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90D-F9D3-44F1-8130-9914DD605E89}" type="datetimeFigureOut">
              <a:rPr lang="en-US" smtClean="0"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9088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90D-F9D3-44F1-8130-9914DD605E89}" type="datetimeFigureOut">
              <a:rPr lang="en-US" smtClean="0"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496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90D-F9D3-44F1-8130-9914DD605E89}" type="datetimeFigureOut">
              <a:rPr lang="en-US" smtClean="0"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695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90D-F9D3-44F1-8130-9914DD605E89}" type="datetimeFigureOut">
              <a:rPr lang="en-US" smtClean="0"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044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90D-F9D3-44F1-8130-9914DD605E89}" type="datetimeFigureOut">
              <a:rPr lang="en-US" smtClean="0"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8870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90D-F9D3-44F1-8130-9914DD605E89}" type="datetimeFigureOut">
              <a:rPr lang="en-US" smtClean="0"/>
              <a:t>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103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90D-F9D3-44F1-8130-9914DD605E89}" type="datetimeFigureOut">
              <a:rPr lang="en-US" smtClean="0"/>
              <a:t>2/16/2018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877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90D-F9D3-44F1-8130-9914DD605E89}" type="datetimeFigureOut">
              <a:rPr lang="en-US" smtClean="0"/>
              <a:t>2/16/2018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535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90D-F9D3-44F1-8130-9914DD605E89}" type="datetimeFigureOut">
              <a:rPr lang="en-US" smtClean="0"/>
              <a:t>2/16/2018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456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512190D-F9D3-44F1-8130-9914DD605E89}" type="datetimeFigureOut">
              <a:rPr lang="en-US" smtClean="0"/>
              <a:t>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936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90D-F9D3-44F1-8130-9914DD605E89}" type="datetimeFigureOut">
              <a:rPr lang="en-US" smtClean="0"/>
              <a:t>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295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512190D-F9D3-44F1-8130-9914DD605E89}" type="datetimeFigureOut">
              <a:rPr lang="en-US" smtClean="0"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409E7AA-775A-4051-A933-63D29F95213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3496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WMS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4455620"/>
            <a:ext cx="10058400" cy="114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TAC MEETING</a:t>
            </a:r>
          </a:p>
          <a:p>
            <a:r>
              <a:rPr lang="en-US" dirty="0" smtClean="0"/>
              <a:t>David Kee</a:t>
            </a:r>
          </a:p>
          <a:p>
            <a:r>
              <a:rPr lang="en-US" dirty="0" smtClean="0"/>
              <a:t>February 22, </a:t>
            </a:r>
            <a:r>
              <a:rPr lang="en-US" dirty="0" smtClean="0"/>
              <a:t>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650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Last meeting - Jan </a:t>
            </a:r>
            <a:r>
              <a:rPr lang="en-US" sz="2400" dirty="0" smtClean="0"/>
              <a:t>31, </a:t>
            </a:r>
            <a:r>
              <a:rPr lang="en-US" sz="2400" dirty="0" smtClean="0"/>
              <a:t>2018</a:t>
            </a:r>
          </a:p>
          <a:p>
            <a:r>
              <a:rPr lang="en-US" sz="2400" dirty="0" smtClean="0"/>
              <a:t>Next meeting – </a:t>
            </a:r>
            <a:r>
              <a:rPr lang="en-US" sz="2400" dirty="0" smtClean="0"/>
              <a:t>Feb 28, </a:t>
            </a:r>
            <a:r>
              <a:rPr lang="en-US" sz="2400" dirty="0" smtClean="0"/>
              <a:t>2018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398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Voting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The WMS voted on the following items:</a:t>
            </a:r>
          </a:p>
          <a:p>
            <a:pPr marL="0" indent="0">
              <a:buNone/>
            </a:pPr>
            <a:r>
              <a:rPr lang="en-US" sz="2600" dirty="0"/>
              <a:t>NPRR 858, Provide Complete Current Operating Plan (COP) </a:t>
            </a:r>
            <a:r>
              <a:rPr lang="en-US" sz="2600" dirty="0" smtClean="0"/>
              <a:t>Data</a:t>
            </a:r>
          </a:p>
          <a:p>
            <a:pPr marL="0" indent="0">
              <a:buNone/>
            </a:pPr>
            <a:r>
              <a:rPr lang="en-US" sz="2600" dirty="0" smtClean="0"/>
              <a:t>  </a:t>
            </a:r>
            <a:r>
              <a:rPr lang="en-US" sz="2200" dirty="0" smtClean="0"/>
              <a:t>Endorsed as submitted</a:t>
            </a:r>
          </a:p>
          <a:p>
            <a:pPr marL="0" indent="0">
              <a:buNone/>
            </a:pPr>
            <a:r>
              <a:rPr lang="en-US" sz="2600" dirty="0" smtClean="0"/>
              <a:t>NPRR864</a:t>
            </a:r>
            <a:r>
              <a:rPr lang="en-US" sz="2600" dirty="0"/>
              <a:t>, RUC Modifications to Consider Market-Based Solutions</a:t>
            </a:r>
            <a:endParaRPr lang="en-US" sz="2600" dirty="0" smtClean="0"/>
          </a:p>
          <a:p>
            <a:pPr marL="201168" lvl="1" indent="0">
              <a:buNone/>
            </a:pPr>
            <a:r>
              <a:rPr lang="en-US" sz="2200" dirty="0" smtClean="0"/>
              <a:t>Endorsed </a:t>
            </a:r>
            <a:r>
              <a:rPr lang="en-US" sz="2200" dirty="0" smtClean="0"/>
              <a:t>as amended by 1/31/18 ERCOT comments and revised by 1/31/18 WMS</a:t>
            </a:r>
          </a:p>
          <a:p>
            <a:pPr marL="0" lvl="1" indent="0">
              <a:buNone/>
            </a:pPr>
            <a:endParaRPr lang="en-US" sz="900" dirty="0" smtClean="0"/>
          </a:p>
          <a:p>
            <a:pPr marL="0" lvl="1" indent="0">
              <a:buNone/>
            </a:pPr>
            <a:r>
              <a:rPr lang="en-US" sz="2600" dirty="0" smtClean="0"/>
              <a:t>NPRR807</a:t>
            </a:r>
            <a:r>
              <a:rPr lang="en-US" sz="2600" dirty="0"/>
              <a:t>, Day-Ahead Market Price </a:t>
            </a:r>
            <a:r>
              <a:rPr lang="en-US" sz="2600" dirty="0" smtClean="0"/>
              <a:t>Correction</a:t>
            </a:r>
          </a:p>
          <a:p>
            <a:pPr marL="0" lvl="1" indent="0">
              <a:buNone/>
            </a:pPr>
            <a:r>
              <a:rPr lang="en-US" sz="2600" dirty="0" smtClean="0"/>
              <a:t>  </a:t>
            </a:r>
            <a:r>
              <a:rPr lang="en-US" sz="2200" dirty="0" smtClean="0"/>
              <a:t>Endorsed as amended by 1/17/18 ERCOT comments</a:t>
            </a:r>
            <a:endParaRPr lang="en-US" sz="26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669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Item </a:t>
            </a:r>
            <a:r>
              <a:rPr lang="en-US" dirty="0" smtClean="0"/>
              <a:t>to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January 31 – ERCOT </a:t>
            </a:r>
            <a:r>
              <a:rPr lang="en-US" sz="2400" dirty="0" smtClean="0"/>
              <a:t>provided </a:t>
            </a:r>
            <a:r>
              <a:rPr lang="en-US" sz="2400" dirty="0" smtClean="0"/>
              <a:t>Real Time Co-optimization training after </a:t>
            </a:r>
            <a:r>
              <a:rPr lang="en-US" sz="2400" dirty="0" smtClean="0"/>
              <a:t>WMS</a:t>
            </a:r>
          </a:p>
          <a:p>
            <a:pPr marL="0" indent="0">
              <a:buNone/>
            </a:pPr>
            <a:r>
              <a:rPr lang="en-US" sz="2400" dirty="0" smtClean="0"/>
              <a:t>	Materials posted to </a:t>
            </a:r>
            <a:r>
              <a:rPr lang="en-US" sz="2400" smtClean="0"/>
              <a:t>meeting page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15671064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289</TotalTime>
  <Words>100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Retrospect</vt:lpstr>
      <vt:lpstr>WMS update</vt:lpstr>
      <vt:lpstr>Meeting schedule</vt:lpstr>
      <vt:lpstr>Voting items</vt:lpstr>
      <vt:lpstr>Item to note</vt:lpstr>
    </vt:vector>
  </TitlesOfParts>
  <Company>CPS Energy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WMS update</dc:title>
  <dc:creator>Kee, David  E .</dc:creator>
  <cp:lastModifiedBy>Kee, David  E .</cp:lastModifiedBy>
  <cp:revision>7</cp:revision>
  <dcterms:created xsi:type="dcterms:W3CDTF">2018-01-18T21:28:30Z</dcterms:created>
  <dcterms:modified xsi:type="dcterms:W3CDTF">2018-02-16T19:37:54Z</dcterms:modified>
</cp:coreProperties>
</file>