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08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9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9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87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7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5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12190D-F9D3-44F1-8130-9914DD605E89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49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WMS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584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TAC MEETING</a:t>
            </a:r>
          </a:p>
          <a:p>
            <a:r>
              <a:rPr lang="en-US" dirty="0" smtClean="0"/>
              <a:t>David Kee</a:t>
            </a:r>
          </a:p>
          <a:p>
            <a:r>
              <a:rPr lang="en-US" dirty="0" smtClean="0"/>
              <a:t>February 22,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5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Last meeting - Jan </a:t>
            </a:r>
            <a:r>
              <a:rPr lang="en-US" sz="2400" dirty="0" smtClean="0"/>
              <a:t>31, </a:t>
            </a:r>
            <a:r>
              <a:rPr lang="en-US" sz="2400" dirty="0" smtClean="0"/>
              <a:t>2018</a:t>
            </a:r>
          </a:p>
          <a:p>
            <a:r>
              <a:rPr lang="en-US" sz="2400" dirty="0" smtClean="0"/>
              <a:t>Next meeting – </a:t>
            </a:r>
            <a:r>
              <a:rPr lang="en-US" sz="2400" dirty="0" smtClean="0"/>
              <a:t>Feb 28, </a:t>
            </a:r>
            <a:r>
              <a:rPr lang="en-US" sz="2400" dirty="0" smtClean="0"/>
              <a:t>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9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The WMS voted on the following items:</a:t>
            </a:r>
          </a:p>
          <a:p>
            <a:pPr marL="0" indent="0">
              <a:buNone/>
            </a:pPr>
            <a:r>
              <a:rPr lang="en-US" sz="2600" dirty="0"/>
              <a:t>NPRR 858, Provide Complete Current Operating Plan (COP) </a:t>
            </a:r>
            <a:r>
              <a:rPr lang="en-US" sz="2600" dirty="0" smtClean="0"/>
              <a:t>Data</a:t>
            </a:r>
          </a:p>
          <a:p>
            <a:pPr marL="0" indent="0">
              <a:buNone/>
            </a:pPr>
            <a:r>
              <a:rPr lang="en-US" sz="2600" dirty="0" smtClean="0"/>
              <a:t>  </a:t>
            </a:r>
            <a:r>
              <a:rPr lang="en-US" sz="2200" dirty="0" smtClean="0"/>
              <a:t>Endorsed as submitted</a:t>
            </a:r>
          </a:p>
          <a:p>
            <a:pPr marL="0" indent="0">
              <a:buNone/>
            </a:pPr>
            <a:r>
              <a:rPr lang="en-US" sz="2600" dirty="0" smtClean="0"/>
              <a:t>NPRR864</a:t>
            </a:r>
            <a:r>
              <a:rPr lang="en-US" sz="2600" dirty="0"/>
              <a:t>, RUC Modifications to Consider Market-Based Solutions</a:t>
            </a:r>
            <a:endParaRPr lang="en-US" sz="2600" dirty="0" smtClean="0"/>
          </a:p>
          <a:p>
            <a:pPr marL="201168" lvl="1" indent="0">
              <a:buNone/>
            </a:pPr>
            <a:r>
              <a:rPr lang="en-US" sz="2200" dirty="0" smtClean="0"/>
              <a:t>Endorsed </a:t>
            </a:r>
            <a:r>
              <a:rPr lang="en-US" sz="2200" dirty="0" smtClean="0"/>
              <a:t>as amended by 1/31/18 ERCOT comments and revised by 1/31/18 WMS</a:t>
            </a:r>
          </a:p>
          <a:p>
            <a:pPr marL="0" lvl="1" indent="0">
              <a:buNone/>
            </a:pPr>
            <a:endParaRPr lang="en-US" sz="900" dirty="0" smtClean="0"/>
          </a:p>
          <a:p>
            <a:pPr marL="0" lvl="1" indent="0">
              <a:buNone/>
            </a:pPr>
            <a:r>
              <a:rPr lang="en-US" sz="2600" dirty="0" smtClean="0"/>
              <a:t>NPRR807</a:t>
            </a:r>
            <a:r>
              <a:rPr lang="en-US" sz="2600" dirty="0"/>
              <a:t>, Day-Ahead Market Price </a:t>
            </a:r>
            <a:r>
              <a:rPr lang="en-US" sz="2600" dirty="0" smtClean="0"/>
              <a:t>Correction</a:t>
            </a:r>
          </a:p>
          <a:p>
            <a:pPr marL="0" lvl="1" indent="0">
              <a:buNone/>
            </a:pPr>
            <a:r>
              <a:rPr lang="en-US" sz="2600" dirty="0" smtClean="0"/>
              <a:t>  </a:t>
            </a:r>
            <a:r>
              <a:rPr lang="en-US" sz="2200" dirty="0" smtClean="0"/>
              <a:t>Endorsed as amended by 1/17/18 ERCOT comments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6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</a:t>
            </a:r>
            <a:r>
              <a:rPr lang="en-US" dirty="0" smtClean="0"/>
              <a:t>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January 31 – ERCOT </a:t>
            </a:r>
            <a:r>
              <a:rPr lang="en-US" sz="2400" dirty="0" smtClean="0"/>
              <a:t>provided </a:t>
            </a:r>
            <a:r>
              <a:rPr lang="en-US" sz="2400" dirty="0" smtClean="0"/>
              <a:t>Real Time Co-optimization training after </a:t>
            </a:r>
            <a:r>
              <a:rPr lang="en-US" sz="2400" dirty="0" smtClean="0"/>
              <a:t>WMS</a:t>
            </a:r>
          </a:p>
          <a:p>
            <a:pPr marL="0" indent="0">
              <a:buNone/>
            </a:pPr>
            <a:r>
              <a:rPr lang="en-US" sz="2400" dirty="0" smtClean="0"/>
              <a:t>	Materials posted to </a:t>
            </a:r>
            <a:r>
              <a:rPr lang="en-US" sz="2400" smtClean="0"/>
              <a:t>meeting page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567106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289</TotalTime>
  <Words>100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WMS update</vt:lpstr>
      <vt:lpstr>Meeting schedule</vt:lpstr>
      <vt:lpstr>Voting items</vt:lpstr>
      <vt:lpstr>Item to note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update</dc:title>
  <dc:creator>Kee, David  E .</dc:creator>
  <cp:lastModifiedBy>Kee, David  E .</cp:lastModifiedBy>
  <cp:revision>7</cp:revision>
  <dcterms:created xsi:type="dcterms:W3CDTF">2018-01-18T21:28:30Z</dcterms:created>
  <dcterms:modified xsi:type="dcterms:W3CDTF">2018-02-16T19:37:54Z</dcterms:modified>
</cp:coreProperties>
</file>