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B6F8-08D6-4B17-B92A-3AD546839A04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C2097-CAC9-4E1C-963E-CA376DB89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4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03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3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7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5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566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109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238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2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2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4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0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8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9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40881-8DD1-4F38-B0F4-863F594443BA}" type="datetimeFigureOut">
              <a:rPr lang="en-US" smtClean="0"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3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92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Existing Resource Definition Framework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1185862"/>
            <a:ext cx="1053465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Category Nomenclature – using </a:t>
            </a:r>
            <a:r>
              <a:rPr lang="en-US" i="1" dirty="0" smtClean="0"/>
              <a:t>existing</a:t>
            </a:r>
            <a:r>
              <a:rPr lang="en-US" dirty="0" smtClean="0"/>
              <a:t> requirements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706427"/>
              </p:ext>
            </p:extLst>
          </p:nvPr>
        </p:nvGraphicFramePr>
        <p:xfrm>
          <a:off x="184578" y="967513"/>
          <a:ext cx="11899726" cy="5168701"/>
        </p:xfrm>
        <a:graphic>
          <a:graphicData uri="http://schemas.openxmlformats.org/drawingml/2006/table">
            <a:tbl>
              <a:tblPr firstRow="1" firstCol="1" bandRow="1"/>
              <a:tblGrid>
                <a:gridCol w="70407"/>
                <a:gridCol w="1916896"/>
                <a:gridCol w="3159412"/>
                <a:gridCol w="2914603"/>
                <a:gridCol w="314093"/>
                <a:gridCol w="3524315"/>
              </a:tblGrid>
              <a:tr h="212070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Generation Resource (TGR)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Telemetry, etc.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(SOTG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ERCOT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for exported energy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availability.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may choose to export based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- Load Zone</a:t>
                      </a:r>
                      <a:endParaRPr lang="en-US" sz="1000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Transmission Self-Generator (TSG)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PUC as a Self-Generator and 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May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occasionally export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but does not generate with the </a:t>
                      </a:r>
                      <a:r>
                        <a:rPr lang="en-US" sz="1000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intent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to sell at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wholesale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If it exports, then settled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for exported energy only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Continuous exports will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be re-evaluated for TGR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457200" lvl="0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Settled - Load Zone</a:t>
                      </a:r>
                      <a:endParaRPr lang="en-US" sz="1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33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Generation Resource (DGR)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&gt;10 MW require to register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Pseudo-Modeled </a:t>
                      </a: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Future--Modeling </a:t>
                      </a:r>
                      <a:r>
                        <a:rPr lang="en-US" sz="1000" dirty="0">
                          <a:effectLst/>
                          <a:latin typeface="+mj-lt"/>
                        </a:rPr>
                        <a:t>light?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Telemetry, etc.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(SODG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 but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for exported 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nergy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only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availability.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choose to export based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Mapped in ERCOT systems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 light?  (ex--NPRR829)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Load Zone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0">
                        <a:buFont typeface="Courier New" panose="02070309020205020404" pitchFamily="49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Distribution Self-Generator (UDSG)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generation greater than 1 MW co-located with larger load, but smaller than minimum facility load.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with PUC as a Self-Generator but not registered with ERCOT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not export—otherwise must register with ERCOT as SODG.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Neither Mapped nor modeled in ERCOT systems </a:t>
                      </a:r>
                    </a:p>
                    <a:p>
                      <a:pPr marL="457200" marR="0" lvl="1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(future mapping?)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ERCOT settlement policy since no exports.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F497D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</a:t>
                      </a:r>
                      <a:r>
                        <a:rPr lang="en-US" sz="1000" b="1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Microgenerator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UDMG)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connected less than 1 MW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requirement for registration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DSP per PUCT 25.211(n)  (competitive choice)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NOIEs per ERCOT protocol 10.2.2.1.b(ii) for 50kW -1 MW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reported by NOIEs for &lt;50kW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Neither Mapped nor modeled in ERCOT systems  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mapping of accumulations?)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</a:t>
                      </a: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settlement policy—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NOIEs, REPs may provide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compensation for exports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48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**Settlement Only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means that the generator may not participate in Ancillary Services Market, RUC, SCED, or make Energy Offers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Note: Transmission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connected resources are required to be modeled in ERCOT NMMS systems.  Studies are determined based on requirements for size and resource category type.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87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4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Proposed Resource Definition Framework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152525" y="5912285"/>
            <a:ext cx="98869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**Settlement Only generator means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</a:t>
            </a:r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may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participate in Ancillary Services Market, RUC, SCED, or make Energy Offers.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79" y="763894"/>
            <a:ext cx="11755802" cy="514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4327" y="762000"/>
            <a:ext cx="8569166" cy="559882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Registration Flowchart page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96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Registration Flowchart page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288" y="919082"/>
            <a:ext cx="8866929" cy="565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6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225</Words>
  <Application>Microsoft Office PowerPoint</Application>
  <PresentationFormat>Widescreen</PresentationFormat>
  <Paragraphs>82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Times New Roman</vt:lpstr>
      <vt:lpstr>Office Theme</vt:lpstr>
      <vt:lpstr>1_Office Theme</vt:lpstr>
      <vt:lpstr>Existing Resource Definition Framework</vt:lpstr>
      <vt:lpstr>Proposed Category Nomenclature – using existing requirements</vt:lpstr>
      <vt:lpstr>Proposed Resource Definition Framework</vt:lpstr>
      <vt:lpstr>Example Registration Flowchart page 1</vt:lpstr>
      <vt:lpstr>Example Registration Flowchart page 2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Definition Framework</dc:title>
  <dc:creator>Stice, Clayton</dc:creator>
  <cp:lastModifiedBy>Stice, Clayton</cp:lastModifiedBy>
  <cp:revision>31</cp:revision>
  <dcterms:created xsi:type="dcterms:W3CDTF">2017-12-04T18:06:40Z</dcterms:created>
  <dcterms:modified xsi:type="dcterms:W3CDTF">2018-02-12T19:51:04Z</dcterms:modified>
</cp:coreProperties>
</file>