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</a:t>
            </a:r>
            <a:r>
              <a:rPr lang="en-US" dirty="0" smtClean="0"/>
              <a:t>18 </a:t>
            </a:r>
            <a:r>
              <a:rPr lang="en-US" dirty="0" smtClean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0218 signup deadline </a:t>
            </a:r>
            <a:r>
              <a:rPr lang="en-US" sz="2000" dirty="0" smtClean="0"/>
              <a:t>was </a:t>
            </a:r>
            <a:r>
              <a:rPr lang="en-US" sz="2000" dirty="0"/>
              <a:t>01/17/18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</a:t>
            </a:r>
            <a:r>
              <a:rPr lang="en-US" sz="2000" dirty="0" smtClean="0"/>
              <a:t>01/23/18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on 02/12/18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0218 is scheduled to conclude on 02/23/18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0218 </a:t>
            </a:r>
            <a:r>
              <a:rPr lang="en-US" sz="2000" dirty="0">
                <a:solidFill>
                  <a:prstClr val="black"/>
                </a:solidFill>
              </a:rPr>
              <a:t>Adhoc signup deadline is 02/23/18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Contingency/Adhoc period concludes 04/06/18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02/13/18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</a:t>
            </a:r>
            <a:r>
              <a:rPr lang="en-US" dirty="0" smtClean="0"/>
              <a:t>18 </a:t>
            </a:r>
            <a:r>
              <a:rPr lang="en-US" dirty="0" smtClean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0668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are </a:t>
            </a:r>
            <a:r>
              <a:rPr lang="en-US" sz="2000" dirty="0">
                <a:solidFill>
                  <a:prstClr val="black"/>
                </a:solidFill>
              </a:rPr>
              <a:t>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CRs are </a:t>
            </a:r>
            <a:r>
              <a:rPr lang="en-US" sz="2000" dirty="0" smtClean="0">
                <a:solidFill>
                  <a:prstClr val="black"/>
                </a:solidFill>
              </a:rPr>
              <a:t>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1749 tasks are scheduled including 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02/13/18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4788</TotalTime>
  <Words>78</Words>
  <Application>Microsoft Office PowerPoint</Application>
  <PresentationFormat>On-screen Show (4:3)</PresentationFormat>
  <Paragraphs>22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0218 Preview</vt:lpstr>
      <vt:lpstr>Flight 0218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129</cp:revision>
  <cp:lastPrinted>2016-01-21T20:53:15Z</cp:lastPrinted>
  <dcterms:created xsi:type="dcterms:W3CDTF">2016-01-21T15:20:31Z</dcterms:created>
  <dcterms:modified xsi:type="dcterms:W3CDTF">2018-02-07T18:28:04Z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