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76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DCFE6-CA15-4CA7-873E-6F8DA85A385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B735D-DB4C-4AFA-A4E8-22F5406E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1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8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07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731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740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114803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g) Net Allocation to Load </a:t>
            </a:r>
            <a:r>
              <a:rPr lang="en-US" sz="2000" dirty="0" smtClean="0"/>
              <a:t>- </a:t>
            </a:r>
            <a:r>
              <a:rPr lang="en-US" sz="2000" dirty="0"/>
              <a:t>Totals and $/MWh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561138"/>
            <a:ext cx="6858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14500" y="1048055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NET ALLOCATION TO LOAD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7877" y="6101686"/>
            <a:ext cx="3986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* The total ERS charges have been evenly allocated across the contract period.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** The $/</a:t>
            </a:r>
            <a:r>
              <a:rPr lang="en-US" sz="800" dirty="0" err="1" smtClean="0">
                <a:solidFill>
                  <a:prstClr val="black"/>
                </a:solidFill>
              </a:rPr>
              <a:t>MWh</a:t>
            </a:r>
            <a:r>
              <a:rPr lang="en-US" sz="800" dirty="0" smtClean="0">
                <a:solidFill>
                  <a:prstClr val="black"/>
                </a:solidFill>
              </a:rPr>
              <a:t> value as calculated per PR 8.2 (2) g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984" r="2143"/>
          <a:stretch/>
        </p:blipFill>
        <p:spPr>
          <a:xfrm>
            <a:off x="93694" y="1317854"/>
            <a:ext cx="8936006" cy="325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4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g) Net Allocation to Load </a:t>
            </a:r>
            <a:r>
              <a:rPr lang="en-US" sz="2000" dirty="0" smtClean="0"/>
              <a:t>- </a:t>
            </a:r>
            <a:r>
              <a:rPr lang="en-US" sz="2000" dirty="0"/>
              <a:t>Totals and $/MWh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561138"/>
            <a:ext cx="6858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5000" y="4311379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$/MWh PER CONGESTION MANAGEMENT ZONE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923029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ZONAL AUCTION REVENUE PER CONGESTION MANAGEMENT ZONE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14500" y="2553279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REAL-TIME ADJUSTED METERED LOAD BY CONGESTION MANAGEMENT ZONE (</a:t>
            </a:r>
            <a:r>
              <a:rPr lang="en-US" sz="800" b="1" dirty="0" err="1" smtClean="0">
                <a:solidFill>
                  <a:schemeClr val="accent1"/>
                </a:solidFill>
              </a:rPr>
              <a:t>TWh</a:t>
            </a:r>
            <a:r>
              <a:rPr lang="en-US" sz="800" b="1" dirty="0" smtClean="0">
                <a:solidFill>
                  <a:schemeClr val="accent1"/>
                </a:solidFill>
              </a:rPr>
              <a:t>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2813" r="2916"/>
          <a:stretch/>
        </p:blipFill>
        <p:spPr>
          <a:xfrm>
            <a:off x="166586" y="1130312"/>
            <a:ext cx="8823960" cy="118117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02" y="2820165"/>
            <a:ext cx="8982873" cy="12076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99" y="4485033"/>
            <a:ext cx="9105901" cy="124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2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95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8.2(2)(g) Net Allocation to Load - Totals and $/MWh</vt:lpstr>
      <vt:lpstr>8.2(2)(g) Net Allocation to Load - Totals and $/MWh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8.2(2)(g) Net Allocation to Load - Totals and $/MWh</dc:title>
  <dc:creator>Annab, Magie</dc:creator>
  <cp:lastModifiedBy>Annab, Magie</cp:lastModifiedBy>
  <cp:revision>14</cp:revision>
  <dcterms:created xsi:type="dcterms:W3CDTF">2017-11-09T16:20:22Z</dcterms:created>
  <dcterms:modified xsi:type="dcterms:W3CDTF">2018-02-09T21:11:17Z</dcterms:modified>
</cp:coreProperties>
</file>