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3"/>
  </p:notesMasterIdLst>
  <p:handoutMasterIdLst>
    <p:handoutMasterId r:id="rId24"/>
  </p:handoutMasterIdLst>
  <p:sldIdLst>
    <p:sldId id="260" r:id="rId6"/>
    <p:sldId id="267" r:id="rId7"/>
    <p:sldId id="276" r:id="rId8"/>
    <p:sldId id="288" r:id="rId9"/>
    <p:sldId id="286" r:id="rId10"/>
    <p:sldId id="287" r:id="rId11"/>
    <p:sldId id="268" r:id="rId12"/>
    <p:sldId id="273" r:id="rId13"/>
    <p:sldId id="274" r:id="rId14"/>
    <p:sldId id="289" r:id="rId15"/>
    <p:sldId id="284" r:id="rId16"/>
    <p:sldId id="275" r:id="rId17"/>
    <p:sldId id="277" r:id="rId18"/>
    <p:sldId id="278" r:id="rId19"/>
    <p:sldId id="280" r:id="rId20"/>
    <p:sldId id="283" r:id="rId21"/>
    <p:sldId id="279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F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440" autoAdjust="0"/>
  </p:normalViewPr>
  <p:slideViewPr>
    <p:cSldViewPr showGuides="1">
      <p:cViewPr varScale="1">
        <p:scale>
          <a:sx n="109" d="100"/>
          <a:sy n="109" d="100"/>
        </p:scale>
        <p:origin x="1038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users\nsteffan\_OPS_Analysis\_Wind\Panhandle%20GTC\Panhandle%20Display%20102617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users\nsteffan\_OPS_Analysis\_Wind\Panhandle%20GTC\Panhandle%20Display%20102617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users\nsteffan\_OPS_Analysis\_Wind\Panhandle%20GTC\Count%20of%20Panhandle%20overload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users\nsteffan\_OPS_Analysis\_Wind\Panhandle%20GTC\Count%20of%20Panhandle%20overload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users\nsteffan\_OPS_Analysis\_Wind\Panhandle%20GTC\Count%20of%20Panhandle%20overload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users\nsteffan\_OPS_Analysis\_Wind\Panhandle%20GTC\Active%20and%20Binding%20Data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cked"/>
        <c:varyColors val="0"/>
        <c:ser>
          <c:idx val="0"/>
          <c:order val="0"/>
          <c:tx>
            <c:strRef>
              <c:f>'10.27.17'!$C$5</c:f>
              <c:strCache>
                <c:ptCount val="1"/>
                <c:pt idx="0">
                  <c:v>Actual MW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'10.27.17'!$B$6:$B$246</c:f>
              <c:numCache>
                <c:formatCode>dd\-mmm\-yy\ hh:mm:ss</c:formatCode>
                <c:ptCount val="241"/>
                <c:pt idx="0">
                  <c:v>43034.625</c:v>
                </c:pt>
                <c:pt idx="1">
                  <c:v>43034.625694444447</c:v>
                </c:pt>
                <c:pt idx="2">
                  <c:v>43034.626388888886</c:v>
                </c:pt>
                <c:pt idx="3">
                  <c:v>43034.627083333333</c:v>
                </c:pt>
                <c:pt idx="4">
                  <c:v>43034.62777777778</c:v>
                </c:pt>
                <c:pt idx="5">
                  <c:v>43034.628472222219</c:v>
                </c:pt>
                <c:pt idx="6">
                  <c:v>43034.629166666666</c:v>
                </c:pt>
                <c:pt idx="7">
                  <c:v>43034.629861111112</c:v>
                </c:pt>
                <c:pt idx="8">
                  <c:v>43034.630555555559</c:v>
                </c:pt>
                <c:pt idx="9">
                  <c:v>43034.631249999999</c:v>
                </c:pt>
                <c:pt idx="10">
                  <c:v>43034.631944444445</c:v>
                </c:pt>
                <c:pt idx="11">
                  <c:v>43034.632638888892</c:v>
                </c:pt>
                <c:pt idx="12">
                  <c:v>43034.633333333331</c:v>
                </c:pt>
                <c:pt idx="13">
                  <c:v>43034.634027777778</c:v>
                </c:pt>
                <c:pt idx="14">
                  <c:v>43034.634722222225</c:v>
                </c:pt>
                <c:pt idx="15">
                  <c:v>43034.635416666664</c:v>
                </c:pt>
                <c:pt idx="16">
                  <c:v>43034.636111111111</c:v>
                </c:pt>
                <c:pt idx="17">
                  <c:v>43034.636805555558</c:v>
                </c:pt>
                <c:pt idx="18">
                  <c:v>43034.637499999997</c:v>
                </c:pt>
                <c:pt idx="19">
                  <c:v>43034.638194444444</c:v>
                </c:pt>
                <c:pt idx="20">
                  <c:v>43034.638888888891</c:v>
                </c:pt>
                <c:pt idx="21">
                  <c:v>43034.63958333333</c:v>
                </c:pt>
                <c:pt idx="22">
                  <c:v>43034.640277777777</c:v>
                </c:pt>
                <c:pt idx="23">
                  <c:v>43034.640972222223</c:v>
                </c:pt>
                <c:pt idx="24">
                  <c:v>43034.64166666667</c:v>
                </c:pt>
                <c:pt idx="25">
                  <c:v>43034.642361111109</c:v>
                </c:pt>
                <c:pt idx="26">
                  <c:v>43034.643055555556</c:v>
                </c:pt>
                <c:pt idx="27">
                  <c:v>43034.643750000003</c:v>
                </c:pt>
                <c:pt idx="28">
                  <c:v>43034.644444444442</c:v>
                </c:pt>
                <c:pt idx="29">
                  <c:v>43034.645138888889</c:v>
                </c:pt>
                <c:pt idx="30">
                  <c:v>43034.645833333336</c:v>
                </c:pt>
                <c:pt idx="31">
                  <c:v>43034.646527777775</c:v>
                </c:pt>
                <c:pt idx="32">
                  <c:v>43034.647222222222</c:v>
                </c:pt>
                <c:pt idx="33">
                  <c:v>43034.647916666669</c:v>
                </c:pt>
                <c:pt idx="34">
                  <c:v>43034.648611111108</c:v>
                </c:pt>
                <c:pt idx="35">
                  <c:v>43034.649305555555</c:v>
                </c:pt>
                <c:pt idx="36">
                  <c:v>43034.65</c:v>
                </c:pt>
                <c:pt idx="37">
                  <c:v>43034.650694444441</c:v>
                </c:pt>
                <c:pt idx="38">
                  <c:v>43034.651388888888</c:v>
                </c:pt>
                <c:pt idx="39">
                  <c:v>43034.652083333334</c:v>
                </c:pt>
                <c:pt idx="40">
                  <c:v>43034.652777777781</c:v>
                </c:pt>
                <c:pt idx="41">
                  <c:v>43034.65347222222</c:v>
                </c:pt>
                <c:pt idx="42">
                  <c:v>43034.654166666667</c:v>
                </c:pt>
                <c:pt idx="43">
                  <c:v>43034.654861111114</c:v>
                </c:pt>
                <c:pt idx="44">
                  <c:v>43034.655555555553</c:v>
                </c:pt>
                <c:pt idx="45">
                  <c:v>43034.65625</c:v>
                </c:pt>
                <c:pt idx="46">
                  <c:v>43034.656944444447</c:v>
                </c:pt>
                <c:pt idx="47">
                  <c:v>43034.657638888886</c:v>
                </c:pt>
                <c:pt idx="48">
                  <c:v>43034.658333333333</c:v>
                </c:pt>
                <c:pt idx="49">
                  <c:v>43034.65902777778</c:v>
                </c:pt>
                <c:pt idx="50">
                  <c:v>43034.659722222219</c:v>
                </c:pt>
                <c:pt idx="51">
                  <c:v>43034.660416666666</c:v>
                </c:pt>
                <c:pt idx="52">
                  <c:v>43034.661111111112</c:v>
                </c:pt>
                <c:pt idx="53">
                  <c:v>43034.661805555559</c:v>
                </c:pt>
                <c:pt idx="54">
                  <c:v>43034.662499999999</c:v>
                </c:pt>
                <c:pt idx="55">
                  <c:v>43034.663194444445</c:v>
                </c:pt>
                <c:pt idx="56">
                  <c:v>43034.663888888892</c:v>
                </c:pt>
                <c:pt idx="57">
                  <c:v>43034.664583333331</c:v>
                </c:pt>
                <c:pt idx="58">
                  <c:v>43034.665277777778</c:v>
                </c:pt>
                <c:pt idx="59">
                  <c:v>43034.665972222225</c:v>
                </c:pt>
                <c:pt idx="60">
                  <c:v>43034.666666666664</c:v>
                </c:pt>
                <c:pt idx="61">
                  <c:v>43034.667361111111</c:v>
                </c:pt>
                <c:pt idx="62">
                  <c:v>43034.668055555558</c:v>
                </c:pt>
                <c:pt idx="63">
                  <c:v>43034.668749999997</c:v>
                </c:pt>
                <c:pt idx="64">
                  <c:v>43034.669444444444</c:v>
                </c:pt>
                <c:pt idx="65">
                  <c:v>43034.670138888891</c:v>
                </c:pt>
                <c:pt idx="66">
                  <c:v>43034.67083333333</c:v>
                </c:pt>
                <c:pt idx="67">
                  <c:v>43034.671527777777</c:v>
                </c:pt>
                <c:pt idx="68">
                  <c:v>43034.672222222223</c:v>
                </c:pt>
                <c:pt idx="69">
                  <c:v>43034.67291666667</c:v>
                </c:pt>
                <c:pt idx="70">
                  <c:v>43034.673611111109</c:v>
                </c:pt>
                <c:pt idx="71">
                  <c:v>43034.674305555556</c:v>
                </c:pt>
                <c:pt idx="72">
                  <c:v>43034.675000000003</c:v>
                </c:pt>
                <c:pt idx="73">
                  <c:v>43034.675694444442</c:v>
                </c:pt>
                <c:pt idx="74">
                  <c:v>43034.676388888889</c:v>
                </c:pt>
                <c:pt idx="75">
                  <c:v>43034.677083333336</c:v>
                </c:pt>
                <c:pt idx="76">
                  <c:v>43034.677777777775</c:v>
                </c:pt>
                <c:pt idx="77">
                  <c:v>43034.678472222222</c:v>
                </c:pt>
                <c:pt idx="78">
                  <c:v>43034.679166666669</c:v>
                </c:pt>
                <c:pt idx="79">
                  <c:v>43034.679861111108</c:v>
                </c:pt>
                <c:pt idx="80">
                  <c:v>43034.680555555555</c:v>
                </c:pt>
                <c:pt idx="81">
                  <c:v>43034.681250000001</c:v>
                </c:pt>
                <c:pt idx="82">
                  <c:v>43034.681944444441</c:v>
                </c:pt>
                <c:pt idx="83">
                  <c:v>43034.682638888888</c:v>
                </c:pt>
                <c:pt idx="84">
                  <c:v>43034.683333333334</c:v>
                </c:pt>
                <c:pt idx="85">
                  <c:v>43034.684027777781</c:v>
                </c:pt>
                <c:pt idx="86">
                  <c:v>43034.68472222222</c:v>
                </c:pt>
                <c:pt idx="87">
                  <c:v>43034.685416666667</c:v>
                </c:pt>
                <c:pt idx="88">
                  <c:v>43034.686111111114</c:v>
                </c:pt>
                <c:pt idx="89">
                  <c:v>43034.686805555553</c:v>
                </c:pt>
                <c:pt idx="90">
                  <c:v>43034.6875</c:v>
                </c:pt>
                <c:pt idx="91">
                  <c:v>43034.688194444447</c:v>
                </c:pt>
                <c:pt idx="92">
                  <c:v>43034.688888888886</c:v>
                </c:pt>
                <c:pt idx="93">
                  <c:v>43034.689583333333</c:v>
                </c:pt>
                <c:pt idx="94">
                  <c:v>43034.69027777778</c:v>
                </c:pt>
                <c:pt idx="95">
                  <c:v>43034.690972222219</c:v>
                </c:pt>
                <c:pt idx="96">
                  <c:v>43034.691666666666</c:v>
                </c:pt>
                <c:pt idx="97">
                  <c:v>43034.692361111112</c:v>
                </c:pt>
                <c:pt idx="98">
                  <c:v>43034.693055555559</c:v>
                </c:pt>
                <c:pt idx="99">
                  <c:v>43034.693749999999</c:v>
                </c:pt>
                <c:pt idx="100">
                  <c:v>43034.694444444445</c:v>
                </c:pt>
                <c:pt idx="101">
                  <c:v>43034.695138888892</c:v>
                </c:pt>
                <c:pt idx="102">
                  <c:v>43034.695833333331</c:v>
                </c:pt>
                <c:pt idx="103">
                  <c:v>43034.696527777778</c:v>
                </c:pt>
                <c:pt idx="104">
                  <c:v>43034.697222222225</c:v>
                </c:pt>
                <c:pt idx="105">
                  <c:v>43034.697916666664</c:v>
                </c:pt>
                <c:pt idx="106">
                  <c:v>43034.698611111111</c:v>
                </c:pt>
                <c:pt idx="107">
                  <c:v>43034.699305555558</c:v>
                </c:pt>
                <c:pt idx="108">
                  <c:v>43034.7</c:v>
                </c:pt>
                <c:pt idx="109">
                  <c:v>43034.700694444444</c:v>
                </c:pt>
                <c:pt idx="110">
                  <c:v>43034.701388888891</c:v>
                </c:pt>
                <c:pt idx="111">
                  <c:v>43034.70208333333</c:v>
                </c:pt>
                <c:pt idx="112">
                  <c:v>43034.702777777777</c:v>
                </c:pt>
                <c:pt idx="113">
                  <c:v>43034.703472222223</c:v>
                </c:pt>
                <c:pt idx="114">
                  <c:v>43034.70416666667</c:v>
                </c:pt>
                <c:pt idx="115">
                  <c:v>43034.704861111109</c:v>
                </c:pt>
                <c:pt idx="116">
                  <c:v>43034.705555555556</c:v>
                </c:pt>
                <c:pt idx="117">
                  <c:v>43034.706250000003</c:v>
                </c:pt>
                <c:pt idx="118">
                  <c:v>43034.706944444442</c:v>
                </c:pt>
                <c:pt idx="119">
                  <c:v>43034.707638888889</c:v>
                </c:pt>
                <c:pt idx="120">
                  <c:v>43034.708333333336</c:v>
                </c:pt>
                <c:pt idx="121">
                  <c:v>43034.709027777775</c:v>
                </c:pt>
                <c:pt idx="122">
                  <c:v>43034.709722222222</c:v>
                </c:pt>
                <c:pt idx="123">
                  <c:v>43034.710416666669</c:v>
                </c:pt>
                <c:pt idx="124">
                  <c:v>43034.711111111108</c:v>
                </c:pt>
                <c:pt idx="125">
                  <c:v>43034.711805555555</c:v>
                </c:pt>
                <c:pt idx="126">
                  <c:v>43034.712500000001</c:v>
                </c:pt>
                <c:pt idx="127">
                  <c:v>43034.713194444441</c:v>
                </c:pt>
                <c:pt idx="128">
                  <c:v>43034.713888888888</c:v>
                </c:pt>
                <c:pt idx="129">
                  <c:v>43034.714583333334</c:v>
                </c:pt>
                <c:pt idx="130">
                  <c:v>43034.715277777781</c:v>
                </c:pt>
                <c:pt idx="131">
                  <c:v>43034.71597222222</c:v>
                </c:pt>
                <c:pt idx="132">
                  <c:v>43034.716666666667</c:v>
                </c:pt>
                <c:pt idx="133">
                  <c:v>43034.717361111114</c:v>
                </c:pt>
                <c:pt idx="134">
                  <c:v>43034.718055555553</c:v>
                </c:pt>
                <c:pt idx="135">
                  <c:v>43034.71875</c:v>
                </c:pt>
                <c:pt idx="136">
                  <c:v>43034.719444444447</c:v>
                </c:pt>
                <c:pt idx="137">
                  <c:v>43034.720138888886</c:v>
                </c:pt>
                <c:pt idx="138">
                  <c:v>43034.720833333333</c:v>
                </c:pt>
                <c:pt idx="139">
                  <c:v>43034.72152777778</c:v>
                </c:pt>
                <c:pt idx="140">
                  <c:v>43034.722222222219</c:v>
                </c:pt>
                <c:pt idx="141">
                  <c:v>43034.722916666666</c:v>
                </c:pt>
                <c:pt idx="142">
                  <c:v>43034.723611111112</c:v>
                </c:pt>
                <c:pt idx="143">
                  <c:v>43034.724305555559</c:v>
                </c:pt>
                <c:pt idx="144">
                  <c:v>43034.724999999999</c:v>
                </c:pt>
                <c:pt idx="145">
                  <c:v>43034.725694444445</c:v>
                </c:pt>
                <c:pt idx="146">
                  <c:v>43034.726388888892</c:v>
                </c:pt>
                <c:pt idx="147">
                  <c:v>43034.727083333331</c:v>
                </c:pt>
                <c:pt idx="148">
                  <c:v>43034.727777777778</c:v>
                </c:pt>
                <c:pt idx="149">
                  <c:v>43034.728472222225</c:v>
                </c:pt>
                <c:pt idx="150">
                  <c:v>43034.729166666664</c:v>
                </c:pt>
                <c:pt idx="151">
                  <c:v>43034.729861111111</c:v>
                </c:pt>
                <c:pt idx="152">
                  <c:v>43034.730555555558</c:v>
                </c:pt>
                <c:pt idx="153">
                  <c:v>43034.731249999997</c:v>
                </c:pt>
                <c:pt idx="154">
                  <c:v>43034.731944444444</c:v>
                </c:pt>
                <c:pt idx="155">
                  <c:v>43034.732638888891</c:v>
                </c:pt>
                <c:pt idx="156">
                  <c:v>43034.73333333333</c:v>
                </c:pt>
                <c:pt idx="157">
                  <c:v>43034.734027777777</c:v>
                </c:pt>
                <c:pt idx="158">
                  <c:v>43034.734722222223</c:v>
                </c:pt>
                <c:pt idx="159">
                  <c:v>43034.73541666667</c:v>
                </c:pt>
                <c:pt idx="160">
                  <c:v>43034.736111111109</c:v>
                </c:pt>
                <c:pt idx="161">
                  <c:v>43034.736805555556</c:v>
                </c:pt>
                <c:pt idx="162">
                  <c:v>43034.737500000003</c:v>
                </c:pt>
                <c:pt idx="163">
                  <c:v>43034.738194444442</c:v>
                </c:pt>
                <c:pt idx="164">
                  <c:v>43034.738888888889</c:v>
                </c:pt>
                <c:pt idx="165">
                  <c:v>43034.739583333336</c:v>
                </c:pt>
                <c:pt idx="166">
                  <c:v>43034.740277777775</c:v>
                </c:pt>
                <c:pt idx="167">
                  <c:v>43034.740972222222</c:v>
                </c:pt>
                <c:pt idx="168">
                  <c:v>43034.741666666669</c:v>
                </c:pt>
                <c:pt idx="169">
                  <c:v>43034.742361111108</c:v>
                </c:pt>
                <c:pt idx="170">
                  <c:v>43034.743055555555</c:v>
                </c:pt>
                <c:pt idx="171">
                  <c:v>43034.743750000001</c:v>
                </c:pt>
                <c:pt idx="172">
                  <c:v>43034.744444444441</c:v>
                </c:pt>
                <c:pt idx="173">
                  <c:v>43034.745138888888</c:v>
                </c:pt>
                <c:pt idx="174">
                  <c:v>43034.745833333334</c:v>
                </c:pt>
                <c:pt idx="175">
                  <c:v>43034.746527777781</c:v>
                </c:pt>
                <c:pt idx="176">
                  <c:v>43034.74722222222</c:v>
                </c:pt>
                <c:pt idx="177">
                  <c:v>43034.747916666667</c:v>
                </c:pt>
                <c:pt idx="178">
                  <c:v>43034.748611111114</c:v>
                </c:pt>
                <c:pt idx="179">
                  <c:v>43034.749305555553</c:v>
                </c:pt>
                <c:pt idx="180">
                  <c:v>43034.75</c:v>
                </c:pt>
                <c:pt idx="181">
                  <c:v>43034.750694444447</c:v>
                </c:pt>
                <c:pt idx="182">
                  <c:v>43034.751388888886</c:v>
                </c:pt>
                <c:pt idx="183">
                  <c:v>43034.752083333333</c:v>
                </c:pt>
                <c:pt idx="184">
                  <c:v>43034.75277777778</c:v>
                </c:pt>
                <c:pt idx="185">
                  <c:v>43034.753472222219</c:v>
                </c:pt>
                <c:pt idx="186">
                  <c:v>43034.754166666666</c:v>
                </c:pt>
                <c:pt idx="187">
                  <c:v>43034.754861111112</c:v>
                </c:pt>
                <c:pt idx="188">
                  <c:v>43034.755555555559</c:v>
                </c:pt>
                <c:pt idx="189">
                  <c:v>43034.756249999999</c:v>
                </c:pt>
                <c:pt idx="190">
                  <c:v>43034.756944444445</c:v>
                </c:pt>
                <c:pt idx="191">
                  <c:v>43034.757638888892</c:v>
                </c:pt>
                <c:pt idx="192">
                  <c:v>43034.758333333331</c:v>
                </c:pt>
                <c:pt idx="193">
                  <c:v>43034.759027777778</c:v>
                </c:pt>
                <c:pt idx="194">
                  <c:v>43034.759722222225</c:v>
                </c:pt>
                <c:pt idx="195">
                  <c:v>43034.760416666664</c:v>
                </c:pt>
                <c:pt idx="196">
                  <c:v>43034.761111111111</c:v>
                </c:pt>
                <c:pt idx="197">
                  <c:v>43034.761805555558</c:v>
                </c:pt>
                <c:pt idx="198">
                  <c:v>43034.762499999997</c:v>
                </c:pt>
                <c:pt idx="199">
                  <c:v>43034.763194444444</c:v>
                </c:pt>
                <c:pt idx="200">
                  <c:v>43034.763888888891</c:v>
                </c:pt>
                <c:pt idx="201">
                  <c:v>43034.76458333333</c:v>
                </c:pt>
                <c:pt idx="202">
                  <c:v>43034.765277777777</c:v>
                </c:pt>
                <c:pt idx="203">
                  <c:v>43034.765972222223</c:v>
                </c:pt>
                <c:pt idx="204">
                  <c:v>43034.76666666667</c:v>
                </c:pt>
                <c:pt idx="205">
                  <c:v>43034.767361111109</c:v>
                </c:pt>
                <c:pt idx="206">
                  <c:v>43034.768055555556</c:v>
                </c:pt>
                <c:pt idx="207">
                  <c:v>43034.768750000003</c:v>
                </c:pt>
                <c:pt idx="208">
                  <c:v>43034.769444444442</c:v>
                </c:pt>
                <c:pt idx="209">
                  <c:v>43034.770138888889</c:v>
                </c:pt>
                <c:pt idx="210">
                  <c:v>43034.770833333336</c:v>
                </c:pt>
                <c:pt idx="211">
                  <c:v>43034.771527777775</c:v>
                </c:pt>
                <c:pt idx="212">
                  <c:v>43034.772222222222</c:v>
                </c:pt>
                <c:pt idx="213">
                  <c:v>43034.772916666669</c:v>
                </c:pt>
                <c:pt idx="214">
                  <c:v>43034.773611111108</c:v>
                </c:pt>
                <c:pt idx="215">
                  <c:v>43034.774305555555</c:v>
                </c:pt>
                <c:pt idx="216">
                  <c:v>43034.775000000001</c:v>
                </c:pt>
                <c:pt idx="217">
                  <c:v>43034.775694444441</c:v>
                </c:pt>
                <c:pt idx="218">
                  <c:v>43034.776388888888</c:v>
                </c:pt>
                <c:pt idx="219">
                  <c:v>43034.777083333334</c:v>
                </c:pt>
                <c:pt idx="220">
                  <c:v>43034.777777777781</c:v>
                </c:pt>
                <c:pt idx="221">
                  <c:v>43034.77847222222</c:v>
                </c:pt>
                <c:pt idx="222">
                  <c:v>43034.779166666667</c:v>
                </c:pt>
                <c:pt idx="223">
                  <c:v>43034.779861111114</c:v>
                </c:pt>
                <c:pt idx="224">
                  <c:v>43034.780555555553</c:v>
                </c:pt>
                <c:pt idx="225">
                  <c:v>43034.78125</c:v>
                </c:pt>
                <c:pt idx="226">
                  <c:v>43034.781944444447</c:v>
                </c:pt>
                <c:pt idx="227">
                  <c:v>43034.782638888886</c:v>
                </c:pt>
                <c:pt idx="228">
                  <c:v>43034.783333333333</c:v>
                </c:pt>
                <c:pt idx="229">
                  <c:v>43034.78402777778</c:v>
                </c:pt>
                <c:pt idx="230">
                  <c:v>43034.784722222219</c:v>
                </c:pt>
                <c:pt idx="231">
                  <c:v>43034.785416666666</c:v>
                </c:pt>
                <c:pt idx="232">
                  <c:v>43034.786111111112</c:v>
                </c:pt>
                <c:pt idx="233">
                  <c:v>43034.786805555559</c:v>
                </c:pt>
                <c:pt idx="234">
                  <c:v>43034.787499999999</c:v>
                </c:pt>
                <c:pt idx="235">
                  <c:v>43034.788194444445</c:v>
                </c:pt>
                <c:pt idx="236">
                  <c:v>43034.788888888892</c:v>
                </c:pt>
                <c:pt idx="237">
                  <c:v>43034.789583333331</c:v>
                </c:pt>
                <c:pt idx="238">
                  <c:v>43034.790277777778</c:v>
                </c:pt>
                <c:pt idx="239">
                  <c:v>43034.790972222225</c:v>
                </c:pt>
                <c:pt idx="240">
                  <c:v>43034.791666666664</c:v>
                </c:pt>
              </c:numCache>
            </c:numRef>
          </c:cat>
          <c:val>
            <c:numRef>
              <c:f>'10.27.17'!$C$6:$C$246</c:f>
              <c:numCache>
                <c:formatCode>General</c:formatCode>
                <c:ptCount val="241"/>
                <c:pt idx="0">
                  <c:v>3050.374267578125</c:v>
                </c:pt>
                <c:pt idx="1">
                  <c:v>3010.014404296875</c:v>
                </c:pt>
                <c:pt idx="2">
                  <c:v>2993.934814453125</c:v>
                </c:pt>
                <c:pt idx="3">
                  <c:v>3019.9267578125</c:v>
                </c:pt>
                <c:pt idx="4">
                  <c:v>2995.5400390625</c:v>
                </c:pt>
                <c:pt idx="5">
                  <c:v>2978.6943359375</c:v>
                </c:pt>
                <c:pt idx="6">
                  <c:v>2984.775390625</c:v>
                </c:pt>
                <c:pt idx="7">
                  <c:v>2999.69140625</c:v>
                </c:pt>
                <c:pt idx="8">
                  <c:v>2993.16162109375</c:v>
                </c:pt>
                <c:pt idx="9">
                  <c:v>2953.361083984375</c:v>
                </c:pt>
                <c:pt idx="10">
                  <c:v>2959.408447265625</c:v>
                </c:pt>
                <c:pt idx="11">
                  <c:v>2982.40966796875</c:v>
                </c:pt>
                <c:pt idx="12">
                  <c:v>2982.1484375</c:v>
                </c:pt>
                <c:pt idx="13">
                  <c:v>2979.766357421875</c:v>
                </c:pt>
                <c:pt idx="14">
                  <c:v>3009.064453125</c:v>
                </c:pt>
                <c:pt idx="15">
                  <c:v>3019.366455078125</c:v>
                </c:pt>
                <c:pt idx="16">
                  <c:v>3035.6572265625</c:v>
                </c:pt>
                <c:pt idx="17">
                  <c:v>3058.459716796875</c:v>
                </c:pt>
                <c:pt idx="18">
                  <c:v>3085.543212890625</c:v>
                </c:pt>
                <c:pt idx="19">
                  <c:v>3093.666015625</c:v>
                </c:pt>
                <c:pt idx="20">
                  <c:v>3073.8623046875</c:v>
                </c:pt>
                <c:pt idx="21">
                  <c:v>3094.19482421875</c:v>
                </c:pt>
                <c:pt idx="22">
                  <c:v>3070.468017578125</c:v>
                </c:pt>
                <c:pt idx="23">
                  <c:v>3070.94287109375</c:v>
                </c:pt>
                <c:pt idx="24">
                  <c:v>3095.531982421875</c:v>
                </c:pt>
                <c:pt idx="25">
                  <c:v>3094.980224609375</c:v>
                </c:pt>
                <c:pt idx="26">
                  <c:v>3101.89892578125</c:v>
                </c:pt>
                <c:pt idx="27">
                  <c:v>3083.18212890625</c:v>
                </c:pt>
                <c:pt idx="28">
                  <c:v>3088.615478515625</c:v>
                </c:pt>
                <c:pt idx="29">
                  <c:v>3101.56396484375</c:v>
                </c:pt>
                <c:pt idx="30">
                  <c:v>3098.27880859375</c:v>
                </c:pt>
                <c:pt idx="31">
                  <c:v>3112.2197265625</c:v>
                </c:pt>
                <c:pt idx="32">
                  <c:v>3100.30419921875</c:v>
                </c:pt>
                <c:pt idx="33">
                  <c:v>3085.210693359375</c:v>
                </c:pt>
                <c:pt idx="34">
                  <c:v>3077.05908203125</c:v>
                </c:pt>
                <c:pt idx="35">
                  <c:v>3081.045654296875</c:v>
                </c:pt>
                <c:pt idx="36">
                  <c:v>3083.620849609375</c:v>
                </c:pt>
                <c:pt idx="37">
                  <c:v>3080.7880859375</c:v>
                </c:pt>
                <c:pt idx="38">
                  <c:v>3066.423095703125</c:v>
                </c:pt>
                <c:pt idx="39">
                  <c:v>3074.820556640625</c:v>
                </c:pt>
                <c:pt idx="40">
                  <c:v>3070.674072265625</c:v>
                </c:pt>
                <c:pt idx="41">
                  <c:v>3080.29345703125</c:v>
                </c:pt>
                <c:pt idx="42">
                  <c:v>3070.607177734375</c:v>
                </c:pt>
                <c:pt idx="43">
                  <c:v>3115.8271484375</c:v>
                </c:pt>
                <c:pt idx="44">
                  <c:v>3125.902587890625</c:v>
                </c:pt>
                <c:pt idx="45">
                  <c:v>3142.90966796875</c:v>
                </c:pt>
                <c:pt idx="46">
                  <c:v>3153.68994140625</c:v>
                </c:pt>
                <c:pt idx="47">
                  <c:v>3153.121826171875</c:v>
                </c:pt>
                <c:pt idx="48">
                  <c:v>3157.945068359375</c:v>
                </c:pt>
                <c:pt idx="49">
                  <c:v>3151.524169921875</c:v>
                </c:pt>
                <c:pt idx="50">
                  <c:v>3154.380615234375</c:v>
                </c:pt>
                <c:pt idx="51">
                  <c:v>3165.182373046875</c:v>
                </c:pt>
                <c:pt idx="52">
                  <c:v>3168.42041015625</c:v>
                </c:pt>
                <c:pt idx="53">
                  <c:v>3181.794189453125</c:v>
                </c:pt>
                <c:pt idx="54">
                  <c:v>3146.812744140625</c:v>
                </c:pt>
                <c:pt idx="55">
                  <c:v>3182.198974609375</c:v>
                </c:pt>
                <c:pt idx="56">
                  <c:v>3187.0068359375</c:v>
                </c:pt>
                <c:pt idx="57">
                  <c:v>3181.43798828125</c:v>
                </c:pt>
                <c:pt idx="58">
                  <c:v>3173.25390625</c:v>
                </c:pt>
                <c:pt idx="59">
                  <c:v>3177.212646484375</c:v>
                </c:pt>
                <c:pt idx="60">
                  <c:v>3182.81640625</c:v>
                </c:pt>
                <c:pt idx="61">
                  <c:v>3164.5224609375</c:v>
                </c:pt>
                <c:pt idx="62">
                  <c:v>3187.913330078125</c:v>
                </c:pt>
                <c:pt idx="63">
                  <c:v>3188.132568359375</c:v>
                </c:pt>
                <c:pt idx="64">
                  <c:v>3195.06396484375</c:v>
                </c:pt>
                <c:pt idx="65">
                  <c:v>3186.692626953125</c:v>
                </c:pt>
                <c:pt idx="66">
                  <c:v>3191.3017578125</c:v>
                </c:pt>
                <c:pt idx="67">
                  <c:v>3194.973876953125</c:v>
                </c:pt>
                <c:pt idx="68">
                  <c:v>3217.85302734375</c:v>
                </c:pt>
                <c:pt idx="69">
                  <c:v>3225.037353515625</c:v>
                </c:pt>
                <c:pt idx="70">
                  <c:v>3228.791748046875</c:v>
                </c:pt>
                <c:pt idx="71">
                  <c:v>3234.614013671875</c:v>
                </c:pt>
                <c:pt idx="72">
                  <c:v>3244.943603515625</c:v>
                </c:pt>
                <c:pt idx="73">
                  <c:v>3223.173583984375</c:v>
                </c:pt>
                <c:pt idx="74">
                  <c:v>3226.752197265625</c:v>
                </c:pt>
                <c:pt idx="75">
                  <c:v>3236.95458984375</c:v>
                </c:pt>
                <c:pt idx="76">
                  <c:v>3237.494140625</c:v>
                </c:pt>
                <c:pt idx="77">
                  <c:v>3239.10498046875</c:v>
                </c:pt>
                <c:pt idx="78">
                  <c:v>3216.136474609375</c:v>
                </c:pt>
                <c:pt idx="79">
                  <c:v>3192.16796875</c:v>
                </c:pt>
                <c:pt idx="80">
                  <c:v>3185.6259765625</c:v>
                </c:pt>
                <c:pt idx="81">
                  <c:v>3179.042724609375</c:v>
                </c:pt>
                <c:pt idx="82">
                  <c:v>3179.079345703125</c:v>
                </c:pt>
                <c:pt idx="83">
                  <c:v>3156.111572265625</c:v>
                </c:pt>
                <c:pt idx="84">
                  <c:v>3151.68115234375</c:v>
                </c:pt>
                <c:pt idx="85">
                  <c:v>3148.529296875</c:v>
                </c:pt>
                <c:pt idx="86">
                  <c:v>3152.42578125</c:v>
                </c:pt>
                <c:pt idx="87">
                  <c:v>3162.415283203125</c:v>
                </c:pt>
                <c:pt idx="88">
                  <c:v>3162.056640625</c:v>
                </c:pt>
                <c:pt idx="89">
                  <c:v>3156.195556640625</c:v>
                </c:pt>
                <c:pt idx="90">
                  <c:v>3159.7939453125</c:v>
                </c:pt>
                <c:pt idx="91">
                  <c:v>3165.824462890625</c:v>
                </c:pt>
                <c:pt idx="92">
                  <c:v>3174.395751953125</c:v>
                </c:pt>
                <c:pt idx="93">
                  <c:v>3178.142333984375</c:v>
                </c:pt>
                <c:pt idx="94">
                  <c:v>3185.089599609375</c:v>
                </c:pt>
                <c:pt idx="95">
                  <c:v>3184.04150390625</c:v>
                </c:pt>
                <c:pt idx="96">
                  <c:v>3179.843994140625</c:v>
                </c:pt>
                <c:pt idx="97">
                  <c:v>3172.8662109375</c:v>
                </c:pt>
                <c:pt idx="98">
                  <c:v>3177.2626953125</c:v>
                </c:pt>
                <c:pt idx="99">
                  <c:v>3172.317138671875</c:v>
                </c:pt>
                <c:pt idx="100">
                  <c:v>3178.4677734375</c:v>
                </c:pt>
                <c:pt idx="101">
                  <c:v>3164.691650390625</c:v>
                </c:pt>
                <c:pt idx="102">
                  <c:v>3165.820068359375</c:v>
                </c:pt>
                <c:pt idx="103">
                  <c:v>3159.5703125</c:v>
                </c:pt>
                <c:pt idx="104">
                  <c:v>3165.528564453125</c:v>
                </c:pt>
                <c:pt idx="105">
                  <c:v>3178.111328125</c:v>
                </c:pt>
                <c:pt idx="106">
                  <c:v>3169.097900390625</c:v>
                </c:pt>
                <c:pt idx="107">
                  <c:v>3179.480712890625</c:v>
                </c:pt>
                <c:pt idx="108">
                  <c:v>3174.267578125</c:v>
                </c:pt>
                <c:pt idx="109">
                  <c:v>3182.50341796875</c:v>
                </c:pt>
                <c:pt idx="110">
                  <c:v>3172.438720703125</c:v>
                </c:pt>
                <c:pt idx="111">
                  <c:v>3190.165283203125</c:v>
                </c:pt>
                <c:pt idx="112">
                  <c:v>3183.87353515625</c:v>
                </c:pt>
                <c:pt idx="113">
                  <c:v>3182.86767578125</c:v>
                </c:pt>
                <c:pt idx="114">
                  <c:v>3172.909912109375</c:v>
                </c:pt>
                <c:pt idx="115">
                  <c:v>3177.429443359375</c:v>
                </c:pt>
                <c:pt idx="116">
                  <c:v>3183.6376953125</c:v>
                </c:pt>
                <c:pt idx="117">
                  <c:v>3192.537353515625</c:v>
                </c:pt>
                <c:pt idx="118">
                  <c:v>3194.17626953125</c:v>
                </c:pt>
                <c:pt idx="119">
                  <c:v>3207.0126953125</c:v>
                </c:pt>
                <c:pt idx="120">
                  <c:v>3210.15625</c:v>
                </c:pt>
                <c:pt idx="121">
                  <c:v>3213.431640625</c:v>
                </c:pt>
                <c:pt idx="122">
                  <c:v>3206.745849609375</c:v>
                </c:pt>
                <c:pt idx="123">
                  <c:v>3218.6142578125</c:v>
                </c:pt>
                <c:pt idx="124">
                  <c:v>3211.716796875</c:v>
                </c:pt>
                <c:pt idx="125">
                  <c:v>3195.331298828125</c:v>
                </c:pt>
                <c:pt idx="126">
                  <c:v>3214.473876953125</c:v>
                </c:pt>
                <c:pt idx="127">
                  <c:v>3223.61376953125</c:v>
                </c:pt>
                <c:pt idx="128">
                  <c:v>3231.14892578125</c:v>
                </c:pt>
                <c:pt idx="129">
                  <c:v>3237.505859375</c:v>
                </c:pt>
                <c:pt idx="130">
                  <c:v>3242.28271484375</c:v>
                </c:pt>
                <c:pt idx="131">
                  <c:v>3238.4677734375</c:v>
                </c:pt>
                <c:pt idx="132">
                  <c:v>3235.68701171875</c:v>
                </c:pt>
                <c:pt idx="133">
                  <c:v>3225.544189453125</c:v>
                </c:pt>
                <c:pt idx="134">
                  <c:v>3218.3759765625</c:v>
                </c:pt>
                <c:pt idx="135">
                  <c:v>3209.383056640625</c:v>
                </c:pt>
                <c:pt idx="136">
                  <c:v>3217.4140625</c:v>
                </c:pt>
                <c:pt idx="137">
                  <c:v>3211.893798828125</c:v>
                </c:pt>
                <c:pt idx="138">
                  <c:v>3211.19677734375</c:v>
                </c:pt>
                <c:pt idx="139">
                  <c:v>3199.110595703125</c:v>
                </c:pt>
                <c:pt idx="140">
                  <c:v>3211.4140625</c:v>
                </c:pt>
                <c:pt idx="141">
                  <c:v>3212.87451171875</c:v>
                </c:pt>
                <c:pt idx="142">
                  <c:v>3226.49658203125</c:v>
                </c:pt>
                <c:pt idx="143">
                  <c:v>3224.99755859375</c:v>
                </c:pt>
                <c:pt idx="144">
                  <c:v>3228.9638671875</c:v>
                </c:pt>
                <c:pt idx="145">
                  <c:v>3237.644775390625</c:v>
                </c:pt>
                <c:pt idx="146">
                  <c:v>3228.554931640625</c:v>
                </c:pt>
                <c:pt idx="147">
                  <c:v>3240.70166015625</c:v>
                </c:pt>
                <c:pt idx="148">
                  <c:v>3238.97509765625</c:v>
                </c:pt>
                <c:pt idx="149">
                  <c:v>3242.830322265625</c:v>
                </c:pt>
                <c:pt idx="150">
                  <c:v>3229.5673828125</c:v>
                </c:pt>
                <c:pt idx="151">
                  <c:v>3242.680419921875</c:v>
                </c:pt>
                <c:pt idx="152">
                  <c:v>3248.873779296875</c:v>
                </c:pt>
                <c:pt idx="153">
                  <c:v>3253.6162109375</c:v>
                </c:pt>
                <c:pt idx="154">
                  <c:v>3250.236572265625</c:v>
                </c:pt>
                <c:pt idx="155">
                  <c:v>3253.930419921875</c:v>
                </c:pt>
                <c:pt idx="156">
                  <c:v>3246.1474609375</c:v>
                </c:pt>
                <c:pt idx="157">
                  <c:v>3236.51025390625</c:v>
                </c:pt>
                <c:pt idx="158">
                  <c:v>3232.321044921875</c:v>
                </c:pt>
                <c:pt idx="159">
                  <c:v>3225.930908203125</c:v>
                </c:pt>
                <c:pt idx="160">
                  <c:v>3231.79541015625</c:v>
                </c:pt>
                <c:pt idx="161">
                  <c:v>3235.723388671875</c:v>
                </c:pt>
                <c:pt idx="162">
                  <c:v>3226.23095703125</c:v>
                </c:pt>
                <c:pt idx="163">
                  <c:v>3237.577392578125</c:v>
                </c:pt>
                <c:pt idx="164">
                  <c:v>3234.302978515625</c:v>
                </c:pt>
                <c:pt idx="165">
                  <c:v>3235.533447265625</c:v>
                </c:pt>
                <c:pt idx="166">
                  <c:v>3238.622314453125</c:v>
                </c:pt>
                <c:pt idx="167">
                  <c:v>3235.674072265625</c:v>
                </c:pt>
                <c:pt idx="168">
                  <c:v>3239.695556640625</c:v>
                </c:pt>
                <c:pt idx="169">
                  <c:v>3238.832763671875</c:v>
                </c:pt>
                <c:pt idx="170">
                  <c:v>3238.42822265625</c:v>
                </c:pt>
                <c:pt idx="171">
                  <c:v>3236.75341796875</c:v>
                </c:pt>
                <c:pt idx="172">
                  <c:v>3235.2587890625</c:v>
                </c:pt>
                <c:pt idx="173">
                  <c:v>3238.2529296875</c:v>
                </c:pt>
                <c:pt idx="174">
                  <c:v>3235.805908203125</c:v>
                </c:pt>
                <c:pt idx="175">
                  <c:v>3237.3701171875</c:v>
                </c:pt>
                <c:pt idx="176">
                  <c:v>3231.446533203125</c:v>
                </c:pt>
                <c:pt idx="177">
                  <c:v>3234.893798828125</c:v>
                </c:pt>
                <c:pt idx="178">
                  <c:v>3232.846435546875</c:v>
                </c:pt>
                <c:pt idx="179">
                  <c:v>3233.978759765625</c:v>
                </c:pt>
                <c:pt idx="180">
                  <c:v>3236.29248046875</c:v>
                </c:pt>
                <c:pt idx="181">
                  <c:v>3232.197021484375</c:v>
                </c:pt>
                <c:pt idx="182">
                  <c:v>3235.681640625</c:v>
                </c:pt>
                <c:pt idx="183">
                  <c:v>3237.6748046875</c:v>
                </c:pt>
                <c:pt idx="184">
                  <c:v>3233.178955078125</c:v>
                </c:pt>
                <c:pt idx="185">
                  <c:v>3238.821044921875</c:v>
                </c:pt>
                <c:pt idx="186">
                  <c:v>3233.974365234375</c:v>
                </c:pt>
                <c:pt idx="187">
                  <c:v>3221.39794921875</c:v>
                </c:pt>
                <c:pt idx="188">
                  <c:v>3238.042724609375</c:v>
                </c:pt>
                <c:pt idx="189">
                  <c:v>3239.5625</c:v>
                </c:pt>
                <c:pt idx="190">
                  <c:v>3236.614501953125</c:v>
                </c:pt>
                <c:pt idx="191">
                  <c:v>3237.8046875</c:v>
                </c:pt>
                <c:pt idx="192">
                  <c:v>3231.509033203125</c:v>
                </c:pt>
                <c:pt idx="193">
                  <c:v>3230.232177734375</c:v>
                </c:pt>
                <c:pt idx="194">
                  <c:v>3234.36181640625</c:v>
                </c:pt>
                <c:pt idx="195">
                  <c:v>3225.73193359375</c:v>
                </c:pt>
                <c:pt idx="196">
                  <c:v>3232.694091796875</c:v>
                </c:pt>
                <c:pt idx="197">
                  <c:v>3228.680419921875</c:v>
                </c:pt>
                <c:pt idx="198">
                  <c:v>3212.812744140625</c:v>
                </c:pt>
                <c:pt idx="199">
                  <c:v>3213.7919921875</c:v>
                </c:pt>
                <c:pt idx="200">
                  <c:v>3214.48681640625</c:v>
                </c:pt>
                <c:pt idx="201">
                  <c:v>3221.24072265625</c:v>
                </c:pt>
                <c:pt idx="202">
                  <c:v>3223.83837890625</c:v>
                </c:pt>
                <c:pt idx="203">
                  <c:v>3229.711181640625</c:v>
                </c:pt>
                <c:pt idx="204">
                  <c:v>3230.548828125</c:v>
                </c:pt>
                <c:pt idx="205">
                  <c:v>3237.539794921875</c:v>
                </c:pt>
                <c:pt idx="206">
                  <c:v>3228.79638671875</c:v>
                </c:pt>
                <c:pt idx="207">
                  <c:v>3225.523681640625</c:v>
                </c:pt>
                <c:pt idx="208">
                  <c:v>3228.27099609375</c:v>
                </c:pt>
                <c:pt idx="209">
                  <c:v>3221.2314453125</c:v>
                </c:pt>
                <c:pt idx="210">
                  <c:v>3232.9677734375</c:v>
                </c:pt>
                <c:pt idx="211">
                  <c:v>3242.146240234375</c:v>
                </c:pt>
                <c:pt idx="212">
                  <c:v>3234.90234375</c:v>
                </c:pt>
                <c:pt idx="213">
                  <c:v>3237.239990234375</c:v>
                </c:pt>
                <c:pt idx="214">
                  <c:v>3245.74560546875</c:v>
                </c:pt>
                <c:pt idx="215">
                  <c:v>3247.681884765625</c:v>
                </c:pt>
                <c:pt idx="216">
                  <c:v>3242.498779296875</c:v>
                </c:pt>
                <c:pt idx="217">
                  <c:v>3238.65478515625</c:v>
                </c:pt>
                <c:pt idx="218">
                  <c:v>3243.822021484375</c:v>
                </c:pt>
                <c:pt idx="219">
                  <c:v>3251.19970703125</c:v>
                </c:pt>
                <c:pt idx="220">
                  <c:v>3255.893310546875</c:v>
                </c:pt>
                <c:pt idx="221">
                  <c:v>3253.674560546875</c:v>
                </c:pt>
                <c:pt idx="222">
                  <c:v>3248.10009765625</c:v>
                </c:pt>
                <c:pt idx="223">
                  <c:v>3247.161376953125</c:v>
                </c:pt>
                <c:pt idx="224">
                  <c:v>3234.956298828125</c:v>
                </c:pt>
                <c:pt idx="225">
                  <c:v>3236.031982421875</c:v>
                </c:pt>
                <c:pt idx="226">
                  <c:v>3235.72998046875</c:v>
                </c:pt>
                <c:pt idx="227">
                  <c:v>3235.55908203125</c:v>
                </c:pt>
                <c:pt idx="228">
                  <c:v>3238.217041015625</c:v>
                </c:pt>
                <c:pt idx="229">
                  <c:v>3233.61328125</c:v>
                </c:pt>
                <c:pt idx="230">
                  <c:v>3232.05810546875</c:v>
                </c:pt>
                <c:pt idx="231">
                  <c:v>3230.13671875</c:v>
                </c:pt>
                <c:pt idx="232">
                  <c:v>3234.55517578125</c:v>
                </c:pt>
                <c:pt idx="233">
                  <c:v>3242.566162109375</c:v>
                </c:pt>
                <c:pt idx="234">
                  <c:v>3244.88671875</c:v>
                </c:pt>
                <c:pt idx="235">
                  <c:v>3237.350830078125</c:v>
                </c:pt>
                <c:pt idx="236">
                  <c:v>3227.7919921875</c:v>
                </c:pt>
                <c:pt idx="237">
                  <c:v>3237.095458984375</c:v>
                </c:pt>
                <c:pt idx="238">
                  <c:v>3246.265625</c:v>
                </c:pt>
                <c:pt idx="239">
                  <c:v>3246.174560546875</c:v>
                </c:pt>
                <c:pt idx="240">
                  <c:v>3249.691650390625</c:v>
                </c:pt>
              </c:numCache>
            </c:numRef>
          </c:val>
        </c:ser>
        <c:ser>
          <c:idx val="1"/>
          <c:order val="1"/>
          <c:tx>
            <c:strRef>
              <c:f>'10.27.17'!$D$5</c:f>
              <c:strCache>
                <c:ptCount val="1"/>
                <c:pt idx="0">
                  <c:v>Curtailed MW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numRef>
              <c:f>'10.27.17'!$B$6:$B$246</c:f>
              <c:numCache>
                <c:formatCode>dd\-mmm\-yy\ hh:mm:ss</c:formatCode>
                <c:ptCount val="241"/>
                <c:pt idx="0">
                  <c:v>43034.625</c:v>
                </c:pt>
                <c:pt idx="1">
                  <c:v>43034.625694444447</c:v>
                </c:pt>
                <c:pt idx="2">
                  <c:v>43034.626388888886</c:v>
                </c:pt>
                <c:pt idx="3">
                  <c:v>43034.627083333333</c:v>
                </c:pt>
                <c:pt idx="4">
                  <c:v>43034.62777777778</c:v>
                </c:pt>
                <c:pt idx="5">
                  <c:v>43034.628472222219</c:v>
                </c:pt>
                <c:pt idx="6">
                  <c:v>43034.629166666666</c:v>
                </c:pt>
                <c:pt idx="7">
                  <c:v>43034.629861111112</c:v>
                </c:pt>
                <c:pt idx="8">
                  <c:v>43034.630555555559</c:v>
                </c:pt>
                <c:pt idx="9">
                  <c:v>43034.631249999999</c:v>
                </c:pt>
                <c:pt idx="10">
                  <c:v>43034.631944444445</c:v>
                </c:pt>
                <c:pt idx="11">
                  <c:v>43034.632638888892</c:v>
                </c:pt>
                <c:pt idx="12">
                  <c:v>43034.633333333331</c:v>
                </c:pt>
                <c:pt idx="13">
                  <c:v>43034.634027777778</c:v>
                </c:pt>
                <c:pt idx="14">
                  <c:v>43034.634722222225</c:v>
                </c:pt>
                <c:pt idx="15">
                  <c:v>43034.635416666664</c:v>
                </c:pt>
                <c:pt idx="16">
                  <c:v>43034.636111111111</c:v>
                </c:pt>
                <c:pt idx="17">
                  <c:v>43034.636805555558</c:v>
                </c:pt>
                <c:pt idx="18">
                  <c:v>43034.637499999997</c:v>
                </c:pt>
                <c:pt idx="19">
                  <c:v>43034.638194444444</c:v>
                </c:pt>
                <c:pt idx="20">
                  <c:v>43034.638888888891</c:v>
                </c:pt>
                <c:pt idx="21">
                  <c:v>43034.63958333333</c:v>
                </c:pt>
                <c:pt idx="22">
                  <c:v>43034.640277777777</c:v>
                </c:pt>
                <c:pt idx="23">
                  <c:v>43034.640972222223</c:v>
                </c:pt>
                <c:pt idx="24">
                  <c:v>43034.64166666667</c:v>
                </c:pt>
                <c:pt idx="25">
                  <c:v>43034.642361111109</c:v>
                </c:pt>
                <c:pt idx="26">
                  <c:v>43034.643055555556</c:v>
                </c:pt>
                <c:pt idx="27">
                  <c:v>43034.643750000003</c:v>
                </c:pt>
                <c:pt idx="28">
                  <c:v>43034.644444444442</c:v>
                </c:pt>
                <c:pt idx="29">
                  <c:v>43034.645138888889</c:v>
                </c:pt>
                <c:pt idx="30">
                  <c:v>43034.645833333336</c:v>
                </c:pt>
                <c:pt idx="31">
                  <c:v>43034.646527777775</c:v>
                </c:pt>
                <c:pt idx="32">
                  <c:v>43034.647222222222</c:v>
                </c:pt>
                <c:pt idx="33">
                  <c:v>43034.647916666669</c:v>
                </c:pt>
                <c:pt idx="34">
                  <c:v>43034.648611111108</c:v>
                </c:pt>
                <c:pt idx="35">
                  <c:v>43034.649305555555</c:v>
                </c:pt>
                <c:pt idx="36">
                  <c:v>43034.65</c:v>
                </c:pt>
                <c:pt idx="37">
                  <c:v>43034.650694444441</c:v>
                </c:pt>
                <c:pt idx="38">
                  <c:v>43034.651388888888</c:v>
                </c:pt>
                <c:pt idx="39">
                  <c:v>43034.652083333334</c:v>
                </c:pt>
                <c:pt idx="40">
                  <c:v>43034.652777777781</c:v>
                </c:pt>
                <c:pt idx="41">
                  <c:v>43034.65347222222</c:v>
                </c:pt>
                <c:pt idx="42">
                  <c:v>43034.654166666667</c:v>
                </c:pt>
                <c:pt idx="43">
                  <c:v>43034.654861111114</c:v>
                </c:pt>
                <c:pt idx="44">
                  <c:v>43034.655555555553</c:v>
                </c:pt>
                <c:pt idx="45">
                  <c:v>43034.65625</c:v>
                </c:pt>
                <c:pt idx="46">
                  <c:v>43034.656944444447</c:v>
                </c:pt>
                <c:pt idx="47">
                  <c:v>43034.657638888886</c:v>
                </c:pt>
                <c:pt idx="48">
                  <c:v>43034.658333333333</c:v>
                </c:pt>
                <c:pt idx="49">
                  <c:v>43034.65902777778</c:v>
                </c:pt>
                <c:pt idx="50">
                  <c:v>43034.659722222219</c:v>
                </c:pt>
                <c:pt idx="51">
                  <c:v>43034.660416666666</c:v>
                </c:pt>
                <c:pt idx="52">
                  <c:v>43034.661111111112</c:v>
                </c:pt>
                <c:pt idx="53">
                  <c:v>43034.661805555559</c:v>
                </c:pt>
                <c:pt idx="54">
                  <c:v>43034.662499999999</c:v>
                </c:pt>
                <c:pt idx="55">
                  <c:v>43034.663194444445</c:v>
                </c:pt>
                <c:pt idx="56">
                  <c:v>43034.663888888892</c:v>
                </c:pt>
                <c:pt idx="57">
                  <c:v>43034.664583333331</c:v>
                </c:pt>
                <c:pt idx="58">
                  <c:v>43034.665277777778</c:v>
                </c:pt>
                <c:pt idx="59">
                  <c:v>43034.665972222225</c:v>
                </c:pt>
                <c:pt idx="60">
                  <c:v>43034.666666666664</c:v>
                </c:pt>
                <c:pt idx="61">
                  <c:v>43034.667361111111</c:v>
                </c:pt>
                <c:pt idx="62">
                  <c:v>43034.668055555558</c:v>
                </c:pt>
                <c:pt idx="63">
                  <c:v>43034.668749999997</c:v>
                </c:pt>
                <c:pt idx="64">
                  <c:v>43034.669444444444</c:v>
                </c:pt>
                <c:pt idx="65">
                  <c:v>43034.670138888891</c:v>
                </c:pt>
                <c:pt idx="66">
                  <c:v>43034.67083333333</c:v>
                </c:pt>
                <c:pt idx="67">
                  <c:v>43034.671527777777</c:v>
                </c:pt>
                <c:pt idx="68">
                  <c:v>43034.672222222223</c:v>
                </c:pt>
                <c:pt idx="69">
                  <c:v>43034.67291666667</c:v>
                </c:pt>
                <c:pt idx="70">
                  <c:v>43034.673611111109</c:v>
                </c:pt>
                <c:pt idx="71">
                  <c:v>43034.674305555556</c:v>
                </c:pt>
                <c:pt idx="72">
                  <c:v>43034.675000000003</c:v>
                </c:pt>
                <c:pt idx="73">
                  <c:v>43034.675694444442</c:v>
                </c:pt>
                <c:pt idx="74">
                  <c:v>43034.676388888889</c:v>
                </c:pt>
                <c:pt idx="75">
                  <c:v>43034.677083333336</c:v>
                </c:pt>
                <c:pt idx="76">
                  <c:v>43034.677777777775</c:v>
                </c:pt>
                <c:pt idx="77">
                  <c:v>43034.678472222222</c:v>
                </c:pt>
                <c:pt idx="78">
                  <c:v>43034.679166666669</c:v>
                </c:pt>
                <c:pt idx="79">
                  <c:v>43034.679861111108</c:v>
                </c:pt>
                <c:pt idx="80">
                  <c:v>43034.680555555555</c:v>
                </c:pt>
                <c:pt idx="81">
                  <c:v>43034.681250000001</c:v>
                </c:pt>
                <c:pt idx="82">
                  <c:v>43034.681944444441</c:v>
                </c:pt>
                <c:pt idx="83">
                  <c:v>43034.682638888888</c:v>
                </c:pt>
                <c:pt idx="84">
                  <c:v>43034.683333333334</c:v>
                </c:pt>
                <c:pt idx="85">
                  <c:v>43034.684027777781</c:v>
                </c:pt>
                <c:pt idx="86">
                  <c:v>43034.68472222222</c:v>
                </c:pt>
                <c:pt idx="87">
                  <c:v>43034.685416666667</c:v>
                </c:pt>
                <c:pt idx="88">
                  <c:v>43034.686111111114</c:v>
                </c:pt>
                <c:pt idx="89">
                  <c:v>43034.686805555553</c:v>
                </c:pt>
                <c:pt idx="90">
                  <c:v>43034.6875</c:v>
                </c:pt>
                <c:pt idx="91">
                  <c:v>43034.688194444447</c:v>
                </c:pt>
                <c:pt idx="92">
                  <c:v>43034.688888888886</c:v>
                </c:pt>
                <c:pt idx="93">
                  <c:v>43034.689583333333</c:v>
                </c:pt>
                <c:pt idx="94">
                  <c:v>43034.69027777778</c:v>
                </c:pt>
                <c:pt idx="95">
                  <c:v>43034.690972222219</c:v>
                </c:pt>
                <c:pt idx="96">
                  <c:v>43034.691666666666</c:v>
                </c:pt>
                <c:pt idx="97">
                  <c:v>43034.692361111112</c:v>
                </c:pt>
                <c:pt idx="98">
                  <c:v>43034.693055555559</c:v>
                </c:pt>
                <c:pt idx="99">
                  <c:v>43034.693749999999</c:v>
                </c:pt>
                <c:pt idx="100">
                  <c:v>43034.694444444445</c:v>
                </c:pt>
                <c:pt idx="101">
                  <c:v>43034.695138888892</c:v>
                </c:pt>
                <c:pt idx="102">
                  <c:v>43034.695833333331</c:v>
                </c:pt>
                <c:pt idx="103">
                  <c:v>43034.696527777778</c:v>
                </c:pt>
                <c:pt idx="104">
                  <c:v>43034.697222222225</c:v>
                </c:pt>
                <c:pt idx="105">
                  <c:v>43034.697916666664</c:v>
                </c:pt>
                <c:pt idx="106">
                  <c:v>43034.698611111111</c:v>
                </c:pt>
                <c:pt idx="107">
                  <c:v>43034.699305555558</c:v>
                </c:pt>
                <c:pt idx="108">
                  <c:v>43034.7</c:v>
                </c:pt>
                <c:pt idx="109">
                  <c:v>43034.700694444444</c:v>
                </c:pt>
                <c:pt idx="110">
                  <c:v>43034.701388888891</c:v>
                </c:pt>
                <c:pt idx="111">
                  <c:v>43034.70208333333</c:v>
                </c:pt>
                <c:pt idx="112">
                  <c:v>43034.702777777777</c:v>
                </c:pt>
                <c:pt idx="113">
                  <c:v>43034.703472222223</c:v>
                </c:pt>
                <c:pt idx="114">
                  <c:v>43034.70416666667</c:v>
                </c:pt>
                <c:pt idx="115">
                  <c:v>43034.704861111109</c:v>
                </c:pt>
                <c:pt idx="116">
                  <c:v>43034.705555555556</c:v>
                </c:pt>
                <c:pt idx="117">
                  <c:v>43034.706250000003</c:v>
                </c:pt>
                <c:pt idx="118">
                  <c:v>43034.706944444442</c:v>
                </c:pt>
                <c:pt idx="119">
                  <c:v>43034.707638888889</c:v>
                </c:pt>
                <c:pt idx="120">
                  <c:v>43034.708333333336</c:v>
                </c:pt>
                <c:pt idx="121">
                  <c:v>43034.709027777775</c:v>
                </c:pt>
                <c:pt idx="122">
                  <c:v>43034.709722222222</c:v>
                </c:pt>
                <c:pt idx="123">
                  <c:v>43034.710416666669</c:v>
                </c:pt>
                <c:pt idx="124">
                  <c:v>43034.711111111108</c:v>
                </c:pt>
                <c:pt idx="125">
                  <c:v>43034.711805555555</c:v>
                </c:pt>
                <c:pt idx="126">
                  <c:v>43034.712500000001</c:v>
                </c:pt>
                <c:pt idx="127">
                  <c:v>43034.713194444441</c:v>
                </c:pt>
                <c:pt idx="128">
                  <c:v>43034.713888888888</c:v>
                </c:pt>
                <c:pt idx="129">
                  <c:v>43034.714583333334</c:v>
                </c:pt>
                <c:pt idx="130">
                  <c:v>43034.715277777781</c:v>
                </c:pt>
                <c:pt idx="131">
                  <c:v>43034.71597222222</c:v>
                </c:pt>
                <c:pt idx="132">
                  <c:v>43034.716666666667</c:v>
                </c:pt>
                <c:pt idx="133">
                  <c:v>43034.717361111114</c:v>
                </c:pt>
                <c:pt idx="134">
                  <c:v>43034.718055555553</c:v>
                </c:pt>
                <c:pt idx="135">
                  <c:v>43034.71875</c:v>
                </c:pt>
                <c:pt idx="136">
                  <c:v>43034.719444444447</c:v>
                </c:pt>
                <c:pt idx="137">
                  <c:v>43034.720138888886</c:v>
                </c:pt>
                <c:pt idx="138">
                  <c:v>43034.720833333333</c:v>
                </c:pt>
                <c:pt idx="139">
                  <c:v>43034.72152777778</c:v>
                </c:pt>
                <c:pt idx="140">
                  <c:v>43034.722222222219</c:v>
                </c:pt>
                <c:pt idx="141">
                  <c:v>43034.722916666666</c:v>
                </c:pt>
                <c:pt idx="142">
                  <c:v>43034.723611111112</c:v>
                </c:pt>
                <c:pt idx="143">
                  <c:v>43034.724305555559</c:v>
                </c:pt>
                <c:pt idx="144">
                  <c:v>43034.724999999999</c:v>
                </c:pt>
                <c:pt idx="145">
                  <c:v>43034.725694444445</c:v>
                </c:pt>
                <c:pt idx="146">
                  <c:v>43034.726388888892</c:v>
                </c:pt>
                <c:pt idx="147">
                  <c:v>43034.727083333331</c:v>
                </c:pt>
                <c:pt idx="148">
                  <c:v>43034.727777777778</c:v>
                </c:pt>
                <c:pt idx="149">
                  <c:v>43034.728472222225</c:v>
                </c:pt>
                <c:pt idx="150">
                  <c:v>43034.729166666664</c:v>
                </c:pt>
                <c:pt idx="151">
                  <c:v>43034.729861111111</c:v>
                </c:pt>
                <c:pt idx="152">
                  <c:v>43034.730555555558</c:v>
                </c:pt>
                <c:pt idx="153">
                  <c:v>43034.731249999997</c:v>
                </c:pt>
                <c:pt idx="154">
                  <c:v>43034.731944444444</c:v>
                </c:pt>
                <c:pt idx="155">
                  <c:v>43034.732638888891</c:v>
                </c:pt>
                <c:pt idx="156">
                  <c:v>43034.73333333333</c:v>
                </c:pt>
                <c:pt idx="157">
                  <c:v>43034.734027777777</c:v>
                </c:pt>
                <c:pt idx="158">
                  <c:v>43034.734722222223</c:v>
                </c:pt>
                <c:pt idx="159">
                  <c:v>43034.73541666667</c:v>
                </c:pt>
                <c:pt idx="160">
                  <c:v>43034.736111111109</c:v>
                </c:pt>
                <c:pt idx="161">
                  <c:v>43034.736805555556</c:v>
                </c:pt>
                <c:pt idx="162">
                  <c:v>43034.737500000003</c:v>
                </c:pt>
                <c:pt idx="163">
                  <c:v>43034.738194444442</c:v>
                </c:pt>
                <c:pt idx="164">
                  <c:v>43034.738888888889</c:v>
                </c:pt>
                <c:pt idx="165">
                  <c:v>43034.739583333336</c:v>
                </c:pt>
                <c:pt idx="166">
                  <c:v>43034.740277777775</c:v>
                </c:pt>
                <c:pt idx="167">
                  <c:v>43034.740972222222</c:v>
                </c:pt>
                <c:pt idx="168">
                  <c:v>43034.741666666669</c:v>
                </c:pt>
                <c:pt idx="169">
                  <c:v>43034.742361111108</c:v>
                </c:pt>
                <c:pt idx="170">
                  <c:v>43034.743055555555</c:v>
                </c:pt>
                <c:pt idx="171">
                  <c:v>43034.743750000001</c:v>
                </c:pt>
                <c:pt idx="172">
                  <c:v>43034.744444444441</c:v>
                </c:pt>
                <c:pt idx="173">
                  <c:v>43034.745138888888</c:v>
                </c:pt>
                <c:pt idx="174">
                  <c:v>43034.745833333334</c:v>
                </c:pt>
                <c:pt idx="175">
                  <c:v>43034.746527777781</c:v>
                </c:pt>
                <c:pt idx="176">
                  <c:v>43034.74722222222</c:v>
                </c:pt>
                <c:pt idx="177">
                  <c:v>43034.747916666667</c:v>
                </c:pt>
                <c:pt idx="178">
                  <c:v>43034.748611111114</c:v>
                </c:pt>
                <c:pt idx="179">
                  <c:v>43034.749305555553</c:v>
                </c:pt>
                <c:pt idx="180">
                  <c:v>43034.75</c:v>
                </c:pt>
                <c:pt idx="181">
                  <c:v>43034.750694444447</c:v>
                </c:pt>
                <c:pt idx="182">
                  <c:v>43034.751388888886</c:v>
                </c:pt>
                <c:pt idx="183">
                  <c:v>43034.752083333333</c:v>
                </c:pt>
                <c:pt idx="184">
                  <c:v>43034.75277777778</c:v>
                </c:pt>
                <c:pt idx="185">
                  <c:v>43034.753472222219</c:v>
                </c:pt>
                <c:pt idx="186">
                  <c:v>43034.754166666666</c:v>
                </c:pt>
                <c:pt idx="187">
                  <c:v>43034.754861111112</c:v>
                </c:pt>
                <c:pt idx="188">
                  <c:v>43034.755555555559</c:v>
                </c:pt>
                <c:pt idx="189">
                  <c:v>43034.756249999999</c:v>
                </c:pt>
                <c:pt idx="190">
                  <c:v>43034.756944444445</c:v>
                </c:pt>
                <c:pt idx="191">
                  <c:v>43034.757638888892</c:v>
                </c:pt>
                <c:pt idx="192">
                  <c:v>43034.758333333331</c:v>
                </c:pt>
                <c:pt idx="193">
                  <c:v>43034.759027777778</c:v>
                </c:pt>
                <c:pt idx="194">
                  <c:v>43034.759722222225</c:v>
                </c:pt>
                <c:pt idx="195">
                  <c:v>43034.760416666664</c:v>
                </c:pt>
                <c:pt idx="196">
                  <c:v>43034.761111111111</c:v>
                </c:pt>
                <c:pt idx="197">
                  <c:v>43034.761805555558</c:v>
                </c:pt>
                <c:pt idx="198">
                  <c:v>43034.762499999997</c:v>
                </c:pt>
                <c:pt idx="199">
                  <c:v>43034.763194444444</c:v>
                </c:pt>
                <c:pt idx="200">
                  <c:v>43034.763888888891</c:v>
                </c:pt>
                <c:pt idx="201">
                  <c:v>43034.76458333333</c:v>
                </c:pt>
                <c:pt idx="202">
                  <c:v>43034.765277777777</c:v>
                </c:pt>
                <c:pt idx="203">
                  <c:v>43034.765972222223</c:v>
                </c:pt>
                <c:pt idx="204">
                  <c:v>43034.76666666667</c:v>
                </c:pt>
                <c:pt idx="205">
                  <c:v>43034.767361111109</c:v>
                </c:pt>
                <c:pt idx="206">
                  <c:v>43034.768055555556</c:v>
                </c:pt>
                <c:pt idx="207">
                  <c:v>43034.768750000003</c:v>
                </c:pt>
                <c:pt idx="208">
                  <c:v>43034.769444444442</c:v>
                </c:pt>
                <c:pt idx="209">
                  <c:v>43034.770138888889</c:v>
                </c:pt>
                <c:pt idx="210">
                  <c:v>43034.770833333336</c:v>
                </c:pt>
                <c:pt idx="211">
                  <c:v>43034.771527777775</c:v>
                </c:pt>
                <c:pt idx="212">
                  <c:v>43034.772222222222</c:v>
                </c:pt>
                <c:pt idx="213">
                  <c:v>43034.772916666669</c:v>
                </c:pt>
                <c:pt idx="214">
                  <c:v>43034.773611111108</c:v>
                </c:pt>
                <c:pt idx="215">
                  <c:v>43034.774305555555</c:v>
                </c:pt>
                <c:pt idx="216">
                  <c:v>43034.775000000001</c:v>
                </c:pt>
                <c:pt idx="217">
                  <c:v>43034.775694444441</c:v>
                </c:pt>
                <c:pt idx="218">
                  <c:v>43034.776388888888</c:v>
                </c:pt>
                <c:pt idx="219">
                  <c:v>43034.777083333334</c:v>
                </c:pt>
                <c:pt idx="220">
                  <c:v>43034.777777777781</c:v>
                </c:pt>
                <c:pt idx="221">
                  <c:v>43034.77847222222</c:v>
                </c:pt>
                <c:pt idx="222">
                  <c:v>43034.779166666667</c:v>
                </c:pt>
                <c:pt idx="223">
                  <c:v>43034.779861111114</c:v>
                </c:pt>
                <c:pt idx="224">
                  <c:v>43034.780555555553</c:v>
                </c:pt>
                <c:pt idx="225">
                  <c:v>43034.78125</c:v>
                </c:pt>
                <c:pt idx="226">
                  <c:v>43034.781944444447</c:v>
                </c:pt>
                <c:pt idx="227">
                  <c:v>43034.782638888886</c:v>
                </c:pt>
                <c:pt idx="228">
                  <c:v>43034.783333333333</c:v>
                </c:pt>
                <c:pt idx="229">
                  <c:v>43034.78402777778</c:v>
                </c:pt>
                <c:pt idx="230">
                  <c:v>43034.784722222219</c:v>
                </c:pt>
                <c:pt idx="231">
                  <c:v>43034.785416666666</c:v>
                </c:pt>
                <c:pt idx="232">
                  <c:v>43034.786111111112</c:v>
                </c:pt>
                <c:pt idx="233">
                  <c:v>43034.786805555559</c:v>
                </c:pt>
                <c:pt idx="234">
                  <c:v>43034.787499999999</c:v>
                </c:pt>
                <c:pt idx="235">
                  <c:v>43034.788194444445</c:v>
                </c:pt>
                <c:pt idx="236">
                  <c:v>43034.788888888892</c:v>
                </c:pt>
                <c:pt idx="237">
                  <c:v>43034.789583333331</c:v>
                </c:pt>
                <c:pt idx="238">
                  <c:v>43034.790277777778</c:v>
                </c:pt>
                <c:pt idx="239">
                  <c:v>43034.790972222225</c:v>
                </c:pt>
                <c:pt idx="240">
                  <c:v>43034.791666666664</c:v>
                </c:pt>
              </c:numCache>
            </c:numRef>
          </c:cat>
          <c:val>
            <c:numRef>
              <c:f>'10.27.17'!$D$6:$D$246</c:f>
              <c:numCache>
                <c:formatCode>General</c:formatCode>
                <c:ptCount val="241"/>
                <c:pt idx="0">
                  <c:v>127.03998565673828</c:v>
                </c:pt>
                <c:pt idx="1">
                  <c:v>133.80998229980469</c:v>
                </c:pt>
                <c:pt idx="2">
                  <c:v>157.65998840332031</c:v>
                </c:pt>
                <c:pt idx="3">
                  <c:v>174.55999755859375</c:v>
                </c:pt>
                <c:pt idx="4">
                  <c:v>213.38998413085937</c:v>
                </c:pt>
                <c:pt idx="5">
                  <c:v>235.56999206542969</c:v>
                </c:pt>
                <c:pt idx="6">
                  <c:v>237.74998474121094</c:v>
                </c:pt>
                <c:pt idx="7">
                  <c:v>233.3599853515625</c:v>
                </c:pt>
                <c:pt idx="8">
                  <c:v>240.69999694824219</c:v>
                </c:pt>
                <c:pt idx="9">
                  <c:v>258.26998901367187</c:v>
                </c:pt>
                <c:pt idx="10">
                  <c:v>260.53997802734375</c:v>
                </c:pt>
                <c:pt idx="11">
                  <c:v>255.00997924804687</c:v>
                </c:pt>
                <c:pt idx="12">
                  <c:v>256.01998901367187</c:v>
                </c:pt>
                <c:pt idx="13">
                  <c:v>254.02999877929687</c:v>
                </c:pt>
                <c:pt idx="14">
                  <c:v>261.20999145507812</c:v>
                </c:pt>
                <c:pt idx="15">
                  <c:v>265.989990234375</c:v>
                </c:pt>
                <c:pt idx="16">
                  <c:v>264.16998291015625</c:v>
                </c:pt>
                <c:pt idx="17">
                  <c:v>243.55000305175781</c:v>
                </c:pt>
                <c:pt idx="18">
                  <c:v>236.13998413085937</c:v>
                </c:pt>
                <c:pt idx="19">
                  <c:v>231.30998229980469</c:v>
                </c:pt>
                <c:pt idx="20">
                  <c:v>230.94998168945312</c:v>
                </c:pt>
                <c:pt idx="21">
                  <c:v>228.62998962402344</c:v>
                </c:pt>
                <c:pt idx="22">
                  <c:v>226.28999328613281</c:v>
                </c:pt>
                <c:pt idx="23">
                  <c:v>228.83999633789062</c:v>
                </c:pt>
                <c:pt idx="24">
                  <c:v>241.88999938964844</c:v>
                </c:pt>
                <c:pt idx="25">
                  <c:v>242.32998657226562</c:v>
                </c:pt>
                <c:pt idx="26">
                  <c:v>251.52998352050781</c:v>
                </c:pt>
                <c:pt idx="27">
                  <c:v>252.02999877929687</c:v>
                </c:pt>
                <c:pt idx="28">
                  <c:v>259.510009765625</c:v>
                </c:pt>
                <c:pt idx="29">
                  <c:v>263.78997802734375</c:v>
                </c:pt>
                <c:pt idx="30">
                  <c:v>263.41000366210937</c:v>
                </c:pt>
                <c:pt idx="31">
                  <c:v>266.239990234375</c:v>
                </c:pt>
                <c:pt idx="32">
                  <c:v>275.6199951171875</c:v>
                </c:pt>
                <c:pt idx="33">
                  <c:v>286.57998657226563</c:v>
                </c:pt>
                <c:pt idx="34">
                  <c:v>286.67999267578125</c:v>
                </c:pt>
                <c:pt idx="35">
                  <c:v>287.35000610351562</c:v>
                </c:pt>
                <c:pt idx="36">
                  <c:v>282.70999145507812</c:v>
                </c:pt>
                <c:pt idx="37">
                  <c:v>293.66998291015625</c:v>
                </c:pt>
                <c:pt idx="38">
                  <c:v>298.72000122070312</c:v>
                </c:pt>
                <c:pt idx="39">
                  <c:v>290.60000610351562</c:v>
                </c:pt>
                <c:pt idx="40">
                  <c:v>292.16000366210937</c:v>
                </c:pt>
                <c:pt idx="41">
                  <c:v>298.83999633789062</c:v>
                </c:pt>
                <c:pt idx="42">
                  <c:v>300.80999755859375</c:v>
                </c:pt>
                <c:pt idx="43">
                  <c:v>297.28997802734375</c:v>
                </c:pt>
                <c:pt idx="44">
                  <c:v>291.79998779296875</c:v>
                </c:pt>
                <c:pt idx="45">
                  <c:v>292.489990234375</c:v>
                </c:pt>
                <c:pt idx="46">
                  <c:v>297.82998657226563</c:v>
                </c:pt>
                <c:pt idx="47">
                  <c:v>302.1400146484375</c:v>
                </c:pt>
                <c:pt idx="48">
                  <c:v>302.69998168945312</c:v>
                </c:pt>
                <c:pt idx="49">
                  <c:v>300.82998657226562</c:v>
                </c:pt>
                <c:pt idx="50">
                  <c:v>298.17999267578125</c:v>
                </c:pt>
                <c:pt idx="51">
                  <c:v>296.70565795898437</c:v>
                </c:pt>
                <c:pt idx="52">
                  <c:v>302.739990234375</c:v>
                </c:pt>
                <c:pt idx="53">
                  <c:v>310.8868408203125</c:v>
                </c:pt>
                <c:pt idx="54">
                  <c:v>308.67837524414062</c:v>
                </c:pt>
                <c:pt idx="55">
                  <c:v>306.24984741210937</c:v>
                </c:pt>
                <c:pt idx="56">
                  <c:v>306.76483154296875</c:v>
                </c:pt>
                <c:pt idx="57">
                  <c:v>309.13653564453125</c:v>
                </c:pt>
                <c:pt idx="58">
                  <c:v>314.7476806640625</c:v>
                </c:pt>
                <c:pt idx="59">
                  <c:v>313.90020751953125</c:v>
                </c:pt>
                <c:pt idx="60">
                  <c:v>308.12796020507813</c:v>
                </c:pt>
                <c:pt idx="61">
                  <c:v>312.09893798828125</c:v>
                </c:pt>
                <c:pt idx="62">
                  <c:v>311.79541015625</c:v>
                </c:pt>
                <c:pt idx="63">
                  <c:v>310.17312622070312</c:v>
                </c:pt>
                <c:pt idx="64">
                  <c:v>314.22467041015625</c:v>
                </c:pt>
                <c:pt idx="65">
                  <c:v>321.7684326171875</c:v>
                </c:pt>
                <c:pt idx="66">
                  <c:v>315.22015380859375</c:v>
                </c:pt>
                <c:pt idx="67">
                  <c:v>309.71963500976562</c:v>
                </c:pt>
                <c:pt idx="68">
                  <c:v>320.06268310546875</c:v>
                </c:pt>
                <c:pt idx="69">
                  <c:v>325.74761962890625</c:v>
                </c:pt>
                <c:pt idx="70">
                  <c:v>320.29071044921875</c:v>
                </c:pt>
                <c:pt idx="71">
                  <c:v>328.2344970703125</c:v>
                </c:pt>
                <c:pt idx="72">
                  <c:v>331.11044311523437</c:v>
                </c:pt>
                <c:pt idx="73">
                  <c:v>332.644775390625</c:v>
                </c:pt>
                <c:pt idx="74">
                  <c:v>331.2735595703125</c:v>
                </c:pt>
                <c:pt idx="75">
                  <c:v>324.066650390625</c:v>
                </c:pt>
                <c:pt idx="76">
                  <c:v>334.349853515625</c:v>
                </c:pt>
                <c:pt idx="77">
                  <c:v>346.78045654296875</c:v>
                </c:pt>
                <c:pt idx="78">
                  <c:v>363.48684692382813</c:v>
                </c:pt>
                <c:pt idx="79">
                  <c:v>389.65274047851562</c:v>
                </c:pt>
                <c:pt idx="80">
                  <c:v>406.94696044921875</c:v>
                </c:pt>
                <c:pt idx="81">
                  <c:v>409.90127563476562</c:v>
                </c:pt>
                <c:pt idx="82">
                  <c:v>420.61761474609375</c:v>
                </c:pt>
                <c:pt idx="83">
                  <c:v>435.83901977539062</c:v>
                </c:pt>
                <c:pt idx="84">
                  <c:v>451.8028564453125</c:v>
                </c:pt>
                <c:pt idx="85">
                  <c:v>454.81417846679687</c:v>
                </c:pt>
                <c:pt idx="86">
                  <c:v>453.77392578125</c:v>
                </c:pt>
                <c:pt idx="87">
                  <c:v>455.24758911132812</c:v>
                </c:pt>
                <c:pt idx="88">
                  <c:v>455.96502685546875</c:v>
                </c:pt>
                <c:pt idx="89">
                  <c:v>455.1240234375</c:v>
                </c:pt>
                <c:pt idx="90">
                  <c:v>459.131103515625</c:v>
                </c:pt>
                <c:pt idx="91">
                  <c:v>457.94039916992187</c:v>
                </c:pt>
                <c:pt idx="92">
                  <c:v>461.684326171875</c:v>
                </c:pt>
                <c:pt idx="93">
                  <c:v>458.13510131835937</c:v>
                </c:pt>
                <c:pt idx="94">
                  <c:v>460.81634521484375</c:v>
                </c:pt>
                <c:pt idx="95">
                  <c:v>457.52200317382812</c:v>
                </c:pt>
                <c:pt idx="96">
                  <c:v>460.19949340820312</c:v>
                </c:pt>
                <c:pt idx="97">
                  <c:v>465.51361083984375</c:v>
                </c:pt>
                <c:pt idx="98">
                  <c:v>470.16949462890625</c:v>
                </c:pt>
                <c:pt idx="99">
                  <c:v>479.17398071289062</c:v>
                </c:pt>
                <c:pt idx="100">
                  <c:v>476.72442626953125</c:v>
                </c:pt>
                <c:pt idx="101">
                  <c:v>480.49166870117187</c:v>
                </c:pt>
                <c:pt idx="102">
                  <c:v>478.85134887695312</c:v>
                </c:pt>
                <c:pt idx="103">
                  <c:v>484.3531494140625</c:v>
                </c:pt>
                <c:pt idx="104">
                  <c:v>486.07177734375</c:v>
                </c:pt>
                <c:pt idx="105">
                  <c:v>485.2703857421875</c:v>
                </c:pt>
                <c:pt idx="106">
                  <c:v>488.71905517578125</c:v>
                </c:pt>
                <c:pt idx="107">
                  <c:v>485.92514038085937</c:v>
                </c:pt>
                <c:pt idx="108">
                  <c:v>490.19534301757812</c:v>
                </c:pt>
                <c:pt idx="109">
                  <c:v>490.59158325195312</c:v>
                </c:pt>
                <c:pt idx="110">
                  <c:v>486.52880859375</c:v>
                </c:pt>
                <c:pt idx="111">
                  <c:v>490.0567626953125</c:v>
                </c:pt>
                <c:pt idx="112">
                  <c:v>492.99368286132812</c:v>
                </c:pt>
                <c:pt idx="113">
                  <c:v>493.82583618164062</c:v>
                </c:pt>
                <c:pt idx="114">
                  <c:v>494.16952514648437</c:v>
                </c:pt>
                <c:pt idx="115">
                  <c:v>500.30813598632812</c:v>
                </c:pt>
                <c:pt idx="116">
                  <c:v>496.01141357421875</c:v>
                </c:pt>
                <c:pt idx="117">
                  <c:v>498.769287109375</c:v>
                </c:pt>
                <c:pt idx="118">
                  <c:v>496.9378662109375</c:v>
                </c:pt>
                <c:pt idx="119">
                  <c:v>492.82147216796875</c:v>
                </c:pt>
                <c:pt idx="120">
                  <c:v>492.35519409179687</c:v>
                </c:pt>
                <c:pt idx="121">
                  <c:v>492.52169799804687</c:v>
                </c:pt>
                <c:pt idx="122">
                  <c:v>496.37332153320312</c:v>
                </c:pt>
                <c:pt idx="123">
                  <c:v>495.750244140625</c:v>
                </c:pt>
                <c:pt idx="124">
                  <c:v>496.770751953125</c:v>
                </c:pt>
                <c:pt idx="125">
                  <c:v>499.19802856445312</c:v>
                </c:pt>
                <c:pt idx="126">
                  <c:v>501.61062622070312</c:v>
                </c:pt>
                <c:pt idx="127">
                  <c:v>501.697998046875</c:v>
                </c:pt>
                <c:pt idx="128">
                  <c:v>495.5718994140625</c:v>
                </c:pt>
                <c:pt idx="129">
                  <c:v>492.34036254882812</c:v>
                </c:pt>
                <c:pt idx="130">
                  <c:v>486.57257080078125</c:v>
                </c:pt>
                <c:pt idx="131">
                  <c:v>488.18942260742187</c:v>
                </c:pt>
                <c:pt idx="132">
                  <c:v>491.350341796875</c:v>
                </c:pt>
                <c:pt idx="133">
                  <c:v>496.7506103515625</c:v>
                </c:pt>
                <c:pt idx="134">
                  <c:v>500.9462890625</c:v>
                </c:pt>
                <c:pt idx="135">
                  <c:v>505.1986083984375</c:v>
                </c:pt>
                <c:pt idx="136">
                  <c:v>505.30850219726562</c:v>
                </c:pt>
                <c:pt idx="137">
                  <c:v>506.51712036132812</c:v>
                </c:pt>
                <c:pt idx="138">
                  <c:v>506.3389892578125</c:v>
                </c:pt>
                <c:pt idx="139">
                  <c:v>505.27444458007812</c:v>
                </c:pt>
                <c:pt idx="140">
                  <c:v>504.04257202148437</c:v>
                </c:pt>
                <c:pt idx="141">
                  <c:v>501.47506713867187</c:v>
                </c:pt>
                <c:pt idx="142">
                  <c:v>531.51470947265625</c:v>
                </c:pt>
                <c:pt idx="143">
                  <c:v>521.41143798828125</c:v>
                </c:pt>
                <c:pt idx="144">
                  <c:v>520.33599853515625</c:v>
                </c:pt>
                <c:pt idx="145">
                  <c:v>517.0960693359375</c:v>
                </c:pt>
                <c:pt idx="146">
                  <c:v>521.98223876953125</c:v>
                </c:pt>
                <c:pt idx="147">
                  <c:v>514.36810302734375</c:v>
                </c:pt>
                <c:pt idx="148">
                  <c:v>515.0130615234375</c:v>
                </c:pt>
                <c:pt idx="149">
                  <c:v>512.88909912109375</c:v>
                </c:pt>
                <c:pt idx="150">
                  <c:v>518.3271484375</c:v>
                </c:pt>
                <c:pt idx="151">
                  <c:v>516.737060546875</c:v>
                </c:pt>
                <c:pt idx="152">
                  <c:v>519.14990234375</c:v>
                </c:pt>
                <c:pt idx="153">
                  <c:v>518.73687744140625</c:v>
                </c:pt>
                <c:pt idx="154">
                  <c:v>520.4755859375</c:v>
                </c:pt>
                <c:pt idx="155">
                  <c:v>516.6767578125</c:v>
                </c:pt>
                <c:pt idx="156">
                  <c:v>517.5325927734375</c:v>
                </c:pt>
                <c:pt idx="157">
                  <c:v>521.76422119140625</c:v>
                </c:pt>
                <c:pt idx="158">
                  <c:v>529.09271240234375</c:v>
                </c:pt>
                <c:pt idx="159">
                  <c:v>536.00311279296875</c:v>
                </c:pt>
                <c:pt idx="160">
                  <c:v>534.12432861328125</c:v>
                </c:pt>
                <c:pt idx="161">
                  <c:v>535.2442626953125</c:v>
                </c:pt>
                <c:pt idx="162">
                  <c:v>535.36529541015625</c:v>
                </c:pt>
                <c:pt idx="163">
                  <c:v>540.72918701171875</c:v>
                </c:pt>
                <c:pt idx="164">
                  <c:v>538.4871826171875</c:v>
                </c:pt>
                <c:pt idx="165">
                  <c:v>540.50567626953125</c:v>
                </c:pt>
                <c:pt idx="166">
                  <c:v>543.884033203125</c:v>
                </c:pt>
                <c:pt idx="167">
                  <c:v>541.38275146484375</c:v>
                </c:pt>
                <c:pt idx="168">
                  <c:v>539.24676513671875</c:v>
                </c:pt>
                <c:pt idx="169">
                  <c:v>539.09466552734375</c:v>
                </c:pt>
                <c:pt idx="170">
                  <c:v>536.80682373046875</c:v>
                </c:pt>
                <c:pt idx="171">
                  <c:v>538.61627197265625</c:v>
                </c:pt>
                <c:pt idx="172">
                  <c:v>542.676025390625</c:v>
                </c:pt>
                <c:pt idx="173">
                  <c:v>539.76361083984375</c:v>
                </c:pt>
                <c:pt idx="174">
                  <c:v>542.21905517578125</c:v>
                </c:pt>
                <c:pt idx="175">
                  <c:v>544.54638671875</c:v>
                </c:pt>
                <c:pt idx="176">
                  <c:v>543.376220703125</c:v>
                </c:pt>
                <c:pt idx="177">
                  <c:v>541.212646484375</c:v>
                </c:pt>
                <c:pt idx="178">
                  <c:v>543.38262939453125</c:v>
                </c:pt>
                <c:pt idx="179">
                  <c:v>540.9146728515625</c:v>
                </c:pt>
                <c:pt idx="180">
                  <c:v>538.6500244140625</c:v>
                </c:pt>
                <c:pt idx="181">
                  <c:v>544.73876953125</c:v>
                </c:pt>
                <c:pt idx="182">
                  <c:v>542.61383056640625</c:v>
                </c:pt>
                <c:pt idx="183">
                  <c:v>542.86669921875</c:v>
                </c:pt>
                <c:pt idx="184">
                  <c:v>548.18560791015625</c:v>
                </c:pt>
                <c:pt idx="185">
                  <c:v>547.777587890625</c:v>
                </c:pt>
                <c:pt idx="186">
                  <c:v>547.88934326171875</c:v>
                </c:pt>
                <c:pt idx="187">
                  <c:v>551.88372802734375</c:v>
                </c:pt>
                <c:pt idx="188">
                  <c:v>552.03521728515625</c:v>
                </c:pt>
                <c:pt idx="189">
                  <c:v>549.17486572265625</c:v>
                </c:pt>
                <c:pt idx="190">
                  <c:v>547.36016845703125</c:v>
                </c:pt>
                <c:pt idx="191">
                  <c:v>553.59893798828125</c:v>
                </c:pt>
                <c:pt idx="192">
                  <c:v>559.3880615234375</c:v>
                </c:pt>
                <c:pt idx="193">
                  <c:v>556.0296630859375</c:v>
                </c:pt>
                <c:pt idx="194">
                  <c:v>555.1151123046875</c:v>
                </c:pt>
                <c:pt idx="195">
                  <c:v>553.987548828125</c:v>
                </c:pt>
                <c:pt idx="196">
                  <c:v>548.66900634765625</c:v>
                </c:pt>
                <c:pt idx="197">
                  <c:v>553.9212646484375</c:v>
                </c:pt>
                <c:pt idx="198">
                  <c:v>552.7261962890625</c:v>
                </c:pt>
                <c:pt idx="199">
                  <c:v>555.15777587890625</c:v>
                </c:pt>
                <c:pt idx="200">
                  <c:v>558.10235595703125</c:v>
                </c:pt>
                <c:pt idx="201">
                  <c:v>551.941650390625</c:v>
                </c:pt>
                <c:pt idx="202">
                  <c:v>551.923095703125</c:v>
                </c:pt>
                <c:pt idx="203">
                  <c:v>550.401123046875</c:v>
                </c:pt>
                <c:pt idx="204">
                  <c:v>548.1109619140625</c:v>
                </c:pt>
                <c:pt idx="205">
                  <c:v>553.13336181640625</c:v>
                </c:pt>
                <c:pt idx="206">
                  <c:v>553.2578125</c:v>
                </c:pt>
                <c:pt idx="207">
                  <c:v>552.25555419921875</c:v>
                </c:pt>
                <c:pt idx="208">
                  <c:v>548.47454833984375</c:v>
                </c:pt>
                <c:pt idx="209">
                  <c:v>548.0367431640625</c:v>
                </c:pt>
                <c:pt idx="210">
                  <c:v>536.6331787109375</c:v>
                </c:pt>
                <c:pt idx="211">
                  <c:v>525.8763427734375</c:v>
                </c:pt>
                <c:pt idx="212">
                  <c:v>527.705322265625</c:v>
                </c:pt>
                <c:pt idx="213">
                  <c:v>530.35845947265625</c:v>
                </c:pt>
                <c:pt idx="214">
                  <c:v>529.23724365234375</c:v>
                </c:pt>
                <c:pt idx="215">
                  <c:v>526.78546142578125</c:v>
                </c:pt>
                <c:pt idx="216">
                  <c:v>529.27520751953125</c:v>
                </c:pt>
                <c:pt idx="217">
                  <c:v>523.2601318359375</c:v>
                </c:pt>
                <c:pt idx="218">
                  <c:v>530.911376953125</c:v>
                </c:pt>
                <c:pt idx="219">
                  <c:v>533.5330810546875</c:v>
                </c:pt>
                <c:pt idx="220">
                  <c:v>530.86993408203125</c:v>
                </c:pt>
                <c:pt idx="221">
                  <c:v>532.9154052734375</c:v>
                </c:pt>
                <c:pt idx="222">
                  <c:v>545.5023193359375</c:v>
                </c:pt>
                <c:pt idx="223">
                  <c:v>545.36376953125</c:v>
                </c:pt>
                <c:pt idx="224">
                  <c:v>550.24237060546875</c:v>
                </c:pt>
                <c:pt idx="225">
                  <c:v>550.9810791015625</c:v>
                </c:pt>
                <c:pt idx="226">
                  <c:v>554.6959228515625</c:v>
                </c:pt>
                <c:pt idx="227">
                  <c:v>553.28228759765625</c:v>
                </c:pt>
                <c:pt idx="228">
                  <c:v>554.17462158203125</c:v>
                </c:pt>
                <c:pt idx="229">
                  <c:v>556.5789794921875</c:v>
                </c:pt>
                <c:pt idx="230">
                  <c:v>556.94647216796875</c:v>
                </c:pt>
                <c:pt idx="231">
                  <c:v>556.39117431640625</c:v>
                </c:pt>
                <c:pt idx="232">
                  <c:v>555.21563720703125</c:v>
                </c:pt>
                <c:pt idx="233">
                  <c:v>556.6995849609375</c:v>
                </c:pt>
                <c:pt idx="234">
                  <c:v>557.5018310546875</c:v>
                </c:pt>
                <c:pt idx="235">
                  <c:v>556.968505859375</c:v>
                </c:pt>
                <c:pt idx="236">
                  <c:v>557.5914306640625</c:v>
                </c:pt>
                <c:pt idx="237">
                  <c:v>554.895751953125</c:v>
                </c:pt>
                <c:pt idx="238">
                  <c:v>556.7779541015625</c:v>
                </c:pt>
                <c:pt idx="239">
                  <c:v>556.51361083984375</c:v>
                </c:pt>
                <c:pt idx="240">
                  <c:v>555.02001953125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14042616"/>
        <c:axId val="414041440"/>
      </c:areaChart>
      <c:lineChart>
        <c:grouping val="standard"/>
        <c:varyColors val="0"/>
        <c:ser>
          <c:idx val="2"/>
          <c:order val="2"/>
          <c:tx>
            <c:strRef>
              <c:f>'10.27.17'!$E$5</c:f>
              <c:strCache>
                <c:ptCount val="1"/>
                <c:pt idx="0">
                  <c:v>Basepoints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'10.27.17'!$B$6:$B$246</c:f>
              <c:numCache>
                <c:formatCode>dd\-mmm\-yy\ hh:mm:ss</c:formatCode>
                <c:ptCount val="241"/>
                <c:pt idx="0">
                  <c:v>43034.625</c:v>
                </c:pt>
                <c:pt idx="1">
                  <c:v>43034.625694444447</c:v>
                </c:pt>
                <c:pt idx="2">
                  <c:v>43034.626388888886</c:v>
                </c:pt>
                <c:pt idx="3">
                  <c:v>43034.627083333333</c:v>
                </c:pt>
                <c:pt idx="4">
                  <c:v>43034.62777777778</c:v>
                </c:pt>
                <c:pt idx="5">
                  <c:v>43034.628472222219</c:v>
                </c:pt>
                <c:pt idx="6">
                  <c:v>43034.629166666666</c:v>
                </c:pt>
                <c:pt idx="7">
                  <c:v>43034.629861111112</c:v>
                </c:pt>
                <c:pt idx="8">
                  <c:v>43034.630555555559</c:v>
                </c:pt>
                <c:pt idx="9">
                  <c:v>43034.631249999999</c:v>
                </c:pt>
                <c:pt idx="10">
                  <c:v>43034.631944444445</c:v>
                </c:pt>
                <c:pt idx="11">
                  <c:v>43034.632638888892</c:v>
                </c:pt>
                <c:pt idx="12">
                  <c:v>43034.633333333331</c:v>
                </c:pt>
                <c:pt idx="13">
                  <c:v>43034.634027777778</c:v>
                </c:pt>
                <c:pt idx="14">
                  <c:v>43034.634722222225</c:v>
                </c:pt>
                <c:pt idx="15">
                  <c:v>43034.635416666664</c:v>
                </c:pt>
                <c:pt idx="16">
                  <c:v>43034.636111111111</c:v>
                </c:pt>
                <c:pt idx="17">
                  <c:v>43034.636805555558</c:v>
                </c:pt>
                <c:pt idx="18">
                  <c:v>43034.637499999997</c:v>
                </c:pt>
                <c:pt idx="19">
                  <c:v>43034.638194444444</c:v>
                </c:pt>
                <c:pt idx="20">
                  <c:v>43034.638888888891</c:v>
                </c:pt>
                <c:pt idx="21">
                  <c:v>43034.63958333333</c:v>
                </c:pt>
                <c:pt idx="22">
                  <c:v>43034.640277777777</c:v>
                </c:pt>
                <c:pt idx="23">
                  <c:v>43034.640972222223</c:v>
                </c:pt>
                <c:pt idx="24">
                  <c:v>43034.64166666667</c:v>
                </c:pt>
                <c:pt idx="25">
                  <c:v>43034.642361111109</c:v>
                </c:pt>
                <c:pt idx="26">
                  <c:v>43034.643055555556</c:v>
                </c:pt>
                <c:pt idx="27">
                  <c:v>43034.643750000003</c:v>
                </c:pt>
                <c:pt idx="28">
                  <c:v>43034.644444444442</c:v>
                </c:pt>
                <c:pt idx="29">
                  <c:v>43034.645138888889</c:v>
                </c:pt>
                <c:pt idx="30">
                  <c:v>43034.645833333336</c:v>
                </c:pt>
                <c:pt idx="31">
                  <c:v>43034.646527777775</c:v>
                </c:pt>
                <c:pt idx="32">
                  <c:v>43034.647222222222</c:v>
                </c:pt>
                <c:pt idx="33">
                  <c:v>43034.647916666669</c:v>
                </c:pt>
                <c:pt idx="34">
                  <c:v>43034.648611111108</c:v>
                </c:pt>
                <c:pt idx="35">
                  <c:v>43034.649305555555</c:v>
                </c:pt>
                <c:pt idx="36">
                  <c:v>43034.65</c:v>
                </c:pt>
                <c:pt idx="37">
                  <c:v>43034.650694444441</c:v>
                </c:pt>
                <c:pt idx="38">
                  <c:v>43034.651388888888</c:v>
                </c:pt>
                <c:pt idx="39">
                  <c:v>43034.652083333334</c:v>
                </c:pt>
                <c:pt idx="40">
                  <c:v>43034.652777777781</c:v>
                </c:pt>
                <c:pt idx="41">
                  <c:v>43034.65347222222</c:v>
                </c:pt>
                <c:pt idx="42">
                  <c:v>43034.654166666667</c:v>
                </c:pt>
                <c:pt idx="43">
                  <c:v>43034.654861111114</c:v>
                </c:pt>
                <c:pt idx="44">
                  <c:v>43034.655555555553</c:v>
                </c:pt>
                <c:pt idx="45">
                  <c:v>43034.65625</c:v>
                </c:pt>
                <c:pt idx="46">
                  <c:v>43034.656944444447</c:v>
                </c:pt>
                <c:pt idx="47">
                  <c:v>43034.657638888886</c:v>
                </c:pt>
                <c:pt idx="48">
                  <c:v>43034.658333333333</c:v>
                </c:pt>
                <c:pt idx="49">
                  <c:v>43034.65902777778</c:v>
                </c:pt>
                <c:pt idx="50">
                  <c:v>43034.659722222219</c:v>
                </c:pt>
                <c:pt idx="51">
                  <c:v>43034.660416666666</c:v>
                </c:pt>
                <c:pt idx="52">
                  <c:v>43034.661111111112</c:v>
                </c:pt>
                <c:pt idx="53">
                  <c:v>43034.661805555559</c:v>
                </c:pt>
                <c:pt idx="54">
                  <c:v>43034.662499999999</c:v>
                </c:pt>
                <c:pt idx="55">
                  <c:v>43034.663194444445</c:v>
                </c:pt>
                <c:pt idx="56">
                  <c:v>43034.663888888892</c:v>
                </c:pt>
                <c:pt idx="57">
                  <c:v>43034.664583333331</c:v>
                </c:pt>
                <c:pt idx="58">
                  <c:v>43034.665277777778</c:v>
                </c:pt>
                <c:pt idx="59">
                  <c:v>43034.665972222225</c:v>
                </c:pt>
                <c:pt idx="60">
                  <c:v>43034.666666666664</c:v>
                </c:pt>
                <c:pt idx="61">
                  <c:v>43034.667361111111</c:v>
                </c:pt>
                <c:pt idx="62">
                  <c:v>43034.668055555558</c:v>
                </c:pt>
                <c:pt idx="63">
                  <c:v>43034.668749999997</c:v>
                </c:pt>
                <c:pt idx="64">
                  <c:v>43034.669444444444</c:v>
                </c:pt>
                <c:pt idx="65">
                  <c:v>43034.670138888891</c:v>
                </c:pt>
                <c:pt idx="66">
                  <c:v>43034.67083333333</c:v>
                </c:pt>
                <c:pt idx="67">
                  <c:v>43034.671527777777</c:v>
                </c:pt>
                <c:pt idx="68">
                  <c:v>43034.672222222223</c:v>
                </c:pt>
                <c:pt idx="69">
                  <c:v>43034.67291666667</c:v>
                </c:pt>
                <c:pt idx="70">
                  <c:v>43034.673611111109</c:v>
                </c:pt>
                <c:pt idx="71">
                  <c:v>43034.674305555556</c:v>
                </c:pt>
                <c:pt idx="72">
                  <c:v>43034.675000000003</c:v>
                </c:pt>
                <c:pt idx="73">
                  <c:v>43034.675694444442</c:v>
                </c:pt>
                <c:pt idx="74">
                  <c:v>43034.676388888889</c:v>
                </c:pt>
                <c:pt idx="75">
                  <c:v>43034.677083333336</c:v>
                </c:pt>
                <c:pt idx="76">
                  <c:v>43034.677777777775</c:v>
                </c:pt>
                <c:pt idx="77">
                  <c:v>43034.678472222222</c:v>
                </c:pt>
                <c:pt idx="78">
                  <c:v>43034.679166666669</c:v>
                </c:pt>
                <c:pt idx="79">
                  <c:v>43034.679861111108</c:v>
                </c:pt>
                <c:pt idx="80">
                  <c:v>43034.680555555555</c:v>
                </c:pt>
                <c:pt idx="81">
                  <c:v>43034.681250000001</c:v>
                </c:pt>
                <c:pt idx="82">
                  <c:v>43034.681944444441</c:v>
                </c:pt>
                <c:pt idx="83">
                  <c:v>43034.682638888888</c:v>
                </c:pt>
                <c:pt idx="84">
                  <c:v>43034.683333333334</c:v>
                </c:pt>
                <c:pt idx="85">
                  <c:v>43034.684027777781</c:v>
                </c:pt>
                <c:pt idx="86">
                  <c:v>43034.68472222222</c:v>
                </c:pt>
                <c:pt idx="87">
                  <c:v>43034.685416666667</c:v>
                </c:pt>
                <c:pt idx="88">
                  <c:v>43034.686111111114</c:v>
                </c:pt>
                <c:pt idx="89">
                  <c:v>43034.686805555553</c:v>
                </c:pt>
                <c:pt idx="90">
                  <c:v>43034.6875</c:v>
                </c:pt>
                <c:pt idx="91">
                  <c:v>43034.688194444447</c:v>
                </c:pt>
                <c:pt idx="92">
                  <c:v>43034.688888888886</c:v>
                </c:pt>
                <c:pt idx="93">
                  <c:v>43034.689583333333</c:v>
                </c:pt>
                <c:pt idx="94">
                  <c:v>43034.69027777778</c:v>
                </c:pt>
                <c:pt idx="95">
                  <c:v>43034.690972222219</c:v>
                </c:pt>
                <c:pt idx="96">
                  <c:v>43034.691666666666</c:v>
                </c:pt>
                <c:pt idx="97">
                  <c:v>43034.692361111112</c:v>
                </c:pt>
                <c:pt idx="98">
                  <c:v>43034.693055555559</c:v>
                </c:pt>
                <c:pt idx="99">
                  <c:v>43034.693749999999</c:v>
                </c:pt>
                <c:pt idx="100">
                  <c:v>43034.694444444445</c:v>
                </c:pt>
                <c:pt idx="101">
                  <c:v>43034.695138888892</c:v>
                </c:pt>
                <c:pt idx="102">
                  <c:v>43034.695833333331</c:v>
                </c:pt>
                <c:pt idx="103">
                  <c:v>43034.696527777778</c:v>
                </c:pt>
                <c:pt idx="104">
                  <c:v>43034.697222222225</c:v>
                </c:pt>
                <c:pt idx="105">
                  <c:v>43034.697916666664</c:v>
                </c:pt>
                <c:pt idx="106">
                  <c:v>43034.698611111111</c:v>
                </c:pt>
                <c:pt idx="107">
                  <c:v>43034.699305555558</c:v>
                </c:pt>
                <c:pt idx="108">
                  <c:v>43034.7</c:v>
                </c:pt>
                <c:pt idx="109">
                  <c:v>43034.700694444444</c:v>
                </c:pt>
                <c:pt idx="110">
                  <c:v>43034.701388888891</c:v>
                </c:pt>
                <c:pt idx="111">
                  <c:v>43034.70208333333</c:v>
                </c:pt>
                <c:pt idx="112">
                  <c:v>43034.702777777777</c:v>
                </c:pt>
                <c:pt idx="113">
                  <c:v>43034.703472222223</c:v>
                </c:pt>
                <c:pt idx="114">
                  <c:v>43034.70416666667</c:v>
                </c:pt>
                <c:pt idx="115">
                  <c:v>43034.704861111109</c:v>
                </c:pt>
                <c:pt idx="116">
                  <c:v>43034.705555555556</c:v>
                </c:pt>
                <c:pt idx="117">
                  <c:v>43034.706250000003</c:v>
                </c:pt>
                <c:pt idx="118">
                  <c:v>43034.706944444442</c:v>
                </c:pt>
                <c:pt idx="119">
                  <c:v>43034.707638888889</c:v>
                </c:pt>
                <c:pt idx="120">
                  <c:v>43034.708333333336</c:v>
                </c:pt>
                <c:pt idx="121">
                  <c:v>43034.709027777775</c:v>
                </c:pt>
                <c:pt idx="122">
                  <c:v>43034.709722222222</c:v>
                </c:pt>
                <c:pt idx="123">
                  <c:v>43034.710416666669</c:v>
                </c:pt>
                <c:pt idx="124">
                  <c:v>43034.711111111108</c:v>
                </c:pt>
                <c:pt idx="125">
                  <c:v>43034.711805555555</c:v>
                </c:pt>
                <c:pt idx="126">
                  <c:v>43034.712500000001</c:v>
                </c:pt>
                <c:pt idx="127">
                  <c:v>43034.713194444441</c:v>
                </c:pt>
                <c:pt idx="128">
                  <c:v>43034.713888888888</c:v>
                </c:pt>
                <c:pt idx="129">
                  <c:v>43034.714583333334</c:v>
                </c:pt>
                <c:pt idx="130">
                  <c:v>43034.715277777781</c:v>
                </c:pt>
                <c:pt idx="131">
                  <c:v>43034.71597222222</c:v>
                </c:pt>
                <c:pt idx="132">
                  <c:v>43034.716666666667</c:v>
                </c:pt>
                <c:pt idx="133">
                  <c:v>43034.717361111114</c:v>
                </c:pt>
                <c:pt idx="134">
                  <c:v>43034.718055555553</c:v>
                </c:pt>
                <c:pt idx="135">
                  <c:v>43034.71875</c:v>
                </c:pt>
                <c:pt idx="136">
                  <c:v>43034.719444444447</c:v>
                </c:pt>
                <c:pt idx="137">
                  <c:v>43034.720138888886</c:v>
                </c:pt>
                <c:pt idx="138">
                  <c:v>43034.720833333333</c:v>
                </c:pt>
                <c:pt idx="139">
                  <c:v>43034.72152777778</c:v>
                </c:pt>
                <c:pt idx="140">
                  <c:v>43034.722222222219</c:v>
                </c:pt>
                <c:pt idx="141">
                  <c:v>43034.722916666666</c:v>
                </c:pt>
                <c:pt idx="142">
                  <c:v>43034.723611111112</c:v>
                </c:pt>
                <c:pt idx="143">
                  <c:v>43034.724305555559</c:v>
                </c:pt>
                <c:pt idx="144">
                  <c:v>43034.724999999999</c:v>
                </c:pt>
                <c:pt idx="145">
                  <c:v>43034.725694444445</c:v>
                </c:pt>
                <c:pt idx="146">
                  <c:v>43034.726388888892</c:v>
                </c:pt>
                <c:pt idx="147">
                  <c:v>43034.727083333331</c:v>
                </c:pt>
                <c:pt idx="148">
                  <c:v>43034.727777777778</c:v>
                </c:pt>
                <c:pt idx="149">
                  <c:v>43034.728472222225</c:v>
                </c:pt>
                <c:pt idx="150">
                  <c:v>43034.729166666664</c:v>
                </c:pt>
                <c:pt idx="151">
                  <c:v>43034.729861111111</c:v>
                </c:pt>
                <c:pt idx="152">
                  <c:v>43034.730555555558</c:v>
                </c:pt>
                <c:pt idx="153">
                  <c:v>43034.731249999997</c:v>
                </c:pt>
                <c:pt idx="154">
                  <c:v>43034.731944444444</c:v>
                </c:pt>
                <c:pt idx="155">
                  <c:v>43034.732638888891</c:v>
                </c:pt>
                <c:pt idx="156">
                  <c:v>43034.73333333333</c:v>
                </c:pt>
                <c:pt idx="157">
                  <c:v>43034.734027777777</c:v>
                </c:pt>
                <c:pt idx="158">
                  <c:v>43034.734722222223</c:v>
                </c:pt>
                <c:pt idx="159">
                  <c:v>43034.73541666667</c:v>
                </c:pt>
                <c:pt idx="160">
                  <c:v>43034.736111111109</c:v>
                </c:pt>
                <c:pt idx="161">
                  <c:v>43034.736805555556</c:v>
                </c:pt>
                <c:pt idx="162">
                  <c:v>43034.737500000003</c:v>
                </c:pt>
                <c:pt idx="163">
                  <c:v>43034.738194444442</c:v>
                </c:pt>
                <c:pt idx="164">
                  <c:v>43034.738888888889</c:v>
                </c:pt>
                <c:pt idx="165">
                  <c:v>43034.739583333336</c:v>
                </c:pt>
                <c:pt idx="166">
                  <c:v>43034.740277777775</c:v>
                </c:pt>
                <c:pt idx="167">
                  <c:v>43034.740972222222</c:v>
                </c:pt>
                <c:pt idx="168">
                  <c:v>43034.741666666669</c:v>
                </c:pt>
                <c:pt idx="169">
                  <c:v>43034.742361111108</c:v>
                </c:pt>
                <c:pt idx="170">
                  <c:v>43034.743055555555</c:v>
                </c:pt>
                <c:pt idx="171">
                  <c:v>43034.743750000001</c:v>
                </c:pt>
                <c:pt idx="172">
                  <c:v>43034.744444444441</c:v>
                </c:pt>
                <c:pt idx="173">
                  <c:v>43034.745138888888</c:v>
                </c:pt>
                <c:pt idx="174">
                  <c:v>43034.745833333334</c:v>
                </c:pt>
                <c:pt idx="175">
                  <c:v>43034.746527777781</c:v>
                </c:pt>
                <c:pt idx="176">
                  <c:v>43034.74722222222</c:v>
                </c:pt>
                <c:pt idx="177">
                  <c:v>43034.747916666667</c:v>
                </c:pt>
                <c:pt idx="178">
                  <c:v>43034.748611111114</c:v>
                </c:pt>
                <c:pt idx="179">
                  <c:v>43034.749305555553</c:v>
                </c:pt>
                <c:pt idx="180">
                  <c:v>43034.75</c:v>
                </c:pt>
                <c:pt idx="181">
                  <c:v>43034.750694444447</c:v>
                </c:pt>
                <c:pt idx="182">
                  <c:v>43034.751388888886</c:v>
                </c:pt>
                <c:pt idx="183">
                  <c:v>43034.752083333333</c:v>
                </c:pt>
                <c:pt idx="184">
                  <c:v>43034.75277777778</c:v>
                </c:pt>
                <c:pt idx="185">
                  <c:v>43034.753472222219</c:v>
                </c:pt>
                <c:pt idx="186">
                  <c:v>43034.754166666666</c:v>
                </c:pt>
                <c:pt idx="187">
                  <c:v>43034.754861111112</c:v>
                </c:pt>
                <c:pt idx="188">
                  <c:v>43034.755555555559</c:v>
                </c:pt>
                <c:pt idx="189">
                  <c:v>43034.756249999999</c:v>
                </c:pt>
                <c:pt idx="190">
                  <c:v>43034.756944444445</c:v>
                </c:pt>
                <c:pt idx="191">
                  <c:v>43034.757638888892</c:v>
                </c:pt>
                <c:pt idx="192">
                  <c:v>43034.758333333331</c:v>
                </c:pt>
                <c:pt idx="193">
                  <c:v>43034.759027777778</c:v>
                </c:pt>
                <c:pt idx="194">
                  <c:v>43034.759722222225</c:v>
                </c:pt>
                <c:pt idx="195">
                  <c:v>43034.760416666664</c:v>
                </c:pt>
                <c:pt idx="196">
                  <c:v>43034.761111111111</c:v>
                </c:pt>
                <c:pt idx="197">
                  <c:v>43034.761805555558</c:v>
                </c:pt>
                <c:pt idx="198">
                  <c:v>43034.762499999997</c:v>
                </c:pt>
                <c:pt idx="199">
                  <c:v>43034.763194444444</c:v>
                </c:pt>
                <c:pt idx="200">
                  <c:v>43034.763888888891</c:v>
                </c:pt>
                <c:pt idx="201">
                  <c:v>43034.76458333333</c:v>
                </c:pt>
                <c:pt idx="202">
                  <c:v>43034.765277777777</c:v>
                </c:pt>
                <c:pt idx="203">
                  <c:v>43034.765972222223</c:v>
                </c:pt>
                <c:pt idx="204">
                  <c:v>43034.76666666667</c:v>
                </c:pt>
                <c:pt idx="205">
                  <c:v>43034.767361111109</c:v>
                </c:pt>
                <c:pt idx="206">
                  <c:v>43034.768055555556</c:v>
                </c:pt>
                <c:pt idx="207">
                  <c:v>43034.768750000003</c:v>
                </c:pt>
                <c:pt idx="208">
                  <c:v>43034.769444444442</c:v>
                </c:pt>
                <c:pt idx="209">
                  <c:v>43034.770138888889</c:v>
                </c:pt>
                <c:pt idx="210">
                  <c:v>43034.770833333336</c:v>
                </c:pt>
                <c:pt idx="211">
                  <c:v>43034.771527777775</c:v>
                </c:pt>
                <c:pt idx="212">
                  <c:v>43034.772222222222</c:v>
                </c:pt>
                <c:pt idx="213">
                  <c:v>43034.772916666669</c:v>
                </c:pt>
                <c:pt idx="214">
                  <c:v>43034.773611111108</c:v>
                </c:pt>
                <c:pt idx="215">
                  <c:v>43034.774305555555</c:v>
                </c:pt>
                <c:pt idx="216">
                  <c:v>43034.775000000001</c:v>
                </c:pt>
                <c:pt idx="217">
                  <c:v>43034.775694444441</c:v>
                </c:pt>
                <c:pt idx="218">
                  <c:v>43034.776388888888</c:v>
                </c:pt>
                <c:pt idx="219">
                  <c:v>43034.777083333334</c:v>
                </c:pt>
                <c:pt idx="220">
                  <c:v>43034.777777777781</c:v>
                </c:pt>
                <c:pt idx="221">
                  <c:v>43034.77847222222</c:v>
                </c:pt>
                <c:pt idx="222">
                  <c:v>43034.779166666667</c:v>
                </c:pt>
                <c:pt idx="223">
                  <c:v>43034.779861111114</c:v>
                </c:pt>
                <c:pt idx="224">
                  <c:v>43034.780555555553</c:v>
                </c:pt>
                <c:pt idx="225">
                  <c:v>43034.78125</c:v>
                </c:pt>
                <c:pt idx="226">
                  <c:v>43034.781944444447</c:v>
                </c:pt>
                <c:pt idx="227">
                  <c:v>43034.782638888886</c:v>
                </c:pt>
                <c:pt idx="228">
                  <c:v>43034.783333333333</c:v>
                </c:pt>
                <c:pt idx="229">
                  <c:v>43034.78402777778</c:v>
                </c:pt>
                <c:pt idx="230">
                  <c:v>43034.784722222219</c:v>
                </c:pt>
                <c:pt idx="231">
                  <c:v>43034.785416666666</c:v>
                </c:pt>
                <c:pt idx="232">
                  <c:v>43034.786111111112</c:v>
                </c:pt>
                <c:pt idx="233">
                  <c:v>43034.786805555559</c:v>
                </c:pt>
                <c:pt idx="234">
                  <c:v>43034.787499999999</c:v>
                </c:pt>
                <c:pt idx="235">
                  <c:v>43034.788194444445</c:v>
                </c:pt>
                <c:pt idx="236">
                  <c:v>43034.788888888892</c:v>
                </c:pt>
                <c:pt idx="237">
                  <c:v>43034.789583333331</c:v>
                </c:pt>
                <c:pt idx="238">
                  <c:v>43034.790277777778</c:v>
                </c:pt>
                <c:pt idx="239">
                  <c:v>43034.790972222225</c:v>
                </c:pt>
                <c:pt idx="240">
                  <c:v>43034.791666666664</c:v>
                </c:pt>
              </c:numCache>
            </c:numRef>
          </c:cat>
          <c:val>
            <c:numRef>
              <c:f>'10.27.17'!$E$6:$E$246</c:f>
              <c:numCache>
                <c:formatCode>General</c:formatCode>
                <c:ptCount val="241"/>
                <c:pt idx="0">
                  <c:v>2939.5</c:v>
                </c:pt>
                <c:pt idx="1">
                  <c:v>2948.89990234375</c:v>
                </c:pt>
                <c:pt idx="2">
                  <c:v>2948.89990234375</c:v>
                </c:pt>
                <c:pt idx="3">
                  <c:v>2948.89990234375</c:v>
                </c:pt>
                <c:pt idx="4">
                  <c:v>2948.89990234375</c:v>
                </c:pt>
                <c:pt idx="5">
                  <c:v>2948.89990234375</c:v>
                </c:pt>
                <c:pt idx="6">
                  <c:v>2967.39990234375</c:v>
                </c:pt>
                <c:pt idx="7">
                  <c:v>2967.39990234375</c:v>
                </c:pt>
                <c:pt idx="8">
                  <c:v>2967.39990234375</c:v>
                </c:pt>
                <c:pt idx="9">
                  <c:v>2967.39990234375</c:v>
                </c:pt>
                <c:pt idx="10">
                  <c:v>2967.39990234375</c:v>
                </c:pt>
                <c:pt idx="11">
                  <c:v>2969.800048828125</c:v>
                </c:pt>
                <c:pt idx="12">
                  <c:v>2969.800048828125</c:v>
                </c:pt>
                <c:pt idx="13">
                  <c:v>2969.800048828125</c:v>
                </c:pt>
                <c:pt idx="14">
                  <c:v>2969.800048828125</c:v>
                </c:pt>
                <c:pt idx="15">
                  <c:v>2969.800048828125</c:v>
                </c:pt>
                <c:pt idx="16">
                  <c:v>3061.800048828125</c:v>
                </c:pt>
                <c:pt idx="17">
                  <c:v>3061.800048828125</c:v>
                </c:pt>
                <c:pt idx="18">
                  <c:v>3061.800048828125</c:v>
                </c:pt>
                <c:pt idx="19">
                  <c:v>3061.800048828125</c:v>
                </c:pt>
                <c:pt idx="20">
                  <c:v>3061.800048828125</c:v>
                </c:pt>
                <c:pt idx="21">
                  <c:v>3067.39990234375</c:v>
                </c:pt>
                <c:pt idx="22">
                  <c:v>3067.39990234375</c:v>
                </c:pt>
                <c:pt idx="23">
                  <c:v>3067.39990234375</c:v>
                </c:pt>
                <c:pt idx="24">
                  <c:v>3067.39990234375</c:v>
                </c:pt>
                <c:pt idx="25">
                  <c:v>3067.39990234375</c:v>
                </c:pt>
                <c:pt idx="26">
                  <c:v>3081.300048828125</c:v>
                </c:pt>
                <c:pt idx="27">
                  <c:v>3081.300048828125</c:v>
                </c:pt>
                <c:pt idx="28">
                  <c:v>3081.300048828125</c:v>
                </c:pt>
                <c:pt idx="29">
                  <c:v>3081.300048828125</c:v>
                </c:pt>
                <c:pt idx="30">
                  <c:v>3081.300048828125</c:v>
                </c:pt>
                <c:pt idx="31">
                  <c:v>3077</c:v>
                </c:pt>
                <c:pt idx="32">
                  <c:v>3077</c:v>
                </c:pt>
                <c:pt idx="33">
                  <c:v>3077</c:v>
                </c:pt>
                <c:pt idx="34">
                  <c:v>3077</c:v>
                </c:pt>
                <c:pt idx="35">
                  <c:v>3077</c:v>
                </c:pt>
                <c:pt idx="36">
                  <c:v>3093.39990234375</c:v>
                </c:pt>
                <c:pt idx="37">
                  <c:v>3093.39990234375</c:v>
                </c:pt>
                <c:pt idx="38">
                  <c:v>3093.39990234375</c:v>
                </c:pt>
                <c:pt idx="39">
                  <c:v>3093.39990234375</c:v>
                </c:pt>
                <c:pt idx="40">
                  <c:v>3093.39990234375</c:v>
                </c:pt>
                <c:pt idx="41">
                  <c:v>3099.89990234375</c:v>
                </c:pt>
                <c:pt idx="42">
                  <c:v>3099.89990234375</c:v>
                </c:pt>
                <c:pt idx="43">
                  <c:v>3099.89990234375</c:v>
                </c:pt>
                <c:pt idx="44">
                  <c:v>3099.89990234375</c:v>
                </c:pt>
                <c:pt idx="45">
                  <c:v>3099.89990234375</c:v>
                </c:pt>
                <c:pt idx="46">
                  <c:v>3135.199951171875</c:v>
                </c:pt>
                <c:pt idx="47">
                  <c:v>3135.199951171875</c:v>
                </c:pt>
                <c:pt idx="48">
                  <c:v>3135.199951171875</c:v>
                </c:pt>
                <c:pt idx="49">
                  <c:v>3135.199951171875</c:v>
                </c:pt>
                <c:pt idx="50">
                  <c:v>3135.199951171875</c:v>
                </c:pt>
                <c:pt idx="51">
                  <c:v>3137</c:v>
                </c:pt>
                <c:pt idx="52">
                  <c:v>3137</c:v>
                </c:pt>
                <c:pt idx="53">
                  <c:v>3137</c:v>
                </c:pt>
                <c:pt idx="54">
                  <c:v>3137</c:v>
                </c:pt>
                <c:pt idx="55">
                  <c:v>3137</c:v>
                </c:pt>
                <c:pt idx="56">
                  <c:v>3167.39990234375</c:v>
                </c:pt>
                <c:pt idx="57">
                  <c:v>3167.39990234375</c:v>
                </c:pt>
                <c:pt idx="58">
                  <c:v>3167.39990234375</c:v>
                </c:pt>
                <c:pt idx="59">
                  <c:v>3167.39990234375</c:v>
                </c:pt>
                <c:pt idx="60">
                  <c:v>3167.39990234375</c:v>
                </c:pt>
                <c:pt idx="61">
                  <c:v>3159.800048828125</c:v>
                </c:pt>
                <c:pt idx="62">
                  <c:v>3159.800048828125</c:v>
                </c:pt>
                <c:pt idx="63">
                  <c:v>3159.800048828125</c:v>
                </c:pt>
                <c:pt idx="64">
                  <c:v>3159.800048828125</c:v>
                </c:pt>
                <c:pt idx="65">
                  <c:v>3159.800048828125</c:v>
                </c:pt>
                <c:pt idx="66">
                  <c:v>3163.800048828125</c:v>
                </c:pt>
                <c:pt idx="67">
                  <c:v>3163.800048828125</c:v>
                </c:pt>
                <c:pt idx="68">
                  <c:v>3163.800048828125</c:v>
                </c:pt>
                <c:pt idx="69">
                  <c:v>3163.800048828125</c:v>
                </c:pt>
                <c:pt idx="70">
                  <c:v>3163.800048828125</c:v>
                </c:pt>
                <c:pt idx="71">
                  <c:v>3148.89990234375</c:v>
                </c:pt>
                <c:pt idx="72">
                  <c:v>3148.89990234375</c:v>
                </c:pt>
                <c:pt idx="73">
                  <c:v>3148.89990234375</c:v>
                </c:pt>
                <c:pt idx="74">
                  <c:v>3148.89990234375</c:v>
                </c:pt>
                <c:pt idx="75">
                  <c:v>3148.89990234375</c:v>
                </c:pt>
                <c:pt idx="76">
                  <c:v>3076.300048828125</c:v>
                </c:pt>
                <c:pt idx="77">
                  <c:v>3076.300048828125</c:v>
                </c:pt>
                <c:pt idx="78">
                  <c:v>3076.300048828125</c:v>
                </c:pt>
                <c:pt idx="79">
                  <c:v>3076.300048828125</c:v>
                </c:pt>
                <c:pt idx="80">
                  <c:v>3076.300048828125</c:v>
                </c:pt>
                <c:pt idx="81">
                  <c:v>3048</c:v>
                </c:pt>
                <c:pt idx="82">
                  <c:v>3048</c:v>
                </c:pt>
                <c:pt idx="83">
                  <c:v>3048</c:v>
                </c:pt>
                <c:pt idx="84">
                  <c:v>3048</c:v>
                </c:pt>
                <c:pt idx="85">
                  <c:v>3048</c:v>
                </c:pt>
                <c:pt idx="86">
                  <c:v>3062.300048828125</c:v>
                </c:pt>
                <c:pt idx="87">
                  <c:v>3062.300048828125</c:v>
                </c:pt>
                <c:pt idx="88">
                  <c:v>3062.300048828125</c:v>
                </c:pt>
                <c:pt idx="89">
                  <c:v>3062.300048828125</c:v>
                </c:pt>
                <c:pt idx="90">
                  <c:v>3062.300048828125</c:v>
                </c:pt>
                <c:pt idx="91">
                  <c:v>3064.199951171875</c:v>
                </c:pt>
                <c:pt idx="92">
                  <c:v>3064.199951171875</c:v>
                </c:pt>
                <c:pt idx="93">
                  <c:v>3064.199951171875</c:v>
                </c:pt>
                <c:pt idx="94">
                  <c:v>3064.199951171875</c:v>
                </c:pt>
                <c:pt idx="95">
                  <c:v>3064.199951171875</c:v>
                </c:pt>
                <c:pt idx="96">
                  <c:v>3081.5</c:v>
                </c:pt>
                <c:pt idx="97">
                  <c:v>3081.5</c:v>
                </c:pt>
                <c:pt idx="98">
                  <c:v>3081.5</c:v>
                </c:pt>
                <c:pt idx="99">
                  <c:v>3081.5</c:v>
                </c:pt>
                <c:pt idx="100">
                  <c:v>3081.5</c:v>
                </c:pt>
                <c:pt idx="101">
                  <c:v>3080.699951171875</c:v>
                </c:pt>
                <c:pt idx="102">
                  <c:v>3080.699951171875</c:v>
                </c:pt>
                <c:pt idx="103">
                  <c:v>3080.699951171875</c:v>
                </c:pt>
                <c:pt idx="104">
                  <c:v>3080.699951171875</c:v>
                </c:pt>
                <c:pt idx="105">
                  <c:v>3080.699951171875</c:v>
                </c:pt>
                <c:pt idx="106">
                  <c:v>3084.5</c:v>
                </c:pt>
                <c:pt idx="107">
                  <c:v>3084.5</c:v>
                </c:pt>
                <c:pt idx="108">
                  <c:v>3084.5</c:v>
                </c:pt>
                <c:pt idx="109">
                  <c:v>3084.5</c:v>
                </c:pt>
                <c:pt idx="110">
                  <c:v>3084.5</c:v>
                </c:pt>
                <c:pt idx="111">
                  <c:v>3086.10009765625</c:v>
                </c:pt>
                <c:pt idx="112">
                  <c:v>3086.10009765625</c:v>
                </c:pt>
                <c:pt idx="113">
                  <c:v>3086.10009765625</c:v>
                </c:pt>
                <c:pt idx="114">
                  <c:v>3086.10009765625</c:v>
                </c:pt>
                <c:pt idx="115">
                  <c:v>3086.10009765625</c:v>
                </c:pt>
                <c:pt idx="116">
                  <c:v>3099.5</c:v>
                </c:pt>
                <c:pt idx="117">
                  <c:v>3099.5</c:v>
                </c:pt>
                <c:pt idx="118">
                  <c:v>3099.5</c:v>
                </c:pt>
                <c:pt idx="119">
                  <c:v>3099.5</c:v>
                </c:pt>
                <c:pt idx="120">
                  <c:v>3099.5</c:v>
                </c:pt>
                <c:pt idx="121">
                  <c:v>3114.10009765625</c:v>
                </c:pt>
                <c:pt idx="122">
                  <c:v>3114.10009765625</c:v>
                </c:pt>
                <c:pt idx="123">
                  <c:v>3114.10009765625</c:v>
                </c:pt>
                <c:pt idx="124">
                  <c:v>3114.10009765625</c:v>
                </c:pt>
                <c:pt idx="125">
                  <c:v>3114.10009765625</c:v>
                </c:pt>
                <c:pt idx="126">
                  <c:v>3124.800048828125</c:v>
                </c:pt>
                <c:pt idx="127">
                  <c:v>3124.800048828125</c:v>
                </c:pt>
                <c:pt idx="128">
                  <c:v>3124.800048828125</c:v>
                </c:pt>
                <c:pt idx="129">
                  <c:v>3124.800048828125</c:v>
                </c:pt>
                <c:pt idx="130">
                  <c:v>3124.800048828125</c:v>
                </c:pt>
                <c:pt idx="131">
                  <c:v>3133.10009765625</c:v>
                </c:pt>
                <c:pt idx="132">
                  <c:v>3133.10009765625</c:v>
                </c:pt>
                <c:pt idx="133">
                  <c:v>3133.10009765625</c:v>
                </c:pt>
                <c:pt idx="134">
                  <c:v>3133.10009765625</c:v>
                </c:pt>
                <c:pt idx="135">
                  <c:v>3133.10009765625</c:v>
                </c:pt>
                <c:pt idx="136">
                  <c:v>3127.89990234375</c:v>
                </c:pt>
                <c:pt idx="137">
                  <c:v>3127.89990234375</c:v>
                </c:pt>
                <c:pt idx="138">
                  <c:v>3127.89990234375</c:v>
                </c:pt>
                <c:pt idx="139">
                  <c:v>3127.89990234375</c:v>
                </c:pt>
                <c:pt idx="140">
                  <c:v>3127.89990234375</c:v>
                </c:pt>
                <c:pt idx="141">
                  <c:v>3133.10009765625</c:v>
                </c:pt>
                <c:pt idx="142">
                  <c:v>3133.10009765625</c:v>
                </c:pt>
                <c:pt idx="143">
                  <c:v>3133.10009765625</c:v>
                </c:pt>
                <c:pt idx="144">
                  <c:v>3133.10009765625</c:v>
                </c:pt>
                <c:pt idx="145">
                  <c:v>3133.10009765625</c:v>
                </c:pt>
                <c:pt idx="146">
                  <c:v>3126.800048828125</c:v>
                </c:pt>
                <c:pt idx="147">
                  <c:v>3126.800048828125</c:v>
                </c:pt>
                <c:pt idx="148">
                  <c:v>3126.800048828125</c:v>
                </c:pt>
                <c:pt idx="149">
                  <c:v>3126.800048828125</c:v>
                </c:pt>
                <c:pt idx="150">
                  <c:v>3126.800048828125</c:v>
                </c:pt>
                <c:pt idx="151">
                  <c:v>3132.60009765625</c:v>
                </c:pt>
                <c:pt idx="152">
                  <c:v>3132.60009765625</c:v>
                </c:pt>
                <c:pt idx="153">
                  <c:v>3132.60009765625</c:v>
                </c:pt>
                <c:pt idx="154">
                  <c:v>3132.60009765625</c:v>
                </c:pt>
                <c:pt idx="155">
                  <c:v>3132.60009765625</c:v>
                </c:pt>
                <c:pt idx="156">
                  <c:v>3138</c:v>
                </c:pt>
                <c:pt idx="157">
                  <c:v>3138</c:v>
                </c:pt>
                <c:pt idx="158">
                  <c:v>3138</c:v>
                </c:pt>
                <c:pt idx="159">
                  <c:v>3138</c:v>
                </c:pt>
                <c:pt idx="160">
                  <c:v>3138</c:v>
                </c:pt>
                <c:pt idx="161">
                  <c:v>3137.10009765625</c:v>
                </c:pt>
                <c:pt idx="162">
                  <c:v>3137.10009765625</c:v>
                </c:pt>
                <c:pt idx="163">
                  <c:v>3137.10009765625</c:v>
                </c:pt>
                <c:pt idx="164">
                  <c:v>3137.10009765625</c:v>
                </c:pt>
                <c:pt idx="165">
                  <c:v>3137.10009765625</c:v>
                </c:pt>
                <c:pt idx="166">
                  <c:v>3140</c:v>
                </c:pt>
                <c:pt idx="167">
                  <c:v>3140</c:v>
                </c:pt>
                <c:pt idx="168">
                  <c:v>3140</c:v>
                </c:pt>
                <c:pt idx="169">
                  <c:v>3140</c:v>
                </c:pt>
                <c:pt idx="170">
                  <c:v>3140</c:v>
                </c:pt>
                <c:pt idx="171">
                  <c:v>3137.800048828125</c:v>
                </c:pt>
                <c:pt idx="172">
                  <c:v>3137.800048828125</c:v>
                </c:pt>
                <c:pt idx="173">
                  <c:v>3137.800048828125</c:v>
                </c:pt>
                <c:pt idx="174">
                  <c:v>3137.800048828125</c:v>
                </c:pt>
                <c:pt idx="175">
                  <c:v>3137.800048828125</c:v>
                </c:pt>
                <c:pt idx="176">
                  <c:v>3138.800048828125</c:v>
                </c:pt>
                <c:pt idx="177">
                  <c:v>3138.800048828125</c:v>
                </c:pt>
                <c:pt idx="178">
                  <c:v>3138.800048828125</c:v>
                </c:pt>
                <c:pt idx="179">
                  <c:v>3138.800048828125</c:v>
                </c:pt>
                <c:pt idx="180">
                  <c:v>3138.800048828125</c:v>
                </c:pt>
                <c:pt idx="181">
                  <c:v>3141.300048828125</c:v>
                </c:pt>
                <c:pt idx="182">
                  <c:v>3141.300048828125</c:v>
                </c:pt>
                <c:pt idx="183">
                  <c:v>3141.300048828125</c:v>
                </c:pt>
                <c:pt idx="184">
                  <c:v>3141.300048828125</c:v>
                </c:pt>
                <c:pt idx="185">
                  <c:v>3141.300048828125</c:v>
                </c:pt>
                <c:pt idx="186">
                  <c:v>3144.300048828125</c:v>
                </c:pt>
                <c:pt idx="187">
                  <c:v>3144.300048828125</c:v>
                </c:pt>
                <c:pt idx="188">
                  <c:v>3144.300048828125</c:v>
                </c:pt>
                <c:pt idx="189">
                  <c:v>3144.300048828125</c:v>
                </c:pt>
                <c:pt idx="190">
                  <c:v>3144.300048828125</c:v>
                </c:pt>
                <c:pt idx="191">
                  <c:v>3141.699951171875</c:v>
                </c:pt>
                <c:pt idx="192">
                  <c:v>3141.699951171875</c:v>
                </c:pt>
                <c:pt idx="193">
                  <c:v>3141.699951171875</c:v>
                </c:pt>
                <c:pt idx="194">
                  <c:v>3141.699951171875</c:v>
                </c:pt>
                <c:pt idx="195">
                  <c:v>3141.699951171875</c:v>
                </c:pt>
                <c:pt idx="196">
                  <c:v>3139</c:v>
                </c:pt>
                <c:pt idx="197">
                  <c:v>3139</c:v>
                </c:pt>
                <c:pt idx="198">
                  <c:v>3139</c:v>
                </c:pt>
                <c:pt idx="199">
                  <c:v>3139</c:v>
                </c:pt>
                <c:pt idx="200">
                  <c:v>3139</c:v>
                </c:pt>
                <c:pt idx="201">
                  <c:v>3132</c:v>
                </c:pt>
                <c:pt idx="202">
                  <c:v>3132</c:v>
                </c:pt>
                <c:pt idx="203">
                  <c:v>3132</c:v>
                </c:pt>
                <c:pt idx="204">
                  <c:v>3132</c:v>
                </c:pt>
                <c:pt idx="205">
                  <c:v>3132</c:v>
                </c:pt>
                <c:pt idx="206">
                  <c:v>3150.39990234375</c:v>
                </c:pt>
                <c:pt idx="207">
                  <c:v>3150.39990234375</c:v>
                </c:pt>
                <c:pt idx="208">
                  <c:v>3150.39990234375</c:v>
                </c:pt>
                <c:pt idx="209">
                  <c:v>3150.39990234375</c:v>
                </c:pt>
                <c:pt idx="210">
                  <c:v>3150.39990234375</c:v>
                </c:pt>
                <c:pt idx="211">
                  <c:v>3140.5</c:v>
                </c:pt>
                <c:pt idx="212">
                  <c:v>3140.5</c:v>
                </c:pt>
                <c:pt idx="213">
                  <c:v>3140.5</c:v>
                </c:pt>
                <c:pt idx="214">
                  <c:v>3140.5</c:v>
                </c:pt>
                <c:pt idx="215">
                  <c:v>3140.5</c:v>
                </c:pt>
                <c:pt idx="216">
                  <c:v>3148.60009765625</c:v>
                </c:pt>
                <c:pt idx="217">
                  <c:v>3148.60009765625</c:v>
                </c:pt>
                <c:pt idx="218">
                  <c:v>3148.60009765625</c:v>
                </c:pt>
                <c:pt idx="219">
                  <c:v>3148.60009765625</c:v>
                </c:pt>
                <c:pt idx="220">
                  <c:v>3148.60009765625</c:v>
                </c:pt>
                <c:pt idx="221">
                  <c:v>3142.60009765625</c:v>
                </c:pt>
                <c:pt idx="222">
                  <c:v>3142.60009765625</c:v>
                </c:pt>
                <c:pt idx="223">
                  <c:v>3142.60009765625</c:v>
                </c:pt>
                <c:pt idx="224">
                  <c:v>3142.60009765625</c:v>
                </c:pt>
                <c:pt idx="225">
                  <c:v>3142.60009765625</c:v>
                </c:pt>
                <c:pt idx="226">
                  <c:v>3135.39990234375</c:v>
                </c:pt>
                <c:pt idx="227">
                  <c:v>3135.39990234375</c:v>
                </c:pt>
                <c:pt idx="228">
                  <c:v>3135.39990234375</c:v>
                </c:pt>
                <c:pt idx="229">
                  <c:v>3135.39990234375</c:v>
                </c:pt>
                <c:pt idx="230">
                  <c:v>3135.39990234375</c:v>
                </c:pt>
                <c:pt idx="231">
                  <c:v>3139.39990234375</c:v>
                </c:pt>
                <c:pt idx="232">
                  <c:v>3139.39990234375</c:v>
                </c:pt>
                <c:pt idx="233">
                  <c:v>3139.39990234375</c:v>
                </c:pt>
                <c:pt idx="234">
                  <c:v>3139.39990234375</c:v>
                </c:pt>
                <c:pt idx="235">
                  <c:v>3139.39990234375</c:v>
                </c:pt>
                <c:pt idx="236">
                  <c:v>3140.5</c:v>
                </c:pt>
                <c:pt idx="237">
                  <c:v>3140.5</c:v>
                </c:pt>
                <c:pt idx="238">
                  <c:v>3140.5</c:v>
                </c:pt>
                <c:pt idx="239">
                  <c:v>3140.5</c:v>
                </c:pt>
                <c:pt idx="240">
                  <c:v>3140.5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'10.27.17'!$F$5</c:f>
              <c:strCache>
                <c:ptCount val="1"/>
                <c:pt idx="0">
                  <c:v>Panhandle Limit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'10.27.17'!$B$6:$B$246</c:f>
              <c:numCache>
                <c:formatCode>dd\-mmm\-yy\ hh:mm:ss</c:formatCode>
                <c:ptCount val="241"/>
                <c:pt idx="0">
                  <c:v>43034.625</c:v>
                </c:pt>
                <c:pt idx="1">
                  <c:v>43034.625694444447</c:v>
                </c:pt>
                <c:pt idx="2">
                  <c:v>43034.626388888886</c:v>
                </c:pt>
                <c:pt idx="3">
                  <c:v>43034.627083333333</c:v>
                </c:pt>
                <c:pt idx="4">
                  <c:v>43034.62777777778</c:v>
                </c:pt>
                <c:pt idx="5">
                  <c:v>43034.628472222219</c:v>
                </c:pt>
                <c:pt idx="6">
                  <c:v>43034.629166666666</c:v>
                </c:pt>
                <c:pt idx="7">
                  <c:v>43034.629861111112</c:v>
                </c:pt>
                <c:pt idx="8">
                  <c:v>43034.630555555559</c:v>
                </c:pt>
                <c:pt idx="9">
                  <c:v>43034.631249999999</c:v>
                </c:pt>
                <c:pt idx="10">
                  <c:v>43034.631944444445</c:v>
                </c:pt>
                <c:pt idx="11">
                  <c:v>43034.632638888892</c:v>
                </c:pt>
                <c:pt idx="12">
                  <c:v>43034.633333333331</c:v>
                </c:pt>
                <c:pt idx="13">
                  <c:v>43034.634027777778</c:v>
                </c:pt>
                <c:pt idx="14">
                  <c:v>43034.634722222225</c:v>
                </c:pt>
                <c:pt idx="15">
                  <c:v>43034.635416666664</c:v>
                </c:pt>
                <c:pt idx="16">
                  <c:v>43034.636111111111</c:v>
                </c:pt>
                <c:pt idx="17">
                  <c:v>43034.636805555558</c:v>
                </c:pt>
                <c:pt idx="18">
                  <c:v>43034.637499999997</c:v>
                </c:pt>
                <c:pt idx="19">
                  <c:v>43034.638194444444</c:v>
                </c:pt>
                <c:pt idx="20">
                  <c:v>43034.638888888891</c:v>
                </c:pt>
                <c:pt idx="21">
                  <c:v>43034.63958333333</c:v>
                </c:pt>
                <c:pt idx="22">
                  <c:v>43034.640277777777</c:v>
                </c:pt>
                <c:pt idx="23">
                  <c:v>43034.640972222223</c:v>
                </c:pt>
                <c:pt idx="24">
                  <c:v>43034.64166666667</c:v>
                </c:pt>
                <c:pt idx="25">
                  <c:v>43034.642361111109</c:v>
                </c:pt>
                <c:pt idx="26">
                  <c:v>43034.643055555556</c:v>
                </c:pt>
                <c:pt idx="27">
                  <c:v>43034.643750000003</c:v>
                </c:pt>
                <c:pt idx="28">
                  <c:v>43034.644444444442</c:v>
                </c:pt>
                <c:pt idx="29">
                  <c:v>43034.645138888889</c:v>
                </c:pt>
                <c:pt idx="30">
                  <c:v>43034.645833333336</c:v>
                </c:pt>
                <c:pt idx="31">
                  <c:v>43034.646527777775</c:v>
                </c:pt>
                <c:pt idx="32">
                  <c:v>43034.647222222222</c:v>
                </c:pt>
                <c:pt idx="33">
                  <c:v>43034.647916666669</c:v>
                </c:pt>
                <c:pt idx="34">
                  <c:v>43034.648611111108</c:v>
                </c:pt>
                <c:pt idx="35">
                  <c:v>43034.649305555555</c:v>
                </c:pt>
                <c:pt idx="36">
                  <c:v>43034.65</c:v>
                </c:pt>
                <c:pt idx="37">
                  <c:v>43034.650694444441</c:v>
                </c:pt>
                <c:pt idx="38">
                  <c:v>43034.651388888888</c:v>
                </c:pt>
                <c:pt idx="39">
                  <c:v>43034.652083333334</c:v>
                </c:pt>
                <c:pt idx="40">
                  <c:v>43034.652777777781</c:v>
                </c:pt>
                <c:pt idx="41">
                  <c:v>43034.65347222222</c:v>
                </c:pt>
                <c:pt idx="42">
                  <c:v>43034.654166666667</c:v>
                </c:pt>
                <c:pt idx="43">
                  <c:v>43034.654861111114</c:v>
                </c:pt>
                <c:pt idx="44">
                  <c:v>43034.655555555553</c:v>
                </c:pt>
                <c:pt idx="45">
                  <c:v>43034.65625</c:v>
                </c:pt>
                <c:pt idx="46">
                  <c:v>43034.656944444447</c:v>
                </c:pt>
                <c:pt idx="47">
                  <c:v>43034.657638888886</c:v>
                </c:pt>
                <c:pt idx="48">
                  <c:v>43034.658333333333</c:v>
                </c:pt>
                <c:pt idx="49">
                  <c:v>43034.65902777778</c:v>
                </c:pt>
                <c:pt idx="50">
                  <c:v>43034.659722222219</c:v>
                </c:pt>
                <c:pt idx="51">
                  <c:v>43034.660416666666</c:v>
                </c:pt>
                <c:pt idx="52">
                  <c:v>43034.661111111112</c:v>
                </c:pt>
                <c:pt idx="53">
                  <c:v>43034.661805555559</c:v>
                </c:pt>
                <c:pt idx="54">
                  <c:v>43034.662499999999</c:v>
                </c:pt>
                <c:pt idx="55">
                  <c:v>43034.663194444445</c:v>
                </c:pt>
                <c:pt idx="56">
                  <c:v>43034.663888888892</c:v>
                </c:pt>
                <c:pt idx="57">
                  <c:v>43034.664583333331</c:v>
                </c:pt>
                <c:pt idx="58">
                  <c:v>43034.665277777778</c:v>
                </c:pt>
                <c:pt idx="59">
                  <c:v>43034.665972222225</c:v>
                </c:pt>
                <c:pt idx="60">
                  <c:v>43034.666666666664</c:v>
                </c:pt>
                <c:pt idx="61">
                  <c:v>43034.667361111111</c:v>
                </c:pt>
                <c:pt idx="62">
                  <c:v>43034.668055555558</c:v>
                </c:pt>
                <c:pt idx="63">
                  <c:v>43034.668749999997</c:v>
                </c:pt>
                <c:pt idx="64">
                  <c:v>43034.669444444444</c:v>
                </c:pt>
                <c:pt idx="65">
                  <c:v>43034.670138888891</c:v>
                </c:pt>
                <c:pt idx="66">
                  <c:v>43034.67083333333</c:v>
                </c:pt>
                <c:pt idx="67">
                  <c:v>43034.671527777777</c:v>
                </c:pt>
                <c:pt idx="68">
                  <c:v>43034.672222222223</c:v>
                </c:pt>
                <c:pt idx="69">
                  <c:v>43034.67291666667</c:v>
                </c:pt>
                <c:pt idx="70">
                  <c:v>43034.673611111109</c:v>
                </c:pt>
                <c:pt idx="71">
                  <c:v>43034.674305555556</c:v>
                </c:pt>
                <c:pt idx="72">
                  <c:v>43034.675000000003</c:v>
                </c:pt>
                <c:pt idx="73">
                  <c:v>43034.675694444442</c:v>
                </c:pt>
                <c:pt idx="74">
                  <c:v>43034.676388888889</c:v>
                </c:pt>
                <c:pt idx="75">
                  <c:v>43034.677083333336</c:v>
                </c:pt>
                <c:pt idx="76">
                  <c:v>43034.677777777775</c:v>
                </c:pt>
                <c:pt idx="77">
                  <c:v>43034.678472222222</c:v>
                </c:pt>
                <c:pt idx="78">
                  <c:v>43034.679166666669</c:v>
                </c:pt>
                <c:pt idx="79">
                  <c:v>43034.679861111108</c:v>
                </c:pt>
                <c:pt idx="80">
                  <c:v>43034.680555555555</c:v>
                </c:pt>
                <c:pt idx="81">
                  <c:v>43034.681250000001</c:v>
                </c:pt>
                <c:pt idx="82">
                  <c:v>43034.681944444441</c:v>
                </c:pt>
                <c:pt idx="83">
                  <c:v>43034.682638888888</c:v>
                </c:pt>
                <c:pt idx="84">
                  <c:v>43034.683333333334</c:v>
                </c:pt>
                <c:pt idx="85">
                  <c:v>43034.684027777781</c:v>
                </c:pt>
                <c:pt idx="86">
                  <c:v>43034.68472222222</c:v>
                </c:pt>
                <c:pt idx="87">
                  <c:v>43034.685416666667</c:v>
                </c:pt>
                <c:pt idx="88">
                  <c:v>43034.686111111114</c:v>
                </c:pt>
                <c:pt idx="89">
                  <c:v>43034.686805555553</c:v>
                </c:pt>
                <c:pt idx="90">
                  <c:v>43034.6875</c:v>
                </c:pt>
                <c:pt idx="91">
                  <c:v>43034.688194444447</c:v>
                </c:pt>
                <c:pt idx="92">
                  <c:v>43034.688888888886</c:v>
                </c:pt>
                <c:pt idx="93">
                  <c:v>43034.689583333333</c:v>
                </c:pt>
                <c:pt idx="94">
                  <c:v>43034.69027777778</c:v>
                </c:pt>
                <c:pt idx="95">
                  <c:v>43034.690972222219</c:v>
                </c:pt>
                <c:pt idx="96">
                  <c:v>43034.691666666666</c:v>
                </c:pt>
                <c:pt idx="97">
                  <c:v>43034.692361111112</c:v>
                </c:pt>
                <c:pt idx="98">
                  <c:v>43034.693055555559</c:v>
                </c:pt>
                <c:pt idx="99">
                  <c:v>43034.693749999999</c:v>
                </c:pt>
                <c:pt idx="100">
                  <c:v>43034.694444444445</c:v>
                </c:pt>
                <c:pt idx="101">
                  <c:v>43034.695138888892</c:v>
                </c:pt>
                <c:pt idx="102">
                  <c:v>43034.695833333331</c:v>
                </c:pt>
                <c:pt idx="103">
                  <c:v>43034.696527777778</c:v>
                </c:pt>
                <c:pt idx="104">
                  <c:v>43034.697222222225</c:v>
                </c:pt>
                <c:pt idx="105">
                  <c:v>43034.697916666664</c:v>
                </c:pt>
                <c:pt idx="106">
                  <c:v>43034.698611111111</c:v>
                </c:pt>
                <c:pt idx="107">
                  <c:v>43034.699305555558</c:v>
                </c:pt>
                <c:pt idx="108">
                  <c:v>43034.7</c:v>
                </c:pt>
                <c:pt idx="109">
                  <c:v>43034.700694444444</c:v>
                </c:pt>
                <c:pt idx="110">
                  <c:v>43034.701388888891</c:v>
                </c:pt>
                <c:pt idx="111">
                  <c:v>43034.70208333333</c:v>
                </c:pt>
                <c:pt idx="112">
                  <c:v>43034.702777777777</c:v>
                </c:pt>
                <c:pt idx="113">
                  <c:v>43034.703472222223</c:v>
                </c:pt>
                <c:pt idx="114">
                  <c:v>43034.70416666667</c:v>
                </c:pt>
                <c:pt idx="115">
                  <c:v>43034.704861111109</c:v>
                </c:pt>
                <c:pt idx="116">
                  <c:v>43034.705555555556</c:v>
                </c:pt>
                <c:pt idx="117">
                  <c:v>43034.706250000003</c:v>
                </c:pt>
                <c:pt idx="118">
                  <c:v>43034.706944444442</c:v>
                </c:pt>
                <c:pt idx="119">
                  <c:v>43034.707638888889</c:v>
                </c:pt>
                <c:pt idx="120">
                  <c:v>43034.708333333336</c:v>
                </c:pt>
                <c:pt idx="121">
                  <c:v>43034.709027777775</c:v>
                </c:pt>
                <c:pt idx="122">
                  <c:v>43034.709722222222</c:v>
                </c:pt>
                <c:pt idx="123">
                  <c:v>43034.710416666669</c:v>
                </c:pt>
                <c:pt idx="124">
                  <c:v>43034.711111111108</c:v>
                </c:pt>
                <c:pt idx="125">
                  <c:v>43034.711805555555</c:v>
                </c:pt>
                <c:pt idx="126">
                  <c:v>43034.712500000001</c:v>
                </c:pt>
                <c:pt idx="127">
                  <c:v>43034.713194444441</c:v>
                </c:pt>
                <c:pt idx="128">
                  <c:v>43034.713888888888</c:v>
                </c:pt>
                <c:pt idx="129">
                  <c:v>43034.714583333334</c:v>
                </c:pt>
                <c:pt idx="130">
                  <c:v>43034.715277777781</c:v>
                </c:pt>
                <c:pt idx="131">
                  <c:v>43034.71597222222</c:v>
                </c:pt>
                <c:pt idx="132">
                  <c:v>43034.716666666667</c:v>
                </c:pt>
                <c:pt idx="133">
                  <c:v>43034.717361111114</c:v>
                </c:pt>
                <c:pt idx="134">
                  <c:v>43034.718055555553</c:v>
                </c:pt>
                <c:pt idx="135">
                  <c:v>43034.71875</c:v>
                </c:pt>
                <c:pt idx="136">
                  <c:v>43034.719444444447</c:v>
                </c:pt>
                <c:pt idx="137">
                  <c:v>43034.720138888886</c:v>
                </c:pt>
                <c:pt idx="138">
                  <c:v>43034.720833333333</c:v>
                </c:pt>
                <c:pt idx="139">
                  <c:v>43034.72152777778</c:v>
                </c:pt>
                <c:pt idx="140">
                  <c:v>43034.722222222219</c:v>
                </c:pt>
                <c:pt idx="141">
                  <c:v>43034.722916666666</c:v>
                </c:pt>
                <c:pt idx="142">
                  <c:v>43034.723611111112</c:v>
                </c:pt>
                <c:pt idx="143">
                  <c:v>43034.724305555559</c:v>
                </c:pt>
                <c:pt idx="144">
                  <c:v>43034.724999999999</c:v>
                </c:pt>
                <c:pt idx="145">
                  <c:v>43034.725694444445</c:v>
                </c:pt>
                <c:pt idx="146">
                  <c:v>43034.726388888892</c:v>
                </c:pt>
                <c:pt idx="147">
                  <c:v>43034.727083333331</c:v>
                </c:pt>
                <c:pt idx="148">
                  <c:v>43034.727777777778</c:v>
                </c:pt>
                <c:pt idx="149">
                  <c:v>43034.728472222225</c:v>
                </c:pt>
                <c:pt idx="150">
                  <c:v>43034.729166666664</c:v>
                </c:pt>
                <c:pt idx="151">
                  <c:v>43034.729861111111</c:v>
                </c:pt>
                <c:pt idx="152">
                  <c:v>43034.730555555558</c:v>
                </c:pt>
                <c:pt idx="153">
                  <c:v>43034.731249999997</c:v>
                </c:pt>
                <c:pt idx="154">
                  <c:v>43034.731944444444</c:v>
                </c:pt>
                <c:pt idx="155">
                  <c:v>43034.732638888891</c:v>
                </c:pt>
                <c:pt idx="156">
                  <c:v>43034.73333333333</c:v>
                </c:pt>
                <c:pt idx="157">
                  <c:v>43034.734027777777</c:v>
                </c:pt>
                <c:pt idx="158">
                  <c:v>43034.734722222223</c:v>
                </c:pt>
                <c:pt idx="159">
                  <c:v>43034.73541666667</c:v>
                </c:pt>
                <c:pt idx="160">
                  <c:v>43034.736111111109</c:v>
                </c:pt>
                <c:pt idx="161">
                  <c:v>43034.736805555556</c:v>
                </c:pt>
                <c:pt idx="162">
                  <c:v>43034.737500000003</c:v>
                </c:pt>
                <c:pt idx="163">
                  <c:v>43034.738194444442</c:v>
                </c:pt>
                <c:pt idx="164">
                  <c:v>43034.738888888889</c:v>
                </c:pt>
                <c:pt idx="165">
                  <c:v>43034.739583333336</c:v>
                </c:pt>
                <c:pt idx="166">
                  <c:v>43034.740277777775</c:v>
                </c:pt>
                <c:pt idx="167">
                  <c:v>43034.740972222222</c:v>
                </c:pt>
                <c:pt idx="168">
                  <c:v>43034.741666666669</c:v>
                </c:pt>
                <c:pt idx="169">
                  <c:v>43034.742361111108</c:v>
                </c:pt>
                <c:pt idx="170">
                  <c:v>43034.743055555555</c:v>
                </c:pt>
                <c:pt idx="171">
                  <c:v>43034.743750000001</c:v>
                </c:pt>
                <c:pt idx="172">
                  <c:v>43034.744444444441</c:v>
                </c:pt>
                <c:pt idx="173">
                  <c:v>43034.745138888888</c:v>
                </c:pt>
                <c:pt idx="174">
                  <c:v>43034.745833333334</c:v>
                </c:pt>
                <c:pt idx="175">
                  <c:v>43034.746527777781</c:v>
                </c:pt>
                <c:pt idx="176">
                  <c:v>43034.74722222222</c:v>
                </c:pt>
                <c:pt idx="177">
                  <c:v>43034.747916666667</c:v>
                </c:pt>
                <c:pt idx="178">
                  <c:v>43034.748611111114</c:v>
                </c:pt>
                <c:pt idx="179">
                  <c:v>43034.749305555553</c:v>
                </c:pt>
                <c:pt idx="180">
                  <c:v>43034.75</c:v>
                </c:pt>
                <c:pt idx="181">
                  <c:v>43034.750694444447</c:v>
                </c:pt>
                <c:pt idx="182">
                  <c:v>43034.751388888886</c:v>
                </c:pt>
                <c:pt idx="183">
                  <c:v>43034.752083333333</c:v>
                </c:pt>
                <c:pt idx="184">
                  <c:v>43034.75277777778</c:v>
                </c:pt>
                <c:pt idx="185">
                  <c:v>43034.753472222219</c:v>
                </c:pt>
                <c:pt idx="186">
                  <c:v>43034.754166666666</c:v>
                </c:pt>
                <c:pt idx="187">
                  <c:v>43034.754861111112</c:v>
                </c:pt>
                <c:pt idx="188">
                  <c:v>43034.755555555559</c:v>
                </c:pt>
                <c:pt idx="189">
                  <c:v>43034.756249999999</c:v>
                </c:pt>
                <c:pt idx="190">
                  <c:v>43034.756944444445</c:v>
                </c:pt>
                <c:pt idx="191">
                  <c:v>43034.757638888892</c:v>
                </c:pt>
                <c:pt idx="192">
                  <c:v>43034.758333333331</c:v>
                </c:pt>
                <c:pt idx="193">
                  <c:v>43034.759027777778</c:v>
                </c:pt>
                <c:pt idx="194">
                  <c:v>43034.759722222225</c:v>
                </c:pt>
                <c:pt idx="195">
                  <c:v>43034.760416666664</c:v>
                </c:pt>
                <c:pt idx="196">
                  <c:v>43034.761111111111</c:v>
                </c:pt>
                <c:pt idx="197">
                  <c:v>43034.761805555558</c:v>
                </c:pt>
                <c:pt idx="198">
                  <c:v>43034.762499999997</c:v>
                </c:pt>
                <c:pt idx="199">
                  <c:v>43034.763194444444</c:v>
                </c:pt>
                <c:pt idx="200">
                  <c:v>43034.763888888891</c:v>
                </c:pt>
                <c:pt idx="201">
                  <c:v>43034.76458333333</c:v>
                </c:pt>
                <c:pt idx="202">
                  <c:v>43034.765277777777</c:v>
                </c:pt>
                <c:pt idx="203">
                  <c:v>43034.765972222223</c:v>
                </c:pt>
                <c:pt idx="204">
                  <c:v>43034.76666666667</c:v>
                </c:pt>
                <c:pt idx="205">
                  <c:v>43034.767361111109</c:v>
                </c:pt>
                <c:pt idx="206">
                  <c:v>43034.768055555556</c:v>
                </c:pt>
                <c:pt idx="207">
                  <c:v>43034.768750000003</c:v>
                </c:pt>
                <c:pt idx="208">
                  <c:v>43034.769444444442</c:v>
                </c:pt>
                <c:pt idx="209">
                  <c:v>43034.770138888889</c:v>
                </c:pt>
                <c:pt idx="210">
                  <c:v>43034.770833333336</c:v>
                </c:pt>
                <c:pt idx="211">
                  <c:v>43034.771527777775</c:v>
                </c:pt>
                <c:pt idx="212">
                  <c:v>43034.772222222222</c:v>
                </c:pt>
                <c:pt idx="213">
                  <c:v>43034.772916666669</c:v>
                </c:pt>
                <c:pt idx="214">
                  <c:v>43034.773611111108</c:v>
                </c:pt>
                <c:pt idx="215">
                  <c:v>43034.774305555555</c:v>
                </c:pt>
                <c:pt idx="216">
                  <c:v>43034.775000000001</c:v>
                </c:pt>
                <c:pt idx="217">
                  <c:v>43034.775694444441</c:v>
                </c:pt>
                <c:pt idx="218">
                  <c:v>43034.776388888888</c:v>
                </c:pt>
                <c:pt idx="219">
                  <c:v>43034.777083333334</c:v>
                </c:pt>
                <c:pt idx="220">
                  <c:v>43034.777777777781</c:v>
                </c:pt>
                <c:pt idx="221">
                  <c:v>43034.77847222222</c:v>
                </c:pt>
                <c:pt idx="222">
                  <c:v>43034.779166666667</c:v>
                </c:pt>
                <c:pt idx="223">
                  <c:v>43034.779861111114</c:v>
                </c:pt>
                <c:pt idx="224">
                  <c:v>43034.780555555553</c:v>
                </c:pt>
                <c:pt idx="225">
                  <c:v>43034.78125</c:v>
                </c:pt>
                <c:pt idx="226">
                  <c:v>43034.781944444447</c:v>
                </c:pt>
                <c:pt idx="227">
                  <c:v>43034.782638888886</c:v>
                </c:pt>
                <c:pt idx="228">
                  <c:v>43034.783333333333</c:v>
                </c:pt>
                <c:pt idx="229">
                  <c:v>43034.78402777778</c:v>
                </c:pt>
                <c:pt idx="230">
                  <c:v>43034.784722222219</c:v>
                </c:pt>
                <c:pt idx="231">
                  <c:v>43034.785416666666</c:v>
                </c:pt>
                <c:pt idx="232">
                  <c:v>43034.786111111112</c:v>
                </c:pt>
                <c:pt idx="233">
                  <c:v>43034.786805555559</c:v>
                </c:pt>
                <c:pt idx="234">
                  <c:v>43034.787499999999</c:v>
                </c:pt>
                <c:pt idx="235">
                  <c:v>43034.788194444445</c:v>
                </c:pt>
                <c:pt idx="236">
                  <c:v>43034.788888888892</c:v>
                </c:pt>
                <c:pt idx="237">
                  <c:v>43034.789583333331</c:v>
                </c:pt>
                <c:pt idx="238">
                  <c:v>43034.790277777778</c:v>
                </c:pt>
                <c:pt idx="239">
                  <c:v>43034.790972222225</c:v>
                </c:pt>
                <c:pt idx="240">
                  <c:v>43034.791666666664</c:v>
                </c:pt>
              </c:numCache>
            </c:numRef>
          </c:cat>
          <c:val>
            <c:numRef>
              <c:f>'10.27.17'!$F$6:$F$246</c:f>
              <c:numCache>
                <c:formatCode>General</c:formatCode>
                <c:ptCount val="241"/>
                <c:pt idx="0">
                  <c:v>2981</c:v>
                </c:pt>
                <c:pt idx="1">
                  <c:v>2981</c:v>
                </c:pt>
                <c:pt idx="2">
                  <c:v>2981</c:v>
                </c:pt>
                <c:pt idx="3">
                  <c:v>2989</c:v>
                </c:pt>
                <c:pt idx="4">
                  <c:v>2989</c:v>
                </c:pt>
                <c:pt idx="5">
                  <c:v>2989</c:v>
                </c:pt>
                <c:pt idx="6">
                  <c:v>2989</c:v>
                </c:pt>
                <c:pt idx="7">
                  <c:v>2989</c:v>
                </c:pt>
                <c:pt idx="8">
                  <c:v>2989</c:v>
                </c:pt>
                <c:pt idx="9">
                  <c:v>2989</c:v>
                </c:pt>
                <c:pt idx="10">
                  <c:v>2989</c:v>
                </c:pt>
                <c:pt idx="11">
                  <c:v>2988</c:v>
                </c:pt>
                <c:pt idx="12">
                  <c:v>2988</c:v>
                </c:pt>
                <c:pt idx="13">
                  <c:v>2988</c:v>
                </c:pt>
                <c:pt idx="14">
                  <c:v>2988</c:v>
                </c:pt>
                <c:pt idx="15">
                  <c:v>2988</c:v>
                </c:pt>
                <c:pt idx="16">
                  <c:v>2988</c:v>
                </c:pt>
                <c:pt idx="17">
                  <c:v>2988</c:v>
                </c:pt>
                <c:pt idx="18">
                  <c:v>2988</c:v>
                </c:pt>
                <c:pt idx="19">
                  <c:v>2988</c:v>
                </c:pt>
                <c:pt idx="20">
                  <c:v>2993</c:v>
                </c:pt>
                <c:pt idx="21">
                  <c:v>2993</c:v>
                </c:pt>
                <c:pt idx="22">
                  <c:v>2993</c:v>
                </c:pt>
                <c:pt idx="23">
                  <c:v>2993</c:v>
                </c:pt>
                <c:pt idx="24">
                  <c:v>2993</c:v>
                </c:pt>
                <c:pt idx="25">
                  <c:v>2993</c:v>
                </c:pt>
                <c:pt idx="26">
                  <c:v>2993</c:v>
                </c:pt>
                <c:pt idx="27">
                  <c:v>2993</c:v>
                </c:pt>
                <c:pt idx="28">
                  <c:v>2993</c:v>
                </c:pt>
                <c:pt idx="29">
                  <c:v>2993</c:v>
                </c:pt>
                <c:pt idx="30">
                  <c:v>3008</c:v>
                </c:pt>
                <c:pt idx="31">
                  <c:v>3008</c:v>
                </c:pt>
                <c:pt idx="32">
                  <c:v>3008</c:v>
                </c:pt>
                <c:pt idx="33">
                  <c:v>3008</c:v>
                </c:pt>
                <c:pt idx="34">
                  <c:v>3008</c:v>
                </c:pt>
                <c:pt idx="35">
                  <c:v>3008</c:v>
                </c:pt>
                <c:pt idx="36">
                  <c:v>3008</c:v>
                </c:pt>
                <c:pt idx="37">
                  <c:v>3008</c:v>
                </c:pt>
                <c:pt idx="38">
                  <c:v>3008</c:v>
                </c:pt>
                <c:pt idx="39">
                  <c:v>3008</c:v>
                </c:pt>
                <c:pt idx="40">
                  <c:v>3008</c:v>
                </c:pt>
                <c:pt idx="41">
                  <c:v>3030</c:v>
                </c:pt>
                <c:pt idx="42">
                  <c:v>3030</c:v>
                </c:pt>
                <c:pt idx="43">
                  <c:v>3030</c:v>
                </c:pt>
                <c:pt idx="44">
                  <c:v>3030</c:v>
                </c:pt>
                <c:pt idx="45">
                  <c:v>3030</c:v>
                </c:pt>
                <c:pt idx="46">
                  <c:v>3030</c:v>
                </c:pt>
                <c:pt idx="47">
                  <c:v>3030</c:v>
                </c:pt>
                <c:pt idx="48">
                  <c:v>3030</c:v>
                </c:pt>
                <c:pt idx="49">
                  <c:v>3030</c:v>
                </c:pt>
                <c:pt idx="50">
                  <c:v>3030</c:v>
                </c:pt>
                <c:pt idx="51">
                  <c:v>3030</c:v>
                </c:pt>
                <c:pt idx="52">
                  <c:v>3030</c:v>
                </c:pt>
                <c:pt idx="53">
                  <c:v>3030</c:v>
                </c:pt>
                <c:pt idx="54">
                  <c:v>3035</c:v>
                </c:pt>
                <c:pt idx="55">
                  <c:v>3035</c:v>
                </c:pt>
                <c:pt idx="56">
                  <c:v>3035</c:v>
                </c:pt>
                <c:pt idx="57">
                  <c:v>3035</c:v>
                </c:pt>
                <c:pt idx="58">
                  <c:v>3035</c:v>
                </c:pt>
                <c:pt idx="59">
                  <c:v>3035</c:v>
                </c:pt>
                <c:pt idx="60">
                  <c:v>3035</c:v>
                </c:pt>
                <c:pt idx="61">
                  <c:v>3033</c:v>
                </c:pt>
                <c:pt idx="62">
                  <c:v>3033</c:v>
                </c:pt>
                <c:pt idx="63">
                  <c:v>3033</c:v>
                </c:pt>
                <c:pt idx="64">
                  <c:v>3033</c:v>
                </c:pt>
                <c:pt idx="65">
                  <c:v>3033</c:v>
                </c:pt>
                <c:pt idx="66">
                  <c:v>3033</c:v>
                </c:pt>
                <c:pt idx="67">
                  <c:v>3033</c:v>
                </c:pt>
                <c:pt idx="68">
                  <c:v>3033</c:v>
                </c:pt>
                <c:pt idx="69">
                  <c:v>3033</c:v>
                </c:pt>
                <c:pt idx="70">
                  <c:v>3033</c:v>
                </c:pt>
                <c:pt idx="71">
                  <c:v>3037</c:v>
                </c:pt>
                <c:pt idx="72">
                  <c:v>3037</c:v>
                </c:pt>
                <c:pt idx="73">
                  <c:v>3037</c:v>
                </c:pt>
                <c:pt idx="74">
                  <c:v>3037</c:v>
                </c:pt>
                <c:pt idx="75">
                  <c:v>3037</c:v>
                </c:pt>
                <c:pt idx="76">
                  <c:v>3037</c:v>
                </c:pt>
                <c:pt idx="77">
                  <c:v>3037</c:v>
                </c:pt>
                <c:pt idx="78">
                  <c:v>3037</c:v>
                </c:pt>
                <c:pt idx="79">
                  <c:v>3037</c:v>
                </c:pt>
                <c:pt idx="80">
                  <c:v>3037</c:v>
                </c:pt>
                <c:pt idx="81">
                  <c:v>3054</c:v>
                </c:pt>
                <c:pt idx="82">
                  <c:v>3054</c:v>
                </c:pt>
                <c:pt idx="83">
                  <c:v>3054</c:v>
                </c:pt>
                <c:pt idx="84">
                  <c:v>3054</c:v>
                </c:pt>
                <c:pt idx="85">
                  <c:v>3054</c:v>
                </c:pt>
                <c:pt idx="86">
                  <c:v>3054</c:v>
                </c:pt>
                <c:pt idx="87">
                  <c:v>3054</c:v>
                </c:pt>
                <c:pt idx="88">
                  <c:v>3054</c:v>
                </c:pt>
                <c:pt idx="89">
                  <c:v>3054</c:v>
                </c:pt>
                <c:pt idx="90">
                  <c:v>3054</c:v>
                </c:pt>
                <c:pt idx="91">
                  <c:v>3054</c:v>
                </c:pt>
                <c:pt idx="92">
                  <c:v>3060</c:v>
                </c:pt>
                <c:pt idx="93">
                  <c:v>3060</c:v>
                </c:pt>
                <c:pt idx="94">
                  <c:v>3060</c:v>
                </c:pt>
                <c:pt idx="95">
                  <c:v>3060</c:v>
                </c:pt>
                <c:pt idx="96">
                  <c:v>3060</c:v>
                </c:pt>
                <c:pt idx="97">
                  <c:v>3060</c:v>
                </c:pt>
                <c:pt idx="98">
                  <c:v>3060</c:v>
                </c:pt>
                <c:pt idx="99">
                  <c:v>3060</c:v>
                </c:pt>
                <c:pt idx="100">
                  <c:v>3057</c:v>
                </c:pt>
                <c:pt idx="101">
                  <c:v>3057</c:v>
                </c:pt>
                <c:pt idx="102">
                  <c:v>3057</c:v>
                </c:pt>
                <c:pt idx="103">
                  <c:v>3057</c:v>
                </c:pt>
                <c:pt idx="104">
                  <c:v>3057</c:v>
                </c:pt>
                <c:pt idx="105">
                  <c:v>3057</c:v>
                </c:pt>
                <c:pt idx="106">
                  <c:v>3057</c:v>
                </c:pt>
                <c:pt idx="107">
                  <c:v>3057</c:v>
                </c:pt>
                <c:pt idx="108">
                  <c:v>3057</c:v>
                </c:pt>
                <c:pt idx="109">
                  <c:v>3057</c:v>
                </c:pt>
                <c:pt idx="110">
                  <c:v>3064</c:v>
                </c:pt>
                <c:pt idx="111">
                  <c:v>3064</c:v>
                </c:pt>
                <c:pt idx="112">
                  <c:v>3064</c:v>
                </c:pt>
                <c:pt idx="113">
                  <c:v>3064</c:v>
                </c:pt>
                <c:pt idx="114">
                  <c:v>3064</c:v>
                </c:pt>
                <c:pt idx="115">
                  <c:v>3064</c:v>
                </c:pt>
                <c:pt idx="116">
                  <c:v>3064</c:v>
                </c:pt>
                <c:pt idx="117">
                  <c:v>3064</c:v>
                </c:pt>
                <c:pt idx="118">
                  <c:v>3064</c:v>
                </c:pt>
                <c:pt idx="119">
                  <c:v>3064</c:v>
                </c:pt>
                <c:pt idx="120">
                  <c:v>3069</c:v>
                </c:pt>
                <c:pt idx="121">
                  <c:v>3069</c:v>
                </c:pt>
                <c:pt idx="122">
                  <c:v>3069</c:v>
                </c:pt>
                <c:pt idx="123">
                  <c:v>3069</c:v>
                </c:pt>
                <c:pt idx="124">
                  <c:v>3069</c:v>
                </c:pt>
                <c:pt idx="125">
                  <c:v>3069</c:v>
                </c:pt>
                <c:pt idx="126">
                  <c:v>3069</c:v>
                </c:pt>
                <c:pt idx="127">
                  <c:v>3069</c:v>
                </c:pt>
                <c:pt idx="128">
                  <c:v>3069</c:v>
                </c:pt>
                <c:pt idx="129">
                  <c:v>3069</c:v>
                </c:pt>
                <c:pt idx="130">
                  <c:v>3068</c:v>
                </c:pt>
                <c:pt idx="131">
                  <c:v>3068</c:v>
                </c:pt>
                <c:pt idx="132">
                  <c:v>3068</c:v>
                </c:pt>
                <c:pt idx="133">
                  <c:v>3068</c:v>
                </c:pt>
                <c:pt idx="134">
                  <c:v>3068</c:v>
                </c:pt>
                <c:pt idx="135">
                  <c:v>3068</c:v>
                </c:pt>
                <c:pt idx="136">
                  <c:v>3068</c:v>
                </c:pt>
                <c:pt idx="137">
                  <c:v>3068</c:v>
                </c:pt>
                <c:pt idx="138">
                  <c:v>3068</c:v>
                </c:pt>
                <c:pt idx="139">
                  <c:v>3068</c:v>
                </c:pt>
                <c:pt idx="140">
                  <c:v>3070</c:v>
                </c:pt>
                <c:pt idx="141">
                  <c:v>3070</c:v>
                </c:pt>
                <c:pt idx="142">
                  <c:v>3070</c:v>
                </c:pt>
                <c:pt idx="143">
                  <c:v>3070</c:v>
                </c:pt>
                <c:pt idx="144">
                  <c:v>3070</c:v>
                </c:pt>
                <c:pt idx="145">
                  <c:v>3070</c:v>
                </c:pt>
                <c:pt idx="146">
                  <c:v>3070</c:v>
                </c:pt>
                <c:pt idx="147">
                  <c:v>3070</c:v>
                </c:pt>
                <c:pt idx="148">
                  <c:v>3070</c:v>
                </c:pt>
                <c:pt idx="149">
                  <c:v>3070</c:v>
                </c:pt>
                <c:pt idx="150">
                  <c:v>3071</c:v>
                </c:pt>
                <c:pt idx="151">
                  <c:v>3071</c:v>
                </c:pt>
                <c:pt idx="152">
                  <c:v>3071</c:v>
                </c:pt>
                <c:pt idx="153">
                  <c:v>3071</c:v>
                </c:pt>
                <c:pt idx="154">
                  <c:v>3071</c:v>
                </c:pt>
                <c:pt idx="155">
                  <c:v>3071</c:v>
                </c:pt>
                <c:pt idx="156">
                  <c:v>3071</c:v>
                </c:pt>
                <c:pt idx="157">
                  <c:v>3071</c:v>
                </c:pt>
                <c:pt idx="158">
                  <c:v>3071</c:v>
                </c:pt>
                <c:pt idx="159">
                  <c:v>3071</c:v>
                </c:pt>
                <c:pt idx="160">
                  <c:v>3071</c:v>
                </c:pt>
                <c:pt idx="161">
                  <c:v>3071</c:v>
                </c:pt>
                <c:pt idx="162">
                  <c:v>3068</c:v>
                </c:pt>
                <c:pt idx="163">
                  <c:v>3068</c:v>
                </c:pt>
                <c:pt idx="164">
                  <c:v>3068</c:v>
                </c:pt>
                <c:pt idx="165">
                  <c:v>3068</c:v>
                </c:pt>
                <c:pt idx="166">
                  <c:v>3068</c:v>
                </c:pt>
                <c:pt idx="167">
                  <c:v>3068</c:v>
                </c:pt>
                <c:pt idx="168">
                  <c:v>3068</c:v>
                </c:pt>
                <c:pt idx="169">
                  <c:v>3068</c:v>
                </c:pt>
                <c:pt idx="170">
                  <c:v>3069</c:v>
                </c:pt>
                <c:pt idx="171">
                  <c:v>3069</c:v>
                </c:pt>
                <c:pt idx="172">
                  <c:v>3069</c:v>
                </c:pt>
                <c:pt idx="173">
                  <c:v>3069</c:v>
                </c:pt>
                <c:pt idx="174">
                  <c:v>3069</c:v>
                </c:pt>
                <c:pt idx="175">
                  <c:v>3069</c:v>
                </c:pt>
                <c:pt idx="176">
                  <c:v>3069</c:v>
                </c:pt>
                <c:pt idx="177">
                  <c:v>3069</c:v>
                </c:pt>
                <c:pt idx="178">
                  <c:v>3069</c:v>
                </c:pt>
                <c:pt idx="179">
                  <c:v>3069</c:v>
                </c:pt>
                <c:pt idx="180">
                  <c:v>3067</c:v>
                </c:pt>
                <c:pt idx="181">
                  <c:v>3067</c:v>
                </c:pt>
                <c:pt idx="182">
                  <c:v>3067</c:v>
                </c:pt>
                <c:pt idx="183">
                  <c:v>3067</c:v>
                </c:pt>
                <c:pt idx="184">
                  <c:v>3067</c:v>
                </c:pt>
                <c:pt idx="185">
                  <c:v>3067</c:v>
                </c:pt>
                <c:pt idx="186">
                  <c:v>3067</c:v>
                </c:pt>
                <c:pt idx="187">
                  <c:v>3067</c:v>
                </c:pt>
                <c:pt idx="188">
                  <c:v>3067</c:v>
                </c:pt>
                <c:pt idx="189">
                  <c:v>3067</c:v>
                </c:pt>
                <c:pt idx="190">
                  <c:v>3063</c:v>
                </c:pt>
                <c:pt idx="191">
                  <c:v>3063</c:v>
                </c:pt>
                <c:pt idx="192">
                  <c:v>3063</c:v>
                </c:pt>
                <c:pt idx="193">
                  <c:v>3063</c:v>
                </c:pt>
                <c:pt idx="194">
                  <c:v>3063</c:v>
                </c:pt>
                <c:pt idx="195">
                  <c:v>3063</c:v>
                </c:pt>
                <c:pt idx="196">
                  <c:v>3063</c:v>
                </c:pt>
                <c:pt idx="197">
                  <c:v>3063</c:v>
                </c:pt>
                <c:pt idx="198">
                  <c:v>3063</c:v>
                </c:pt>
                <c:pt idx="199">
                  <c:v>3063</c:v>
                </c:pt>
                <c:pt idx="200">
                  <c:v>3063</c:v>
                </c:pt>
                <c:pt idx="201">
                  <c:v>3072</c:v>
                </c:pt>
                <c:pt idx="202">
                  <c:v>3072</c:v>
                </c:pt>
                <c:pt idx="203">
                  <c:v>3072</c:v>
                </c:pt>
                <c:pt idx="204">
                  <c:v>3072</c:v>
                </c:pt>
                <c:pt idx="205">
                  <c:v>3072</c:v>
                </c:pt>
                <c:pt idx="206">
                  <c:v>3072</c:v>
                </c:pt>
                <c:pt idx="207">
                  <c:v>3072</c:v>
                </c:pt>
                <c:pt idx="208">
                  <c:v>3072</c:v>
                </c:pt>
                <c:pt idx="209">
                  <c:v>3072</c:v>
                </c:pt>
                <c:pt idx="210">
                  <c:v>3072</c:v>
                </c:pt>
                <c:pt idx="211">
                  <c:v>3073</c:v>
                </c:pt>
                <c:pt idx="212">
                  <c:v>3073</c:v>
                </c:pt>
                <c:pt idx="213">
                  <c:v>3073</c:v>
                </c:pt>
                <c:pt idx="214">
                  <c:v>3073</c:v>
                </c:pt>
                <c:pt idx="215">
                  <c:v>3073</c:v>
                </c:pt>
                <c:pt idx="216">
                  <c:v>3073</c:v>
                </c:pt>
                <c:pt idx="217">
                  <c:v>3073</c:v>
                </c:pt>
                <c:pt idx="218">
                  <c:v>3073</c:v>
                </c:pt>
                <c:pt idx="219">
                  <c:v>3073</c:v>
                </c:pt>
                <c:pt idx="220">
                  <c:v>3073</c:v>
                </c:pt>
                <c:pt idx="221">
                  <c:v>3067</c:v>
                </c:pt>
                <c:pt idx="222">
                  <c:v>3067</c:v>
                </c:pt>
                <c:pt idx="223">
                  <c:v>3067</c:v>
                </c:pt>
                <c:pt idx="224">
                  <c:v>3067</c:v>
                </c:pt>
                <c:pt idx="225">
                  <c:v>3067</c:v>
                </c:pt>
                <c:pt idx="226">
                  <c:v>3067</c:v>
                </c:pt>
                <c:pt idx="227">
                  <c:v>3067</c:v>
                </c:pt>
                <c:pt idx="228">
                  <c:v>3067</c:v>
                </c:pt>
                <c:pt idx="229">
                  <c:v>3067</c:v>
                </c:pt>
                <c:pt idx="230">
                  <c:v>3067</c:v>
                </c:pt>
                <c:pt idx="231">
                  <c:v>3067</c:v>
                </c:pt>
                <c:pt idx="232">
                  <c:v>3067</c:v>
                </c:pt>
                <c:pt idx="233">
                  <c:v>3067</c:v>
                </c:pt>
                <c:pt idx="234">
                  <c:v>3067</c:v>
                </c:pt>
                <c:pt idx="235">
                  <c:v>3067</c:v>
                </c:pt>
                <c:pt idx="236">
                  <c:v>3067</c:v>
                </c:pt>
                <c:pt idx="237">
                  <c:v>3067</c:v>
                </c:pt>
                <c:pt idx="238">
                  <c:v>3067</c:v>
                </c:pt>
                <c:pt idx="239">
                  <c:v>3067</c:v>
                </c:pt>
                <c:pt idx="240">
                  <c:v>3067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'10.27.17'!$G$5</c:f>
              <c:strCache>
                <c:ptCount val="1"/>
                <c:pt idx="0">
                  <c:v>Panhandle Interface Real Time Flow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'10.27.17'!$B$6:$B$246</c:f>
              <c:numCache>
                <c:formatCode>dd\-mmm\-yy\ hh:mm:ss</c:formatCode>
                <c:ptCount val="241"/>
                <c:pt idx="0">
                  <c:v>43034.625</c:v>
                </c:pt>
                <c:pt idx="1">
                  <c:v>43034.625694444447</c:v>
                </c:pt>
                <c:pt idx="2">
                  <c:v>43034.626388888886</c:v>
                </c:pt>
                <c:pt idx="3">
                  <c:v>43034.627083333333</c:v>
                </c:pt>
                <c:pt idx="4">
                  <c:v>43034.62777777778</c:v>
                </c:pt>
                <c:pt idx="5">
                  <c:v>43034.628472222219</c:v>
                </c:pt>
                <c:pt idx="6">
                  <c:v>43034.629166666666</c:v>
                </c:pt>
                <c:pt idx="7">
                  <c:v>43034.629861111112</c:v>
                </c:pt>
                <c:pt idx="8">
                  <c:v>43034.630555555559</c:v>
                </c:pt>
                <c:pt idx="9">
                  <c:v>43034.631249999999</c:v>
                </c:pt>
                <c:pt idx="10">
                  <c:v>43034.631944444445</c:v>
                </c:pt>
                <c:pt idx="11">
                  <c:v>43034.632638888892</c:v>
                </c:pt>
                <c:pt idx="12">
                  <c:v>43034.633333333331</c:v>
                </c:pt>
                <c:pt idx="13">
                  <c:v>43034.634027777778</c:v>
                </c:pt>
                <c:pt idx="14">
                  <c:v>43034.634722222225</c:v>
                </c:pt>
                <c:pt idx="15">
                  <c:v>43034.635416666664</c:v>
                </c:pt>
                <c:pt idx="16">
                  <c:v>43034.636111111111</c:v>
                </c:pt>
                <c:pt idx="17">
                  <c:v>43034.636805555558</c:v>
                </c:pt>
                <c:pt idx="18">
                  <c:v>43034.637499999997</c:v>
                </c:pt>
                <c:pt idx="19">
                  <c:v>43034.638194444444</c:v>
                </c:pt>
                <c:pt idx="20">
                  <c:v>43034.638888888891</c:v>
                </c:pt>
                <c:pt idx="21">
                  <c:v>43034.63958333333</c:v>
                </c:pt>
                <c:pt idx="22">
                  <c:v>43034.640277777777</c:v>
                </c:pt>
                <c:pt idx="23">
                  <c:v>43034.640972222223</c:v>
                </c:pt>
                <c:pt idx="24">
                  <c:v>43034.64166666667</c:v>
                </c:pt>
                <c:pt idx="25">
                  <c:v>43034.642361111109</c:v>
                </c:pt>
                <c:pt idx="26">
                  <c:v>43034.643055555556</c:v>
                </c:pt>
                <c:pt idx="27">
                  <c:v>43034.643750000003</c:v>
                </c:pt>
                <c:pt idx="28">
                  <c:v>43034.644444444442</c:v>
                </c:pt>
                <c:pt idx="29">
                  <c:v>43034.645138888889</c:v>
                </c:pt>
                <c:pt idx="30">
                  <c:v>43034.645833333336</c:v>
                </c:pt>
                <c:pt idx="31">
                  <c:v>43034.646527777775</c:v>
                </c:pt>
                <c:pt idx="32">
                  <c:v>43034.647222222222</c:v>
                </c:pt>
                <c:pt idx="33">
                  <c:v>43034.647916666669</c:v>
                </c:pt>
                <c:pt idx="34">
                  <c:v>43034.648611111108</c:v>
                </c:pt>
                <c:pt idx="35">
                  <c:v>43034.649305555555</c:v>
                </c:pt>
                <c:pt idx="36">
                  <c:v>43034.65</c:v>
                </c:pt>
                <c:pt idx="37">
                  <c:v>43034.650694444441</c:v>
                </c:pt>
                <c:pt idx="38">
                  <c:v>43034.651388888888</c:v>
                </c:pt>
                <c:pt idx="39">
                  <c:v>43034.652083333334</c:v>
                </c:pt>
                <c:pt idx="40">
                  <c:v>43034.652777777781</c:v>
                </c:pt>
                <c:pt idx="41">
                  <c:v>43034.65347222222</c:v>
                </c:pt>
                <c:pt idx="42">
                  <c:v>43034.654166666667</c:v>
                </c:pt>
                <c:pt idx="43">
                  <c:v>43034.654861111114</c:v>
                </c:pt>
                <c:pt idx="44">
                  <c:v>43034.655555555553</c:v>
                </c:pt>
                <c:pt idx="45">
                  <c:v>43034.65625</c:v>
                </c:pt>
                <c:pt idx="46">
                  <c:v>43034.656944444447</c:v>
                </c:pt>
                <c:pt idx="47">
                  <c:v>43034.657638888886</c:v>
                </c:pt>
                <c:pt idx="48">
                  <c:v>43034.658333333333</c:v>
                </c:pt>
                <c:pt idx="49">
                  <c:v>43034.65902777778</c:v>
                </c:pt>
                <c:pt idx="50">
                  <c:v>43034.659722222219</c:v>
                </c:pt>
                <c:pt idx="51">
                  <c:v>43034.660416666666</c:v>
                </c:pt>
                <c:pt idx="52">
                  <c:v>43034.661111111112</c:v>
                </c:pt>
                <c:pt idx="53">
                  <c:v>43034.661805555559</c:v>
                </c:pt>
                <c:pt idx="54">
                  <c:v>43034.662499999999</c:v>
                </c:pt>
                <c:pt idx="55">
                  <c:v>43034.663194444445</c:v>
                </c:pt>
                <c:pt idx="56">
                  <c:v>43034.663888888892</c:v>
                </c:pt>
                <c:pt idx="57">
                  <c:v>43034.664583333331</c:v>
                </c:pt>
                <c:pt idx="58">
                  <c:v>43034.665277777778</c:v>
                </c:pt>
                <c:pt idx="59">
                  <c:v>43034.665972222225</c:v>
                </c:pt>
                <c:pt idx="60">
                  <c:v>43034.666666666664</c:v>
                </c:pt>
                <c:pt idx="61">
                  <c:v>43034.667361111111</c:v>
                </c:pt>
                <c:pt idx="62">
                  <c:v>43034.668055555558</c:v>
                </c:pt>
                <c:pt idx="63">
                  <c:v>43034.668749999997</c:v>
                </c:pt>
                <c:pt idx="64">
                  <c:v>43034.669444444444</c:v>
                </c:pt>
                <c:pt idx="65">
                  <c:v>43034.670138888891</c:v>
                </c:pt>
                <c:pt idx="66">
                  <c:v>43034.67083333333</c:v>
                </c:pt>
                <c:pt idx="67">
                  <c:v>43034.671527777777</c:v>
                </c:pt>
                <c:pt idx="68">
                  <c:v>43034.672222222223</c:v>
                </c:pt>
                <c:pt idx="69">
                  <c:v>43034.67291666667</c:v>
                </c:pt>
                <c:pt idx="70">
                  <c:v>43034.673611111109</c:v>
                </c:pt>
                <c:pt idx="71">
                  <c:v>43034.674305555556</c:v>
                </c:pt>
                <c:pt idx="72">
                  <c:v>43034.675000000003</c:v>
                </c:pt>
                <c:pt idx="73">
                  <c:v>43034.675694444442</c:v>
                </c:pt>
                <c:pt idx="74">
                  <c:v>43034.676388888889</c:v>
                </c:pt>
                <c:pt idx="75">
                  <c:v>43034.677083333336</c:v>
                </c:pt>
                <c:pt idx="76">
                  <c:v>43034.677777777775</c:v>
                </c:pt>
                <c:pt idx="77">
                  <c:v>43034.678472222222</c:v>
                </c:pt>
                <c:pt idx="78">
                  <c:v>43034.679166666669</c:v>
                </c:pt>
                <c:pt idx="79">
                  <c:v>43034.679861111108</c:v>
                </c:pt>
                <c:pt idx="80">
                  <c:v>43034.680555555555</c:v>
                </c:pt>
                <c:pt idx="81">
                  <c:v>43034.681250000001</c:v>
                </c:pt>
                <c:pt idx="82">
                  <c:v>43034.681944444441</c:v>
                </c:pt>
                <c:pt idx="83">
                  <c:v>43034.682638888888</c:v>
                </c:pt>
                <c:pt idx="84">
                  <c:v>43034.683333333334</c:v>
                </c:pt>
                <c:pt idx="85">
                  <c:v>43034.684027777781</c:v>
                </c:pt>
                <c:pt idx="86">
                  <c:v>43034.68472222222</c:v>
                </c:pt>
                <c:pt idx="87">
                  <c:v>43034.685416666667</c:v>
                </c:pt>
                <c:pt idx="88">
                  <c:v>43034.686111111114</c:v>
                </c:pt>
                <c:pt idx="89">
                  <c:v>43034.686805555553</c:v>
                </c:pt>
                <c:pt idx="90">
                  <c:v>43034.6875</c:v>
                </c:pt>
                <c:pt idx="91">
                  <c:v>43034.688194444447</c:v>
                </c:pt>
                <c:pt idx="92">
                  <c:v>43034.688888888886</c:v>
                </c:pt>
                <c:pt idx="93">
                  <c:v>43034.689583333333</c:v>
                </c:pt>
                <c:pt idx="94">
                  <c:v>43034.69027777778</c:v>
                </c:pt>
                <c:pt idx="95">
                  <c:v>43034.690972222219</c:v>
                </c:pt>
                <c:pt idx="96">
                  <c:v>43034.691666666666</c:v>
                </c:pt>
                <c:pt idx="97">
                  <c:v>43034.692361111112</c:v>
                </c:pt>
                <c:pt idx="98">
                  <c:v>43034.693055555559</c:v>
                </c:pt>
                <c:pt idx="99">
                  <c:v>43034.693749999999</c:v>
                </c:pt>
                <c:pt idx="100">
                  <c:v>43034.694444444445</c:v>
                </c:pt>
                <c:pt idx="101">
                  <c:v>43034.695138888892</c:v>
                </c:pt>
                <c:pt idx="102">
                  <c:v>43034.695833333331</c:v>
                </c:pt>
                <c:pt idx="103">
                  <c:v>43034.696527777778</c:v>
                </c:pt>
                <c:pt idx="104">
                  <c:v>43034.697222222225</c:v>
                </c:pt>
                <c:pt idx="105">
                  <c:v>43034.697916666664</c:v>
                </c:pt>
                <c:pt idx="106">
                  <c:v>43034.698611111111</c:v>
                </c:pt>
                <c:pt idx="107">
                  <c:v>43034.699305555558</c:v>
                </c:pt>
                <c:pt idx="108">
                  <c:v>43034.7</c:v>
                </c:pt>
                <c:pt idx="109">
                  <c:v>43034.700694444444</c:v>
                </c:pt>
                <c:pt idx="110">
                  <c:v>43034.701388888891</c:v>
                </c:pt>
                <c:pt idx="111">
                  <c:v>43034.70208333333</c:v>
                </c:pt>
                <c:pt idx="112">
                  <c:v>43034.702777777777</c:v>
                </c:pt>
                <c:pt idx="113">
                  <c:v>43034.703472222223</c:v>
                </c:pt>
                <c:pt idx="114">
                  <c:v>43034.70416666667</c:v>
                </c:pt>
                <c:pt idx="115">
                  <c:v>43034.704861111109</c:v>
                </c:pt>
                <c:pt idx="116">
                  <c:v>43034.705555555556</c:v>
                </c:pt>
                <c:pt idx="117">
                  <c:v>43034.706250000003</c:v>
                </c:pt>
                <c:pt idx="118">
                  <c:v>43034.706944444442</c:v>
                </c:pt>
                <c:pt idx="119">
                  <c:v>43034.707638888889</c:v>
                </c:pt>
                <c:pt idx="120">
                  <c:v>43034.708333333336</c:v>
                </c:pt>
                <c:pt idx="121">
                  <c:v>43034.709027777775</c:v>
                </c:pt>
                <c:pt idx="122">
                  <c:v>43034.709722222222</c:v>
                </c:pt>
                <c:pt idx="123">
                  <c:v>43034.710416666669</c:v>
                </c:pt>
                <c:pt idx="124">
                  <c:v>43034.711111111108</c:v>
                </c:pt>
                <c:pt idx="125">
                  <c:v>43034.711805555555</c:v>
                </c:pt>
                <c:pt idx="126">
                  <c:v>43034.712500000001</c:v>
                </c:pt>
                <c:pt idx="127">
                  <c:v>43034.713194444441</c:v>
                </c:pt>
                <c:pt idx="128">
                  <c:v>43034.713888888888</c:v>
                </c:pt>
                <c:pt idx="129">
                  <c:v>43034.714583333334</c:v>
                </c:pt>
                <c:pt idx="130">
                  <c:v>43034.715277777781</c:v>
                </c:pt>
                <c:pt idx="131">
                  <c:v>43034.71597222222</c:v>
                </c:pt>
                <c:pt idx="132">
                  <c:v>43034.716666666667</c:v>
                </c:pt>
                <c:pt idx="133">
                  <c:v>43034.717361111114</c:v>
                </c:pt>
                <c:pt idx="134">
                  <c:v>43034.718055555553</c:v>
                </c:pt>
                <c:pt idx="135">
                  <c:v>43034.71875</c:v>
                </c:pt>
                <c:pt idx="136">
                  <c:v>43034.719444444447</c:v>
                </c:pt>
                <c:pt idx="137">
                  <c:v>43034.720138888886</c:v>
                </c:pt>
                <c:pt idx="138">
                  <c:v>43034.720833333333</c:v>
                </c:pt>
                <c:pt idx="139">
                  <c:v>43034.72152777778</c:v>
                </c:pt>
                <c:pt idx="140">
                  <c:v>43034.722222222219</c:v>
                </c:pt>
                <c:pt idx="141">
                  <c:v>43034.722916666666</c:v>
                </c:pt>
                <c:pt idx="142">
                  <c:v>43034.723611111112</c:v>
                </c:pt>
                <c:pt idx="143">
                  <c:v>43034.724305555559</c:v>
                </c:pt>
                <c:pt idx="144">
                  <c:v>43034.724999999999</c:v>
                </c:pt>
                <c:pt idx="145">
                  <c:v>43034.725694444445</c:v>
                </c:pt>
                <c:pt idx="146">
                  <c:v>43034.726388888892</c:v>
                </c:pt>
                <c:pt idx="147">
                  <c:v>43034.727083333331</c:v>
                </c:pt>
                <c:pt idx="148">
                  <c:v>43034.727777777778</c:v>
                </c:pt>
                <c:pt idx="149">
                  <c:v>43034.728472222225</c:v>
                </c:pt>
                <c:pt idx="150">
                  <c:v>43034.729166666664</c:v>
                </c:pt>
                <c:pt idx="151">
                  <c:v>43034.729861111111</c:v>
                </c:pt>
                <c:pt idx="152">
                  <c:v>43034.730555555558</c:v>
                </c:pt>
                <c:pt idx="153">
                  <c:v>43034.731249999997</c:v>
                </c:pt>
                <c:pt idx="154">
                  <c:v>43034.731944444444</c:v>
                </c:pt>
                <c:pt idx="155">
                  <c:v>43034.732638888891</c:v>
                </c:pt>
                <c:pt idx="156">
                  <c:v>43034.73333333333</c:v>
                </c:pt>
                <c:pt idx="157">
                  <c:v>43034.734027777777</c:v>
                </c:pt>
                <c:pt idx="158">
                  <c:v>43034.734722222223</c:v>
                </c:pt>
                <c:pt idx="159">
                  <c:v>43034.73541666667</c:v>
                </c:pt>
                <c:pt idx="160">
                  <c:v>43034.736111111109</c:v>
                </c:pt>
                <c:pt idx="161">
                  <c:v>43034.736805555556</c:v>
                </c:pt>
                <c:pt idx="162">
                  <c:v>43034.737500000003</c:v>
                </c:pt>
                <c:pt idx="163">
                  <c:v>43034.738194444442</c:v>
                </c:pt>
                <c:pt idx="164">
                  <c:v>43034.738888888889</c:v>
                </c:pt>
                <c:pt idx="165">
                  <c:v>43034.739583333336</c:v>
                </c:pt>
                <c:pt idx="166">
                  <c:v>43034.740277777775</c:v>
                </c:pt>
                <c:pt idx="167">
                  <c:v>43034.740972222222</c:v>
                </c:pt>
                <c:pt idx="168">
                  <c:v>43034.741666666669</c:v>
                </c:pt>
                <c:pt idx="169">
                  <c:v>43034.742361111108</c:v>
                </c:pt>
                <c:pt idx="170">
                  <c:v>43034.743055555555</c:v>
                </c:pt>
                <c:pt idx="171">
                  <c:v>43034.743750000001</c:v>
                </c:pt>
                <c:pt idx="172">
                  <c:v>43034.744444444441</c:v>
                </c:pt>
                <c:pt idx="173">
                  <c:v>43034.745138888888</c:v>
                </c:pt>
                <c:pt idx="174">
                  <c:v>43034.745833333334</c:v>
                </c:pt>
                <c:pt idx="175">
                  <c:v>43034.746527777781</c:v>
                </c:pt>
                <c:pt idx="176">
                  <c:v>43034.74722222222</c:v>
                </c:pt>
                <c:pt idx="177">
                  <c:v>43034.747916666667</c:v>
                </c:pt>
                <c:pt idx="178">
                  <c:v>43034.748611111114</c:v>
                </c:pt>
                <c:pt idx="179">
                  <c:v>43034.749305555553</c:v>
                </c:pt>
                <c:pt idx="180">
                  <c:v>43034.75</c:v>
                </c:pt>
                <c:pt idx="181">
                  <c:v>43034.750694444447</c:v>
                </c:pt>
                <c:pt idx="182">
                  <c:v>43034.751388888886</c:v>
                </c:pt>
                <c:pt idx="183">
                  <c:v>43034.752083333333</c:v>
                </c:pt>
                <c:pt idx="184">
                  <c:v>43034.75277777778</c:v>
                </c:pt>
                <c:pt idx="185">
                  <c:v>43034.753472222219</c:v>
                </c:pt>
                <c:pt idx="186">
                  <c:v>43034.754166666666</c:v>
                </c:pt>
                <c:pt idx="187">
                  <c:v>43034.754861111112</c:v>
                </c:pt>
                <c:pt idx="188">
                  <c:v>43034.755555555559</c:v>
                </c:pt>
                <c:pt idx="189">
                  <c:v>43034.756249999999</c:v>
                </c:pt>
                <c:pt idx="190">
                  <c:v>43034.756944444445</c:v>
                </c:pt>
                <c:pt idx="191">
                  <c:v>43034.757638888892</c:v>
                </c:pt>
                <c:pt idx="192">
                  <c:v>43034.758333333331</c:v>
                </c:pt>
                <c:pt idx="193">
                  <c:v>43034.759027777778</c:v>
                </c:pt>
                <c:pt idx="194">
                  <c:v>43034.759722222225</c:v>
                </c:pt>
                <c:pt idx="195">
                  <c:v>43034.760416666664</c:v>
                </c:pt>
                <c:pt idx="196">
                  <c:v>43034.761111111111</c:v>
                </c:pt>
                <c:pt idx="197">
                  <c:v>43034.761805555558</c:v>
                </c:pt>
                <c:pt idx="198">
                  <c:v>43034.762499999997</c:v>
                </c:pt>
                <c:pt idx="199">
                  <c:v>43034.763194444444</c:v>
                </c:pt>
                <c:pt idx="200">
                  <c:v>43034.763888888891</c:v>
                </c:pt>
                <c:pt idx="201">
                  <c:v>43034.76458333333</c:v>
                </c:pt>
                <c:pt idx="202">
                  <c:v>43034.765277777777</c:v>
                </c:pt>
                <c:pt idx="203">
                  <c:v>43034.765972222223</c:v>
                </c:pt>
                <c:pt idx="204">
                  <c:v>43034.76666666667</c:v>
                </c:pt>
                <c:pt idx="205">
                  <c:v>43034.767361111109</c:v>
                </c:pt>
                <c:pt idx="206">
                  <c:v>43034.768055555556</c:v>
                </c:pt>
                <c:pt idx="207">
                  <c:v>43034.768750000003</c:v>
                </c:pt>
                <c:pt idx="208">
                  <c:v>43034.769444444442</c:v>
                </c:pt>
                <c:pt idx="209">
                  <c:v>43034.770138888889</c:v>
                </c:pt>
                <c:pt idx="210">
                  <c:v>43034.770833333336</c:v>
                </c:pt>
                <c:pt idx="211">
                  <c:v>43034.771527777775</c:v>
                </c:pt>
                <c:pt idx="212">
                  <c:v>43034.772222222222</c:v>
                </c:pt>
                <c:pt idx="213">
                  <c:v>43034.772916666669</c:v>
                </c:pt>
                <c:pt idx="214">
                  <c:v>43034.773611111108</c:v>
                </c:pt>
                <c:pt idx="215">
                  <c:v>43034.774305555555</c:v>
                </c:pt>
                <c:pt idx="216">
                  <c:v>43034.775000000001</c:v>
                </c:pt>
                <c:pt idx="217">
                  <c:v>43034.775694444441</c:v>
                </c:pt>
                <c:pt idx="218">
                  <c:v>43034.776388888888</c:v>
                </c:pt>
                <c:pt idx="219">
                  <c:v>43034.777083333334</c:v>
                </c:pt>
                <c:pt idx="220">
                  <c:v>43034.777777777781</c:v>
                </c:pt>
                <c:pt idx="221">
                  <c:v>43034.77847222222</c:v>
                </c:pt>
                <c:pt idx="222">
                  <c:v>43034.779166666667</c:v>
                </c:pt>
                <c:pt idx="223">
                  <c:v>43034.779861111114</c:v>
                </c:pt>
                <c:pt idx="224">
                  <c:v>43034.780555555553</c:v>
                </c:pt>
                <c:pt idx="225">
                  <c:v>43034.78125</c:v>
                </c:pt>
                <c:pt idx="226">
                  <c:v>43034.781944444447</c:v>
                </c:pt>
                <c:pt idx="227">
                  <c:v>43034.782638888886</c:v>
                </c:pt>
                <c:pt idx="228">
                  <c:v>43034.783333333333</c:v>
                </c:pt>
                <c:pt idx="229">
                  <c:v>43034.78402777778</c:v>
                </c:pt>
                <c:pt idx="230">
                  <c:v>43034.784722222219</c:v>
                </c:pt>
                <c:pt idx="231">
                  <c:v>43034.785416666666</c:v>
                </c:pt>
                <c:pt idx="232">
                  <c:v>43034.786111111112</c:v>
                </c:pt>
                <c:pt idx="233">
                  <c:v>43034.786805555559</c:v>
                </c:pt>
                <c:pt idx="234">
                  <c:v>43034.787499999999</c:v>
                </c:pt>
                <c:pt idx="235">
                  <c:v>43034.788194444445</c:v>
                </c:pt>
                <c:pt idx="236">
                  <c:v>43034.788888888892</c:v>
                </c:pt>
                <c:pt idx="237">
                  <c:v>43034.789583333331</c:v>
                </c:pt>
                <c:pt idx="238">
                  <c:v>43034.790277777778</c:v>
                </c:pt>
                <c:pt idx="239">
                  <c:v>43034.790972222225</c:v>
                </c:pt>
                <c:pt idx="240">
                  <c:v>43034.791666666664</c:v>
                </c:pt>
              </c:numCache>
            </c:numRef>
          </c:cat>
          <c:val>
            <c:numRef>
              <c:f>'10.27.17'!$G$6:$G$246</c:f>
              <c:numCache>
                <c:formatCode>General</c:formatCode>
                <c:ptCount val="241"/>
                <c:pt idx="0">
                  <c:v>2938.828125</c:v>
                </c:pt>
                <c:pt idx="1">
                  <c:v>2926.8662109375</c:v>
                </c:pt>
                <c:pt idx="2">
                  <c:v>2896.87109375</c:v>
                </c:pt>
                <c:pt idx="3">
                  <c:v>2891.255859375</c:v>
                </c:pt>
                <c:pt idx="4">
                  <c:v>2876.96435546875</c:v>
                </c:pt>
                <c:pt idx="5">
                  <c:v>2870.38232421875</c:v>
                </c:pt>
                <c:pt idx="6">
                  <c:v>2871.83056640625</c:v>
                </c:pt>
                <c:pt idx="7">
                  <c:v>2884.79541015625</c:v>
                </c:pt>
                <c:pt idx="8">
                  <c:v>2880.111328125</c:v>
                </c:pt>
                <c:pt idx="9">
                  <c:v>2857.08642578125</c:v>
                </c:pt>
                <c:pt idx="10">
                  <c:v>2831.22021484375</c:v>
                </c:pt>
                <c:pt idx="11">
                  <c:v>2860.369384765625</c:v>
                </c:pt>
                <c:pt idx="12">
                  <c:v>2863.03857421875</c:v>
                </c:pt>
                <c:pt idx="13">
                  <c:v>2850.61865234375</c:v>
                </c:pt>
                <c:pt idx="14">
                  <c:v>2883.83251953125</c:v>
                </c:pt>
                <c:pt idx="15">
                  <c:v>2891.92724609375</c:v>
                </c:pt>
                <c:pt idx="16">
                  <c:v>2905.225341796875</c:v>
                </c:pt>
                <c:pt idx="17">
                  <c:v>2933.252685546875</c:v>
                </c:pt>
                <c:pt idx="18">
                  <c:v>2948.824951171875</c:v>
                </c:pt>
                <c:pt idx="19">
                  <c:v>2971.608642578125</c:v>
                </c:pt>
                <c:pt idx="20">
                  <c:v>2954.236328125</c:v>
                </c:pt>
                <c:pt idx="21">
                  <c:v>2949.26025390625</c:v>
                </c:pt>
                <c:pt idx="22">
                  <c:v>2957.5537109375</c:v>
                </c:pt>
                <c:pt idx="23">
                  <c:v>2959.5146484375</c:v>
                </c:pt>
                <c:pt idx="24">
                  <c:v>2961.92431640625</c:v>
                </c:pt>
                <c:pt idx="25">
                  <c:v>2959.4501953125</c:v>
                </c:pt>
                <c:pt idx="26">
                  <c:v>2975.416259765625</c:v>
                </c:pt>
                <c:pt idx="27">
                  <c:v>2959.0439453125</c:v>
                </c:pt>
                <c:pt idx="28">
                  <c:v>2964.6689453125</c:v>
                </c:pt>
                <c:pt idx="29">
                  <c:v>2978.32080078125</c:v>
                </c:pt>
                <c:pt idx="30">
                  <c:v>2980.52294921875</c:v>
                </c:pt>
                <c:pt idx="31">
                  <c:v>2982.8701171875</c:v>
                </c:pt>
                <c:pt idx="32">
                  <c:v>2973.343017578125</c:v>
                </c:pt>
                <c:pt idx="33">
                  <c:v>2963.67041015625</c:v>
                </c:pt>
                <c:pt idx="34">
                  <c:v>2961.7314453125</c:v>
                </c:pt>
                <c:pt idx="35">
                  <c:v>2961.92529296875</c:v>
                </c:pt>
                <c:pt idx="36">
                  <c:v>2947.4541015625</c:v>
                </c:pt>
                <c:pt idx="37">
                  <c:v>2945.419677734375</c:v>
                </c:pt>
                <c:pt idx="38">
                  <c:v>2944.93017578125</c:v>
                </c:pt>
                <c:pt idx="39">
                  <c:v>2931.430419921875</c:v>
                </c:pt>
                <c:pt idx="40">
                  <c:v>2931.67626953125</c:v>
                </c:pt>
                <c:pt idx="41">
                  <c:v>2942.897705078125</c:v>
                </c:pt>
                <c:pt idx="42">
                  <c:v>2925.93798828125</c:v>
                </c:pt>
                <c:pt idx="43">
                  <c:v>2964.479736328125</c:v>
                </c:pt>
                <c:pt idx="44">
                  <c:v>2981.23876953125</c:v>
                </c:pt>
                <c:pt idx="45">
                  <c:v>2993.841796875</c:v>
                </c:pt>
                <c:pt idx="46">
                  <c:v>3005.932373046875</c:v>
                </c:pt>
                <c:pt idx="47">
                  <c:v>3003.257080078125</c:v>
                </c:pt>
                <c:pt idx="48">
                  <c:v>2995.40625</c:v>
                </c:pt>
                <c:pt idx="49">
                  <c:v>3007.0380859375</c:v>
                </c:pt>
                <c:pt idx="50">
                  <c:v>2997.76123046875</c:v>
                </c:pt>
                <c:pt idx="51">
                  <c:v>2999.4091796875</c:v>
                </c:pt>
                <c:pt idx="52">
                  <c:v>3002.23974609375</c:v>
                </c:pt>
                <c:pt idx="53">
                  <c:v>3006.624755859375</c:v>
                </c:pt>
                <c:pt idx="54">
                  <c:v>2995.153564453125</c:v>
                </c:pt>
                <c:pt idx="55">
                  <c:v>2986.384033203125</c:v>
                </c:pt>
                <c:pt idx="56">
                  <c:v>2998.308837890625</c:v>
                </c:pt>
                <c:pt idx="57">
                  <c:v>3009.16650390625</c:v>
                </c:pt>
                <c:pt idx="58">
                  <c:v>2987.55810546875</c:v>
                </c:pt>
                <c:pt idx="59">
                  <c:v>3010.65234375</c:v>
                </c:pt>
                <c:pt idx="60">
                  <c:v>2990.094970703125</c:v>
                </c:pt>
                <c:pt idx="61">
                  <c:v>3003.7509765625</c:v>
                </c:pt>
                <c:pt idx="62">
                  <c:v>2993.74755859375</c:v>
                </c:pt>
                <c:pt idx="63">
                  <c:v>3003.9970703125</c:v>
                </c:pt>
                <c:pt idx="64">
                  <c:v>3007.78076171875</c:v>
                </c:pt>
                <c:pt idx="65">
                  <c:v>3002.770751953125</c:v>
                </c:pt>
                <c:pt idx="66">
                  <c:v>3003.184814453125</c:v>
                </c:pt>
                <c:pt idx="67">
                  <c:v>3030.969970703125</c:v>
                </c:pt>
                <c:pt idx="68">
                  <c:v>3034.033203125</c:v>
                </c:pt>
                <c:pt idx="69">
                  <c:v>3050.48828125</c:v>
                </c:pt>
                <c:pt idx="70">
                  <c:v>3044.5654296875</c:v>
                </c:pt>
                <c:pt idx="71">
                  <c:v>3054.2900390625</c:v>
                </c:pt>
                <c:pt idx="72">
                  <c:v>3056.915771484375</c:v>
                </c:pt>
                <c:pt idx="73">
                  <c:v>3051.580322265625</c:v>
                </c:pt>
                <c:pt idx="74">
                  <c:v>3034.444580078125</c:v>
                </c:pt>
                <c:pt idx="75">
                  <c:v>3038.40380859375</c:v>
                </c:pt>
                <c:pt idx="76">
                  <c:v>3043.90283203125</c:v>
                </c:pt>
                <c:pt idx="77">
                  <c:v>3051.140625</c:v>
                </c:pt>
                <c:pt idx="78">
                  <c:v>3029.624267578125</c:v>
                </c:pt>
                <c:pt idx="79">
                  <c:v>3011.617919921875</c:v>
                </c:pt>
                <c:pt idx="80">
                  <c:v>2997.87060546875</c:v>
                </c:pt>
                <c:pt idx="81">
                  <c:v>2988.4443359375</c:v>
                </c:pt>
                <c:pt idx="82">
                  <c:v>2995.185546875</c:v>
                </c:pt>
                <c:pt idx="83">
                  <c:v>2987.124267578125</c:v>
                </c:pt>
                <c:pt idx="84">
                  <c:v>2970.590087890625</c:v>
                </c:pt>
                <c:pt idx="85">
                  <c:v>2970.25634765625</c:v>
                </c:pt>
                <c:pt idx="86">
                  <c:v>2972.083740234375</c:v>
                </c:pt>
                <c:pt idx="87">
                  <c:v>2969.656494140625</c:v>
                </c:pt>
                <c:pt idx="88">
                  <c:v>2973.4619140625</c:v>
                </c:pt>
                <c:pt idx="89">
                  <c:v>2977.27734375</c:v>
                </c:pt>
                <c:pt idx="90">
                  <c:v>2980.408935546875</c:v>
                </c:pt>
                <c:pt idx="91">
                  <c:v>2985.84375</c:v>
                </c:pt>
                <c:pt idx="92">
                  <c:v>2989.365478515625</c:v>
                </c:pt>
                <c:pt idx="93">
                  <c:v>2988.3408203125</c:v>
                </c:pt>
                <c:pt idx="94">
                  <c:v>2992.896728515625</c:v>
                </c:pt>
                <c:pt idx="95">
                  <c:v>2994.42041015625</c:v>
                </c:pt>
                <c:pt idx="96">
                  <c:v>2988.836669921875</c:v>
                </c:pt>
                <c:pt idx="97">
                  <c:v>2980.80078125</c:v>
                </c:pt>
                <c:pt idx="98">
                  <c:v>2981.59814453125</c:v>
                </c:pt>
                <c:pt idx="99">
                  <c:v>2980.718994140625</c:v>
                </c:pt>
                <c:pt idx="100">
                  <c:v>2981.933837890625</c:v>
                </c:pt>
                <c:pt idx="101">
                  <c:v>2972.751220703125</c:v>
                </c:pt>
                <c:pt idx="102">
                  <c:v>2972.2265625</c:v>
                </c:pt>
                <c:pt idx="103">
                  <c:v>2972.415283203125</c:v>
                </c:pt>
                <c:pt idx="104">
                  <c:v>2968.977294921875</c:v>
                </c:pt>
                <c:pt idx="105">
                  <c:v>2970.41015625</c:v>
                </c:pt>
                <c:pt idx="106">
                  <c:v>2970.8984375</c:v>
                </c:pt>
                <c:pt idx="107">
                  <c:v>2968.827392578125</c:v>
                </c:pt>
                <c:pt idx="108">
                  <c:v>2983.126220703125</c:v>
                </c:pt>
                <c:pt idx="109">
                  <c:v>2979.701171875</c:v>
                </c:pt>
                <c:pt idx="110">
                  <c:v>2980.503662109375</c:v>
                </c:pt>
                <c:pt idx="111">
                  <c:v>2981.876708984375</c:v>
                </c:pt>
                <c:pt idx="112">
                  <c:v>2985.08642578125</c:v>
                </c:pt>
                <c:pt idx="113">
                  <c:v>2980.724609375</c:v>
                </c:pt>
                <c:pt idx="114">
                  <c:v>2978.9970703125</c:v>
                </c:pt>
                <c:pt idx="115">
                  <c:v>2975.6396484375</c:v>
                </c:pt>
                <c:pt idx="116">
                  <c:v>2972.603515625</c:v>
                </c:pt>
                <c:pt idx="117">
                  <c:v>2984.1181640625</c:v>
                </c:pt>
                <c:pt idx="118">
                  <c:v>2983.40478515625</c:v>
                </c:pt>
                <c:pt idx="119">
                  <c:v>2984.66357421875</c:v>
                </c:pt>
                <c:pt idx="120">
                  <c:v>2982.2958984375</c:v>
                </c:pt>
                <c:pt idx="121">
                  <c:v>2984.955322265625</c:v>
                </c:pt>
                <c:pt idx="122">
                  <c:v>2975.96533203125</c:v>
                </c:pt>
                <c:pt idx="123">
                  <c:v>2976.997314453125</c:v>
                </c:pt>
                <c:pt idx="124">
                  <c:v>2984.705322265625</c:v>
                </c:pt>
                <c:pt idx="125">
                  <c:v>2967.116943359375</c:v>
                </c:pt>
                <c:pt idx="126">
                  <c:v>2980.173095703125</c:v>
                </c:pt>
                <c:pt idx="127">
                  <c:v>2987.51904296875</c:v>
                </c:pt>
                <c:pt idx="128">
                  <c:v>2993.8095703125</c:v>
                </c:pt>
                <c:pt idx="129">
                  <c:v>2999.20947265625</c:v>
                </c:pt>
                <c:pt idx="130">
                  <c:v>3004.09814453125</c:v>
                </c:pt>
                <c:pt idx="131">
                  <c:v>3000.5390625</c:v>
                </c:pt>
                <c:pt idx="132">
                  <c:v>2998.49267578125</c:v>
                </c:pt>
                <c:pt idx="133">
                  <c:v>2990.9169921875</c:v>
                </c:pt>
                <c:pt idx="134">
                  <c:v>2988.22314453125</c:v>
                </c:pt>
                <c:pt idx="135">
                  <c:v>2978.9755859375</c:v>
                </c:pt>
                <c:pt idx="136">
                  <c:v>2979.47119140625</c:v>
                </c:pt>
                <c:pt idx="137">
                  <c:v>2981.34130859375</c:v>
                </c:pt>
                <c:pt idx="138">
                  <c:v>2980.09619140625</c:v>
                </c:pt>
                <c:pt idx="139">
                  <c:v>2976.057861328125</c:v>
                </c:pt>
                <c:pt idx="140">
                  <c:v>2974.221435546875</c:v>
                </c:pt>
                <c:pt idx="141">
                  <c:v>2979.12939453125</c:v>
                </c:pt>
                <c:pt idx="142">
                  <c:v>2986.718505859375</c:v>
                </c:pt>
                <c:pt idx="143">
                  <c:v>2996.051025390625</c:v>
                </c:pt>
                <c:pt idx="144">
                  <c:v>2995.518310546875</c:v>
                </c:pt>
                <c:pt idx="145">
                  <c:v>3002.883544921875</c:v>
                </c:pt>
                <c:pt idx="146">
                  <c:v>3005.797607421875</c:v>
                </c:pt>
                <c:pt idx="147">
                  <c:v>3005.368408203125</c:v>
                </c:pt>
                <c:pt idx="148">
                  <c:v>3003.279296875</c:v>
                </c:pt>
                <c:pt idx="149">
                  <c:v>3004.138916015625</c:v>
                </c:pt>
                <c:pt idx="150">
                  <c:v>2998.54443359375</c:v>
                </c:pt>
                <c:pt idx="151">
                  <c:v>3003.381103515625</c:v>
                </c:pt>
                <c:pt idx="152">
                  <c:v>3007.085693359375</c:v>
                </c:pt>
                <c:pt idx="153">
                  <c:v>3007.415283203125</c:v>
                </c:pt>
                <c:pt idx="154">
                  <c:v>3014.1875</c:v>
                </c:pt>
                <c:pt idx="155">
                  <c:v>3012.7587890625</c:v>
                </c:pt>
                <c:pt idx="156">
                  <c:v>3004.85791015625</c:v>
                </c:pt>
                <c:pt idx="157">
                  <c:v>3007.548095703125</c:v>
                </c:pt>
                <c:pt idx="158">
                  <c:v>2997.078369140625</c:v>
                </c:pt>
                <c:pt idx="159">
                  <c:v>2992.212158203125</c:v>
                </c:pt>
                <c:pt idx="160">
                  <c:v>2996.07373046875</c:v>
                </c:pt>
                <c:pt idx="161">
                  <c:v>2995.170654296875</c:v>
                </c:pt>
                <c:pt idx="162">
                  <c:v>2991.006103515625</c:v>
                </c:pt>
                <c:pt idx="163">
                  <c:v>2990.928466796875</c:v>
                </c:pt>
                <c:pt idx="164">
                  <c:v>2993.453125</c:v>
                </c:pt>
                <c:pt idx="165">
                  <c:v>2988.79345703125</c:v>
                </c:pt>
                <c:pt idx="166">
                  <c:v>2994.44775390625</c:v>
                </c:pt>
                <c:pt idx="167">
                  <c:v>2994.321044921875</c:v>
                </c:pt>
                <c:pt idx="168">
                  <c:v>2990.21630859375</c:v>
                </c:pt>
                <c:pt idx="169">
                  <c:v>2995.4833984375</c:v>
                </c:pt>
                <c:pt idx="170">
                  <c:v>2991.05078125</c:v>
                </c:pt>
                <c:pt idx="171">
                  <c:v>2996.85205078125</c:v>
                </c:pt>
                <c:pt idx="172">
                  <c:v>2991.83154296875</c:v>
                </c:pt>
                <c:pt idx="173">
                  <c:v>2992.153564453125</c:v>
                </c:pt>
                <c:pt idx="174">
                  <c:v>2988.8720703125</c:v>
                </c:pt>
                <c:pt idx="175">
                  <c:v>2984.915771484375</c:v>
                </c:pt>
                <c:pt idx="176">
                  <c:v>2991.160888671875</c:v>
                </c:pt>
                <c:pt idx="177">
                  <c:v>2991.4033203125</c:v>
                </c:pt>
                <c:pt idx="178">
                  <c:v>2985.001220703125</c:v>
                </c:pt>
                <c:pt idx="179">
                  <c:v>2987.45654296875</c:v>
                </c:pt>
                <c:pt idx="180">
                  <c:v>2993.646484375</c:v>
                </c:pt>
                <c:pt idx="181">
                  <c:v>2994.7109375</c:v>
                </c:pt>
                <c:pt idx="182">
                  <c:v>2991.6416015625</c:v>
                </c:pt>
                <c:pt idx="183">
                  <c:v>2992.11279296875</c:v>
                </c:pt>
                <c:pt idx="184">
                  <c:v>2991.111083984375</c:v>
                </c:pt>
                <c:pt idx="185">
                  <c:v>2991.17822265625</c:v>
                </c:pt>
                <c:pt idx="186">
                  <c:v>2989.4453125</c:v>
                </c:pt>
                <c:pt idx="187">
                  <c:v>2975.276611328125</c:v>
                </c:pt>
                <c:pt idx="188">
                  <c:v>2992.788330078125</c:v>
                </c:pt>
                <c:pt idx="189">
                  <c:v>2993.042724609375</c:v>
                </c:pt>
                <c:pt idx="190">
                  <c:v>2991.4580078125</c:v>
                </c:pt>
                <c:pt idx="191">
                  <c:v>2988.05615234375</c:v>
                </c:pt>
                <c:pt idx="192">
                  <c:v>2984.216552734375</c:v>
                </c:pt>
                <c:pt idx="193">
                  <c:v>2982.603759765625</c:v>
                </c:pt>
                <c:pt idx="194">
                  <c:v>2981.699951171875</c:v>
                </c:pt>
                <c:pt idx="195">
                  <c:v>2983.96728515625</c:v>
                </c:pt>
                <c:pt idx="196">
                  <c:v>2980.977783203125</c:v>
                </c:pt>
                <c:pt idx="197">
                  <c:v>2978.4423828125</c:v>
                </c:pt>
                <c:pt idx="198">
                  <c:v>2975.42529296875</c:v>
                </c:pt>
                <c:pt idx="199">
                  <c:v>2971.3466796875</c:v>
                </c:pt>
                <c:pt idx="200">
                  <c:v>2964.859619140625</c:v>
                </c:pt>
                <c:pt idx="201">
                  <c:v>2975.827392578125</c:v>
                </c:pt>
                <c:pt idx="202">
                  <c:v>2980.25244140625</c:v>
                </c:pt>
                <c:pt idx="203">
                  <c:v>2986.906005859375</c:v>
                </c:pt>
                <c:pt idx="204">
                  <c:v>2985.3779296875</c:v>
                </c:pt>
                <c:pt idx="205">
                  <c:v>2986.705078125</c:v>
                </c:pt>
                <c:pt idx="206">
                  <c:v>2982.11328125</c:v>
                </c:pt>
                <c:pt idx="207">
                  <c:v>2987.5087890625</c:v>
                </c:pt>
                <c:pt idx="208">
                  <c:v>2986.80810546875</c:v>
                </c:pt>
                <c:pt idx="209">
                  <c:v>2984.831787109375</c:v>
                </c:pt>
                <c:pt idx="210">
                  <c:v>2994.26318359375</c:v>
                </c:pt>
                <c:pt idx="211">
                  <c:v>2990.81494140625</c:v>
                </c:pt>
                <c:pt idx="212">
                  <c:v>2992.343017578125</c:v>
                </c:pt>
                <c:pt idx="213">
                  <c:v>2989.8134765625</c:v>
                </c:pt>
                <c:pt idx="214">
                  <c:v>2998.516845703125</c:v>
                </c:pt>
                <c:pt idx="215">
                  <c:v>3002.597900390625</c:v>
                </c:pt>
                <c:pt idx="216">
                  <c:v>3005.84814453125</c:v>
                </c:pt>
                <c:pt idx="217">
                  <c:v>2995.340576171875</c:v>
                </c:pt>
                <c:pt idx="218">
                  <c:v>2996.619384765625</c:v>
                </c:pt>
                <c:pt idx="219">
                  <c:v>2996.67333984375</c:v>
                </c:pt>
                <c:pt idx="220">
                  <c:v>3009.59912109375</c:v>
                </c:pt>
                <c:pt idx="221">
                  <c:v>3017.6513671875</c:v>
                </c:pt>
                <c:pt idx="222">
                  <c:v>3003.188720703125</c:v>
                </c:pt>
                <c:pt idx="223">
                  <c:v>3001.810302734375</c:v>
                </c:pt>
                <c:pt idx="224">
                  <c:v>2987.4208984375</c:v>
                </c:pt>
                <c:pt idx="225">
                  <c:v>2991.26171875</c:v>
                </c:pt>
                <c:pt idx="226">
                  <c:v>2995.8251953125</c:v>
                </c:pt>
                <c:pt idx="227">
                  <c:v>2992.817138671875</c:v>
                </c:pt>
                <c:pt idx="228">
                  <c:v>2990.98876953125</c:v>
                </c:pt>
                <c:pt idx="229">
                  <c:v>2989.89013671875</c:v>
                </c:pt>
                <c:pt idx="230">
                  <c:v>2988.403076171875</c:v>
                </c:pt>
                <c:pt idx="231">
                  <c:v>2989.093505859375</c:v>
                </c:pt>
                <c:pt idx="232">
                  <c:v>2987.615234375</c:v>
                </c:pt>
                <c:pt idx="233">
                  <c:v>2994.60107421875</c:v>
                </c:pt>
                <c:pt idx="234">
                  <c:v>2993.864501953125</c:v>
                </c:pt>
                <c:pt idx="235">
                  <c:v>2991.2822265625</c:v>
                </c:pt>
                <c:pt idx="236">
                  <c:v>2973.025634765625</c:v>
                </c:pt>
                <c:pt idx="237">
                  <c:v>2985.466796875</c:v>
                </c:pt>
                <c:pt idx="238">
                  <c:v>2995.941162109375</c:v>
                </c:pt>
                <c:pt idx="239">
                  <c:v>3001.476318359375</c:v>
                </c:pt>
                <c:pt idx="240">
                  <c:v>3001.404052734375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4042616"/>
        <c:axId val="414041440"/>
      </c:lineChart>
      <c:lineChart>
        <c:grouping val="standard"/>
        <c:varyColors val="0"/>
        <c:ser>
          <c:idx val="5"/>
          <c:order val="5"/>
          <c:tx>
            <c:strRef>
              <c:f>'10.27.17'!$H$5</c:f>
              <c:strCache>
                <c:ptCount val="1"/>
                <c:pt idx="0">
                  <c:v>% of Limit</c:v>
                </c:pt>
              </c:strCache>
            </c:strRef>
          </c:tx>
          <c:spPr>
            <a:ln w="28575" cap="rnd">
              <a:solidFill>
                <a:schemeClr val="accent6"/>
              </a:solidFill>
              <a:prstDash val="sysDot"/>
              <a:round/>
            </a:ln>
            <a:effectLst/>
          </c:spPr>
          <c:marker>
            <c:symbol val="none"/>
          </c:marker>
          <c:cat>
            <c:numRef>
              <c:f>'10.27.17'!$B$6:$B$246</c:f>
              <c:numCache>
                <c:formatCode>dd\-mmm\-yy\ hh:mm:ss</c:formatCode>
                <c:ptCount val="241"/>
                <c:pt idx="0">
                  <c:v>43034.625</c:v>
                </c:pt>
                <c:pt idx="1">
                  <c:v>43034.625694444447</c:v>
                </c:pt>
                <c:pt idx="2">
                  <c:v>43034.626388888886</c:v>
                </c:pt>
                <c:pt idx="3">
                  <c:v>43034.627083333333</c:v>
                </c:pt>
                <c:pt idx="4">
                  <c:v>43034.62777777778</c:v>
                </c:pt>
                <c:pt idx="5">
                  <c:v>43034.628472222219</c:v>
                </c:pt>
                <c:pt idx="6">
                  <c:v>43034.629166666666</c:v>
                </c:pt>
                <c:pt idx="7">
                  <c:v>43034.629861111112</c:v>
                </c:pt>
                <c:pt idx="8">
                  <c:v>43034.630555555559</c:v>
                </c:pt>
                <c:pt idx="9">
                  <c:v>43034.631249999999</c:v>
                </c:pt>
                <c:pt idx="10">
                  <c:v>43034.631944444445</c:v>
                </c:pt>
                <c:pt idx="11">
                  <c:v>43034.632638888892</c:v>
                </c:pt>
                <c:pt idx="12">
                  <c:v>43034.633333333331</c:v>
                </c:pt>
                <c:pt idx="13">
                  <c:v>43034.634027777778</c:v>
                </c:pt>
                <c:pt idx="14">
                  <c:v>43034.634722222225</c:v>
                </c:pt>
                <c:pt idx="15">
                  <c:v>43034.635416666664</c:v>
                </c:pt>
                <c:pt idx="16">
                  <c:v>43034.636111111111</c:v>
                </c:pt>
                <c:pt idx="17">
                  <c:v>43034.636805555558</c:v>
                </c:pt>
                <c:pt idx="18">
                  <c:v>43034.637499999997</c:v>
                </c:pt>
                <c:pt idx="19">
                  <c:v>43034.638194444444</c:v>
                </c:pt>
                <c:pt idx="20">
                  <c:v>43034.638888888891</c:v>
                </c:pt>
                <c:pt idx="21">
                  <c:v>43034.63958333333</c:v>
                </c:pt>
                <c:pt idx="22">
                  <c:v>43034.640277777777</c:v>
                </c:pt>
                <c:pt idx="23">
                  <c:v>43034.640972222223</c:v>
                </c:pt>
                <c:pt idx="24">
                  <c:v>43034.64166666667</c:v>
                </c:pt>
                <c:pt idx="25">
                  <c:v>43034.642361111109</c:v>
                </c:pt>
                <c:pt idx="26">
                  <c:v>43034.643055555556</c:v>
                </c:pt>
                <c:pt idx="27">
                  <c:v>43034.643750000003</c:v>
                </c:pt>
                <c:pt idx="28">
                  <c:v>43034.644444444442</c:v>
                </c:pt>
                <c:pt idx="29">
                  <c:v>43034.645138888889</c:v>
                </c:pt>
                <c:pt idx="30">
                  <c:v>43034.645833333336</c:v>
                </c:pt>
                <c:pt idx="31">
                  <c:v>43034.646527777775</c:v>
                </c:pt>
                <c:pt idx="32">
                  <c:v>43034.647222222222</c:v>
                </c:pt>
                <c:pt idx="33">
                  <c:v>43034.647916666669</c:v>
                </c:pt>
                <c:pt idx="34">
                  <c:v>43034.648611111108</c:v>
                </c:pt>
                <c:pt idx="35">
                  <c:v>43034.649305555555</c:v>
                </c:pt>
                <c:pt idx="36">
                  <c:v>43034.65</c:v>
                </c:pt>
                <c:pt idx="37">
                  <c:v>43034.650694444441</c:v>
                </c:pt>
                <c:pt idx="38">
                  <c:v>43034.651388888888</c:v>
                </c:pt>
                <c:pt idx="39">
                  <c:v>43034.652083333334</c:v>
                </c:pt>
                <c:pt idx="40">
                  <c:v>43034.652777777781</c:v>
                </c:pt>
                <c:pt idx="41">
                  <c:v>43034.65347222222</c:v>
                </c:pt>
                <c:pt idx="42">
                  <c:v>43034.654166666667</c:v>
                </c:pt>
                <c:pt idx="43">
                  <c:v>43034.654861111114</c:v>
                </c:pt>
                <c:pt idx="44">
                  <c:v>43034.655555555553</c:v>
                </c:pt>
                <c:pt idx="45">
                  <c:v>43034.65625</c:v>
                </c:pt>
                <c:pt idx="46">
                  <c:v>43034.656944444447</c:v>
                </c:pt>
                <c:pt idx="47">
                  <c:v>43034.657638888886</c:v>
                </c:pt>
                <c:pt idx="48">
                  <c:v>43034.658333333333</c:v>
                </c:pt>
                <c:pt idx="49">
                  <c:v>43034.65902777778</c:v>
                </c:pt>
                <c:pt idx="50">
                  <c:v>43034.659722222219</c:v>
                </c:pt>
                <c:pt idx="51">
                  <c:v>43034.660416666666</c:v>
                </c:pt>
                <c:pt idx="52">
                  <c:v>43034.661111111112</c:v>
                </c:pt>
                <c:pt idx="53">
                  <c:v>43034.661805555559</c:v>
                </c:pt>
                <c:pt idx="54">
                  <c:v>43034.662499999999</c:v>
                </c:pt>
                <c:pt idx="55">
                  <c:v>43034.663194444445</c:v>
                </c:pt>
                <c:pt idx="56">
                  <c:v>43034.663888888892</c:v>
                </c:pt>
                <c:pt idx="57">
                  <c:v>43034.664583333331</c:v>
                </c:pt>
                <c:pt idx="58">
                  <c:v>43034.665277777778</c:v>
                </c:pt>
                <c:pt idx="59">
                  <c:v>43034.665972222225</c:v>
                </c:pt>
                <c:pt idx="60">
                  <c:v>43034.666666666664</c:v>
                </c:pt>
                <c:pt idx="61">
                  <c:v>43034.667361111111</c:v>
                </c:pt>
                <c:pt idx="62">
                  <c:v>43034.668055555558</c:v>
                </c:pt>
                <c:pt idx="63">
                  <c:v>43034.668749999997</c:v>
                </c:pt>
                <c:pt idx="64">
                  <c:v>43034.669444444444</c:v>
                </c:pt>
                <c:pt idx="65">
                  <c:v>43034.670138888891</c:v>
                </c:pt>
                <c:pt idx="66">
                  <c:v>43034.67083333333</c:v>
                </c:pt>
                <c:pt idx="67">
                  <c:v>43034.671527777777</c:v>
                </c:pt>
                <c:pt idx="68">
                  <c:v>43034.672222222223</c:v>
                </c:pt>
                <c:pt idx="69">
                  <c:v>43034.67291666667</c:v>
                </c:pt>
                <c:pt idx="70">
                  <c:v>43034.673611111109</c:v>
                </c:pt>
                <c:pt idx="71">
                  <c:v>43034.674305555556</c:v>
                </c:pt>
                <c:pt idx="72">
                  <c:v>43034.675000000003</c:v>
                </c:pt>
                <c:pt idx="73">
                  <c:v>43034.675694444442</c:v>
                </c:pt>
                <c:pt idx="74">
                  <c:v>43034.676388888889</c:v>
                </c:pt>
                <c:pt idx="75">
                  <c:v>43034.677083333336</c:v>
                </c:pt>
                <c:pt idx="76">
                  <c:v>43034.677777777775</c:v>
                </c:pt>
                <c:pt idx="77">
                  <c:v>43034.678472222222</c:v>
                </c:pt>
                <c:pt idx="78">
                  <c:v>43034.679166666669</c:v>
                </c:pt>
                <c:pt idx="79">
                  <c:v>43034.679861111108</c:v>
                </c:pt>
                <c:pt idx="80">
                  <c:v>43034.680555555555</c:v>
                </c:pt>
                <c:pt idx="81">
                  <c:v>43034.681250000001</c:v>
                </c:pt>
                <c:pt idx="82">
                  <c:v>43034.681944444441</c:v>
                </c:pt>
                <c:pt idx="83">
                  <c:v>43034.682638888888</c:v>
                </c:pt>
                <c:pt idx="84">
                  <c:v>43034.683333333334</c:v>
                </c:pt>
                <c:pt idx="85">
                  <c:v>43034.684027777781</c:v>
                </c:pt>
                <c:pt idx="86">
                  <c:v>43034.68472222222</c:v>
                </c:pt>
                <c:pt idx="87">
                  <c:v>43034.685416666667</c:v>
                </c:pt>
                <c:pt idx="88">
                  <c:v>43034.686111111114</c:v>
                </c:pt>
                <c:pt idx="89">
                  <c:v>43034.686805555553</c:v>
                </c:pt>
                <c:pt idx="90">
                  <c:v>43034.6875</c:v>
                </c:pt>
                <c:pt idx="91">
                  <c:v>43034.688194444447</c:v>
                </c:pt>
                <c:pt idx="92">
                  <c:v>43034.688888888886</c:v>
                </c:pt>
                <c:pt idx="93">
                  <c:v>43034.689583333333</c:v>
                </c:pt>
                <c:pt idx="94">
                  <c:v>43034.69027777778</c:v>
                </c:pt>
                <c:pt idx="95">
                  <c:v>43034.690972222219</c:v>
                </c:pt>
                <c:pt idx="96">
                  <c:v>43034.691666666666</c:v>
                </c:pt>
                <c:pt idx="97">
                  <c:v>43034.692361111112</c:v>
                </c:pt>
                <c:pt idx="98">
                  <c:v>43034.693055555559</c:v>
                </c:pt>
                <c:pt idx="99">
                  <c:v>43034.693749999999</c:v>
                </c:pt>
                <c:pt idx="100">
                  <c:v>43034.694444444445</c:v>
                </c:pt>
                <c:pt idx="101">
                  <c:v>43034.695138888892</c:v>
                </c:pt>
                <c:pt idx="102">
                  <c:v>43034.695833333331</c:v>
                </c:pt>
                <c:pt idx="103">
                  <c:v>43034.696527777778</c:v>
                </c:pt>
                <c:pt idx="104">
                  <c:v>43034.697222222225</c:v>
                </c:pt>
                <c:pt idx="105">
                  <c:v>43034.697916666664</c:v>
                </c:pt>
                <c:pt idx="106">
                  <c:v>43034.698611111111</c:v>
                </c:pt>
                <c:pt idx="107">
                  <c:v>43034.699305555558</c:v>
                </c:pt>
                <c:pt idx="108">
                  <c:v>43034.7</c:v>
                </c:pt>
                <c:pt idx="109">
                  <c:v>43034.700694444444</c:v>
                </c:pt>
                <c:pt idx="110">
                  <c:v>43034.701388888891</c:v>
                </c:pt>
                <c:pt idx="111">
                  <c:v>43034.70208333333</c:v>
                </c:pt>
                <c:pt idx="112">
                  <c:v>43034.702777777777</c:v>
                </c:pt>
                <c:pt idx="113">
                  <c:v>43034.703472222223</c:v>
                </c:pt>
                <c:pt idx="114">
                  <c:v>43034.70416666667</c:v>
                </c:pt>
                <c:pt idx="115">
                  <c:v>43034.704861111109</c:v>
                </c:pt>
                <c:pt idx="116">
                  <c:v>43034.705555555556</c:v>
                </c:pt>
                <c:pt idx="117">
                  <c:v>43034.706250000003</c:v>
                </c:pt>
                <c:pt idx="118">
                  <c:v>43034.706944444442</c:v>
                </c:pt>
                <c:pt idx="119">
                  <c:v>43034.707638888889</c:v>
                </c:pt>
                <c:pt idx="120">
                  <c:v>43034.708333333336</c:v>
                </c:pt>
                <c:pt idx="121">
                  <c:v>43034.709027777775</c:v>
                </c:pt>
                <c:pt idx="122">
                  <c:v>43034.709722222222</c:v>
                </c:pt>
                <c:pt idx="123">
                  <c:v>43034.710416666669</c:v>
                </c:pt>
                <c:pt idx="124">
                  <c:v>43034.711111111108</c:v>
                </c:pt>
                <c:pt idx="125">
                  <c:v>43034.711805555555</c:v>
                </c:pt>
                <c:pt idx="126">
                  <c:v>43034.712500000001</c:v>
                </c:pt>
                <c:pt idx="127">
                  <c:v>43034.713194444441</c:v>
                </c:pt>
                <c:pt idx="128">
                  <c:v>43034.713888888888</c:v>
                </c:pt>
                <c:pt idx="129">
                  <c:v>43034.714583333334</c:v>
                </c:pt>
                <c:pt idx="130">
                  <c:v>43034.715277777781</c:v>
                </c:pt>
                <c:pt idx="131">
                  <c:v>43034.71597222222</c:v>
                </c:pt>
                <c:pt idx="132">
                  <c:v>43034.716666666667</c:v>
                </c:pt>
                <c:pt idx="133">
                  <c:v>43034.717361111114</c:v>
                </c:pt>
                <c:pt idx="134">
                  <c:v>43034.718055555553</c:v>
                </c:pt>
                <c:pt idx="135">
                  <c:v>43034.71875</c:v>
                </c:pt>
                <c:pt idx="136">
                  <c:v>43034.719444444447</c:v>
                </c:pt>
                <c:pt idx="137">
                  <c:v>43034.720138888886</c:v>
                </c:pt>
                <c:pt idx="138">
                  <c:v>43034.720833333333</c:v>
                </c:pt>
                <c:pt idx="139">
                  <c:v>43034.72152777778</c:v>
                </c:pt>
                <c:pt idx="140">
                  <c:v>43034.722222222219</c:v>
                </c:pt>
                <c:pt idx="141">
                  <c:v>43034.722916666666</c:v>
                </c:pt>
                <c:pt idx="142">
                  <c:v>43034.723611111112</c:v>
                </c:pt>
                <c:pt idx="143">
                  <c:v>43034.724305555559</c:v>
                </c:pt>
                <c:pt idx="144">
                  <c:v>43034.724999999999</c:v>
                </c:pt>
                <c:pt idx="145">
                  <c:v>43034.725694444445</c:v>
                </c:pt>
                <c:pt idx="146">
                  <c:v>43034.726388888892</c:v>
                </c:pt>
                <c:pt idx="147">
                  <c:v>43034.727083333331</c:v>
                </c:pt>
                <c:pt idx="148">
                  <c:v>43034.727777777778</c:v>
                </c:pt>
                <c:pt idx="149">
                  <c:v>43034.728472222225</c:v>
                </c:pt>
                <c:pt idx="150">
                  <c:v>43034.729166666664</c:v>
                </c:pt>
                <c:pt idx="151">
                  <c:v>43034.729861111111</c:v>
                </c:pt>
                <c:pt idx="152">
                  <c:v>43034.730555555558</c:v>
                </c:pt>
                <c:pt idx="153">
                  <c:v>43034.731249999997</c:v>
                </c:pt>
                <c:pt idx="154">
                  <c:v>43034.731944444444</c:v>
                </c:pt>
                <c:pt idx="155">
                  <c:v>43034.732638888891</c:v>
                </c:pt>
                <c:pt idx="156">
                  <c:v>43034.73333333333</c:v>
                </c:pt>
                <c:pt idx="157">
                  <c:v>43034.734027777777</c:v>
                </c:pt>
                <c:pt idx="158">
                  <c:v>43034.734722222223</c:v>
                </c:pt>
                <c:pt idx="159">
                  <c:v>43034.73541666667</c:v>
                </c:pt>
                <c:pt idx="160">
                  <c:v>43034.736111111109</c:v>
                </c:pt>
                <c:pt idx="161">
                  <c:v>43034.736805555556</c:v>
                </c:pt>
                <c:pt idx="162">
                  <c:v>43034.737500000003</c:v>
                </c:pt>
                <c:pt idx="163">
                  <c:v>43034.738194444442</c:v>
                </c:pt>
                <c:pt idx="164">
                  <c:v>43034.738888888889</c:v>
                </c:pt>
                <c:pt idx="165">
                  <c:v>43034.739583333336</c:v>
                </c:pt>
                <c:pt idx="166">
                  <c:v>43034.740277777775</c:v>
                </c:pt>
                <c:pt idx="167">
                  <c:v>43034.740972222222</c:v>
                </c:pt>
                <c:pt idx="168">
                  <c:v>43034.741666666669</c:v>
                </c:pt>
                <c:pt idx="169">
                  <c:v>43034.742361111108</c:v>
                </c:pt>
                <c:pt idx="170">
                  <c:v>43034.743055555555</c:v>
                </c:pt>
                <c:pt idx="171">
                  <c:v>43034.743750000001</c:v>
                </c:pt>
                <c:pt idx="172">
                  <c:v>43034.744444444441</c:v>
                </c:pt>
                <c:pt idx="173">
                  <c:v>43034.745138888888</c:v>
                </c:pt>
                <c:pt idx="174">
                  <c:v>43034.745833333334</c:v>
                </c:pt>
                <c:pt idx="175">
                  <c:v>43034.746527777781</c:v>
                </c:pt>
                <c:pt idx="176">
                  <c:v>43034.74722222222</c:v>
                </c:pt>
                <c:pt idx="177">
                  <c:v>43034.747916666667</c:v>
                </c:pt>
                <c:pt idx="178">
                  <c:v>43034.748611111114</c:v>
                </c:pt>
                <c:pt idx="179">
                  <c:v>43034.749305555553</c:v>
                </c:pt>
                <c:pt idx="180">
                  <c:v>43034.75</c:v>
                </c:pt>
                <c:pt idx="181">
                  <c:v>43034.750694444447</c:v>
                </c:pt>
                <c:pt idx="182">
                  <c:v>43034.751388888886</c:v>
                </c:pt>
                <c:pt idx="183">
                  <c:v>43034.752083333333</c:v>
                </c:pt>
                <c:pt idx="184">
                  <c:v>43034.75277777778</c:v>
                </c:pt>
                <c:pt idx="185">
                  <c:v>43034.753472222219</c:v>
                </c:pt>
                <c:pt idx="186">
                  <c:v>43034.754166666666</c:v>
                </c:pt>
                <c:pt idx="187">
                  <c:v>43034.754861111112</c:v>
                </c:pt>
                <c:pt idx="188">
                  <c:v>43034.755555555559</c:v>
                </c:pt>
                <c:pt idx="189">
                  <c:v>43034.756249999999</c:v>
                </c:pt>
                <c:pt idx="190">
                  <c:v>43034.756944444445</c:v>
                </c:pt>
                <c:pt idx="191">
                  <c:v>43034.757638888892</c:v>
                </c:pt>
                <c:pt idx="192">
                  <c:v>43034.758333333331</c:v>
                </c:pt>
                <c:pt idx="193">
                  <c:v>43034.759027777778</c:v>
                </c:pt>
                <c:pt idx="194">
                  <c:v>43034.759722222225</c:v>
                </c:pt>
                <c:pt idx="195">
                  <c:v>43034.760416666664</c:v>
                </c:pt>
                <c:pt idx="196">
                  <c:v>43034.761111111111</c:v>
                </c:pt>
                <c:pt idx="197">
                  <c:v>43034.761805555558</c:v>
                </c:pt>
                <c:pt idx="198">
                  <c:v>43034.762499999997</c:v>
                </c:pt>
                <c:pt idx="199">
                  <c:v>43034.763194444444</c:v>
                </c:pt>
                <c:pt idx="200">
                  <c:v>43034.763888888891</c:v>
                </c:pt>
                <c:pt idx="201">
                  <c:v>43034.76458333333</c:v>
                </c:pt>
                <c:pt idx="202">
                  <c:v>43034.765277777777</c:v>
                </c:pt>
                <c:pt idx="203">
                  <c:v>43034.765972222223</c:v>
                </c:pt>
                <c:pt idx="204">
                  <c:v>43034.76666666667</c:v>
                </c:pt>
                <c:pt idx="205">
                  <c:v>43034.767361111109</c:v>
                </c:pt>
                <c:pt idx="206">
                  <c:v>43034.768055555556</c:v>
                </c:pt>
                <c:pt idx="207">
                  <c:v>43034.768750000003</c:v>
                </c:pt>
                <c:pt idx="208">
                  <c:v>43034.769444444442</c:v>
                </c:pt>
                <c:pt idx="209">
                  <c:v>43034.770138888889</c:v>
                </c:pt>
                <c:pt idx="210">
                  <c:v>43034.770833333336</c:v>
                </c:pt>
                <c:pt idx="211">
                  <c:v>43034.771527777775</c:v>
                </c:pt>
                <c:pt idx="212">
                  <c:v>43034.772222222222</c:v>
                </c:pt>
                <c:pt idx="213">
                  <c:v>43034.772916666669</c:v>
                </c:pt>
                <c:pt idx="214">
                  <c:v>43034.773611111108</c:v>
                </c:pt>
                <c:pt idx="215">
                  <c:v>43034.774305555555</c:v>
                </c:pt>
                <c:pt idx="216">
                  <c:v>43034.775000000001</c:v>
                </c:pt>
                <c:pt idx="217">
                  <c:v>43034.775694444441</c:v>
                </c:pt>
                <c:pt idx="218">
                  <c:v>43034.776388888888</c:v>
                </c:pt>
                <c:pt idx="219">
                  <c:v>43034.777083333334</c:v>
                </c:pt>
                <c:pt idx="220">
                  <c:v>43034.777777777781</c:v>
                </c:pt>
                <c:pt idx="221">
                  <c:v>43034.77847222222</c:v>
                </c:pt>
                <c:pt idx="222">
                  <c:v>43034.779166666667</c:v>
                </c:pt>
                <c:pt idx="223">
                  <c:v>43034.779861111114</c:v>
                </c:pt>
                <c:pt idx="224">
                  <c:v>43034.780555555553</c:v>
                </c:pt>
                <c:pt idx="225">
                  <c:v>43034.78125</c:v>
                </c:pt>
                <c:pt idx="226">
                  <c:v>43034.781944444447</c:v>
                </c:pt>
                <c:pt idx="227">
                  <c:v>43034.782638888886</c:v>
                </c:pt>
                <c:pt idx="228">
                  <c:v>43034.783333333333</c:v>
                </c:pt>
                <c:pt idx="229">
                  <c:v>43034.78402777778</c:v>
                </c:pt>
                <c:pt idx="230">
                  <c:v>43034.784722222219</c:v>
                </c:pt>
                <c:pt idx="231">
                  <c:v>43034.785416666666</c:v>
                </c:pt>
                <c:pt idx="232">
                  <c:v>43034.786111111112</c:v>
                </c:pt>
                <c:pt idx="233">
                  <c:v>43034.786805555559</c:v>
                </c:pt>
                <c:pt idx="234">
                  <c:v>43034.787499999999</c:v>
                </c:pt>
                <c:pt idx="235">
                  <c:v>43034.788194444445</c:v>
                </c:pt>
                <c:pt idx="236">
                  <c:v>43034.788888888892</c:v>
                </c:pt>
                <c:pt idx="237">
                  <c:v>43034.789583333331</c:v>
                </c:pt>
                <c:pt idx="238">
                  <c:v>43034.790277777778</c:v>
                </c:pt>
                <c:pt idx="239">
                  <c:v>43034.790972222225</c:v>
                </c:pt>
                <c:pt idx="240">
                  <c:v>43034.791666666664</c:v>
                </c:pt>
              </c:numCache>
            </c:numRef>
          </c:cat>
          <c:val>
            <c:numRef>
              <c:f>'10.27.17'!$H$6:$H$246</c:f>
              <c:numCache>
                <c:formatCode>0.00%</c:formatCode>
                <c:ptCount val="241"/>
                <c:pt idx="0">
                  <c:v>0.98585311137202281</c:v>
                </c:pt>
                <c:pt idx="1">
                  <c:v>0.98184039280023483</c:v>
                </c:pt>
                <c:pt idx="2">
                  <c:v>0.971778293777256</c:v>
                </c:pt>
                <c:pt idx="3">
                  <c:v>0.96729871508029441</c:v>
                </c:pt>
                <c:pt idx="4">
                  <c:v>0.96251734876840078</c:v>
                </c:pt>
                <c:pt idx="5">
                  <c:v>0.96031526404106726</c:v>
                </c:pt>
                <c:pt idx="6">
                  <c:v>0.96079978802484112</c:v>
                </c:pt>
                <c:pt idx="7">
                  <c:v>0.96513730684384413</c:v>
                </c:pt>
                <c:pt idx="8">
                  <c:v>0.96357020010873207</c:v>
                </c:pt>
                <c:pt idx="9">
                  <c:v>0.95586698754809296</c:v>
                </c:pt>
                <c:pt idx="10">
                  <c:v>0.94721318663223486</c:v>
                </c:pt>
                <c:pt idx="11">
                  <c:v>0.95728560400455986</c:v>
                </c:pt>
                <c:pt idx="12">
                  <c:v>0.95817890703438757</c:v>
                </c:pt>
                <c:pt idx="13">
                  <c:v>0.95402230667461507</c:v>
                </c:pt>
                <c:pt idx="14">
                  <c:v>0.96513805874539826</c:v>
                </c:pt>
                <c:pt idx="15">
                  <c:v>0.9678471372469043</c:v>
                </c:pt>
                <c:pt idx="16">
                  <c:v>0.9722976378168926</c:v>
                </c:pt>
                <c:pt idx="17">
                  <c:v>0.98167760560471051</c:v>
                </c:pt>
                <c:pt idx="18">
                  <c:v>0.98688920721950302</c:v>
                </c:pt>
                <c:pt idx="19">
                  <c:v>0.99451427127781966</c:v>
                </c:pt>
                <c:pt idx="20">
                  <c:v>0.98704855600567987</c:v>
                </c:pt>
                <c:pt idx="21">
                  <c:v>0.98538598526770793</c:v>
                </c:pt>
                <c:pt idx="22">
                  <c:v>0.98815693649766123</c:v>
                </c:pt>
                <c:pt idx="23">
                  <c:v>0.98881211107166722</c:v>
                </c:pt>
                <c:pt idx="24">
                  <c:v>0.98961721229744404</c:v>
                </c:pt>
                <c:pt idx="25">
                  <c:v>0.98879057644921486</c:v>
                </c:pt>
                <c:pt idx="26">
                  <c:v>0.99412504502693788</c:v>
                </c:pt>
                <c:pt idx="27">
                  <c:v>0.98865484307133311</c:v>
                </c:pt>
                <c:pt idx="28">
                  <c:v>0.99053422830354154</c:v>
                </c:pt>
                <c:pt idx="29">
                  <c:v>0.99509548973646844</c:v>
                </c:pt>
                <c:pt idx="30">
                  <c:v>0.99086534216048872</c:v>
                </c:pt>
                <c:pt idx="31">
                  <c:v>0.99164565066073806</c:v>
                </c:pt>
                <c:pt idx="32">
                  <c:v>0.98847839680123839</c:v>
                </c:pt>
                <c:pt idx="33">
                  <c:v>0.9852627693338597</c:v>
                </c:pt>
                <c:pt idx="34">
                  <c:v>0.98461816665974067</c:v>
                </c:pt>
                <c:pt idx="35">
                  <c:v>0.98468261069439822</c:v>
                </c:pt>
                <c:pt idx="36">
                  <c:v>0.97987170929604384</c:v>
                </c:pt>
                <c:pt idx="37">
                  <c:v>0.97919537158722569</c:v>
                </c:pt>
                <c:pt idx="38">
                  <c:v>0.97903263822514963</c:v>
                </c:pt>
                <c:pt idx="39">
                  <c:v>0.97454468747402756</c:v>
                </c:pt>
                <c:pt idx="40">
                  <c:v>0.97462641939203787</c:v>
                </c:pt>
                <c:pt idx="41">
                  <c:v>0.97125336801258255</c:v>
                </c:pt>
                <c:pt idx="42">
                  <c:v>0.96565610174298677</c:v>
                </c:pt>
                <c:pt idx="43">
                  <c:v>0.9783761506033416</c:v>
                </c:pt>
                <c:pt idx="44">
                  <c:v>0.98390718466377891</c:v>
                </c:pt>
                <c:pt idx="45">
                  <c:v>0.9880665996287129</c:v>
                </c:pt>
                <c:pt idx="46">
                  <c:v>0.99205688879434817</c:v>
                </c:pt>
                <c:pt idx="47">
                  <c:v>0.99117395382116336</c:v>
                </c:pt>
                <c:pt idx="48">
                  <c:v>0.98858292079207921</c:v>
                </c:pt>
                <c:pt idx="49">
                  <c:v>0.99242181054042899</c:v>
                </c:pt>
                <c:pt idx="50">
                  <c:v>0.98936014206889444</c:v>
                </c:pt>
                <c:pt idx="51">
                  <c:v>0.98990401969884489</c:v>
                </c:pt>
                <c:pt idx="52">
                  <c:v>0.99083820003094059</c:v>
                </c:pt>
                <c:pt idx="53">
                  <c:v>0.9922853979733911</c:v>
                </c:pt>
                <c:pt idx="54">
                  <c:v>0.98687102617895384</c:v>
                </c:pt>
                <c:pt idx="55">
                  <c:v>0.98398155953974464</c:v>
                </c:pt>
                <c:pt idx="56">
                  <c:v>0.98791065498867381</c:v>
                </c:pt>
                <c:pt idx="57">
                  <c:v>0.99148813967256999</c:v>
                </c:pt>
                <c:pt idx="58">
                  <c:v>0.98436840377883028</c:v>
                </c:pt>
                <c:pt idx="59">
                  <c:v>0.99197770799011531</c:v>
                </c:pt>
                <c:pt idx="60">
                  <c:v>0.98520427370778418</c:v>
                </c:pt>
                <c:pt idx="61">
                  <c:v>0.99035640506511702</c:v>
                </c:pt>
                <c:pt idx="62">
                  <c:v>0.9870582125267886</c:v>
                </c:pt>
                <c:pt idx="63">
                  <c:v>0.99043754378915261</c:v>
                </c:pt>
                <c:pt idx="64">
                  <c:v>0.99168505167120014</c:v>
                </c:pt>
                <c:pt idx="65">
                  <c:v>0.99003321857999504</c:v>
                </c:pt>
                <c:pt idx="66">
                  <c:v>0.99016973770297556</c:v>
                </c:pt>
                <c:pt idx="67">
                  <c:v>0.99933068602147213</c:v>
                </c:pt>
                <c:pt idx="68">
                  <c:v>1.000340653849324</c:v>
                </c:pt>
                <c:pt idx="69">
                  <c:v>1.0057660010715463</c:v>
                </c:pt>
                <c:pt idx="70">
                  <c:v>1.00381319805061</c:v>
                </c:pt>
                <c:pt idx="71">
                  <c:v>1.0056931310709583</c:v>
                </c:pt>
                <c:pt idx="72">
                  <c:v>1.0065577120462217</c:v>
                </c:pt>
                <c:pt idx="73">
                  <c:v>1.0048008963666859</c:v>
                </c:pt>
                <c:pt idx="74">
                  <c:v>0.99915857098390681</c:v>
                </c:pt>
                <c:pt idx="75">
                  <c:v>1.0004622352959336</c:v>
                </c:pt>
                <c:pt idx="76">
                  <c:v>1.0022729114360389</c:v>
                </c:pt>
                <c:pt idx="77">
                  <c:v>1.0046561162331249</c:v>
                </c:pt>
                <c:pt idx="78">
                  <c:v>0.9975713755607919</c:v>
                </c:pt>
                <c:pt idx="79">
                  <c:v>0.99164238390578696</c:v>
                </c:pt>
                <c:pt idx="80">
                  <c:v>0.98711577394427064</c:v>
                </c:pt>
                <c:pt idx="81">
                  <c:v>0.97853449113867064</c:v>
                </c:pt>
                <c:pt idx="82">
                  <c:v>0.98074182936313037</c:v>
                </c:pt>
                <c:pt idx="83">
                  <c:v>0.97810224871582352</c:v>
                </c:pt>
                <c:pt idx="84">
                  <c:v>0.97268830644748694</c:v>
                </c:pt>
                <c:pt idx="85">
                  <c:v>0.97257902673747543</c:v>
                </c:pt>
                <c:pt idx="86">
                  <c:v>0.97317738711014246</c:v>
                </c:pt>
                <c:pt idx="87">
                  <c:v>0.97238261104801083</c:v>
                </c:pt>
                <c:pt idx="88">
                  <c:v>0.9736286555541912</c:v>
                </c:pt>
                <c:pt idx="89">
                  <c:v>0.97487797765225936</c:v>
                </c:pt>
                <c:pt idx="90">
                  <c:v>0.97590338426551249</c:v>
                </c:pt>
                <c:pt idx="91">
                  <c:v>0.9776829567779961</c:v>
                </c:pt>
                <c:pt idx="92">
                  <c:v>0.97691682304432192</c:v>
                </c:pt>
                <c:pt idx="93">
                  <c:v>0.97658196742238557</c:v>
                </c:pt>
                <c:pt idx="94">
                  <c:v>0.9780708263122958</c:v>
                </c:pt>
                <c:pt idx="95">
                  <c:v>0.97856876148897054</c:v>
                </c:pt>
                <c:pt idx="96">
                  <c:v>0.97674400977839049</c:v>
                </c:pt>
                <c:pt idx="97">
                  <c:v>0.97411790236928109</c:v>
                </c:pt>
                <c:pt idx="98">
                  <c:v>0.97437847860498361</c:v>
                </c:pt>
                <c:pt idx="99">
                  <c:v>0.97409117455575978</c:v>
                </c:pt>
                <c:pt idx="100">
                  <c:v>0.97544450045489861</c:v>
                </c:pt>
                <c:pt idx="101">
                  <c:v>0.97244070026271667</c:v>
                </c:pt>
                <c:pt idx="102">
                  <c:v>0.97226907507360161</c:v>
                </c:pt>
                <c:pt idx="103">
                  <c:v>0.97233080902948155</c:v>
                </c:pt>
                <c:pt idx="104">
                  <c:v>0.9712061808707475</c:v>
                </c:pt>
                <c:pt idx="105">
                  <c:v>0.97167489573110888</c:v>
                </c:pt>
                <c:pt idx="106">
                  <c:v>0.97183462136081122</c:v>
                </c:pt>
                <c:pt idx="107">
                  <c:v>0.9711571451024289</c:v>
                </c:pt>
                <c:pt idx="108">
                  <c:v>0.97583455044263168</c:v>
                </c:pt>
                <c:pt idx="109">
                  <c:v>0.97471415501308467</c:v>
                </c:pt>
                <c:pt idx="110">
                  <c:v>0.97274923698086646</c:v>
                </c:pt>
                <c:pt idx="111">
                  <c:v>0.97319735932910412</c:v>
                </c:pt>
                <c:pt idx="112">
                  <c:v>0.97424491703043403</c:v>
                </c:pt>
                <c:pt idx="113">
                  <c:v>0.97282134770724538</c:v>
                </c:pt>
                <c:pt idx="114">
                  <c:v>0.97225752947535904</c:v>
                </c:pt>
                <c:pt idx="115">
                  <c:v>0.97116176515584207</c:v>
                </c:pt>
                <c:pt idx="116">
                  <c:v>0.97017086019092691</c:v>
                </c:pt>
                <c:pt idx="117">
                  <c:v>0.97392890472013705</c:v>
                </c:pt>
                <c:pt idx="118">
                  <c:v>0.97369607870634789</c:v>
                </c:pt>
                <c:pt idx="119">
                  <c:v>0.97410691064580612</c:v>
                </c:pt>
                <c:pt idx="120">
                  <c:v>0.9717484191715543</c:v>
                </c:pt>
                <c:pt idx="121">
                  <c:v>0.97261496326674002</c:v>
                </c:pt>
                <c:pt idx="122">
                  <c:v>0.96968567351946888</c:v>
                </c:pt>
                <c:pt idx="123">
                  <c:v>0.9700219336764826</c:v>
                </c:pt>
                <c:pt idx="124">
                  <c:v>0.97253350350786083</c:v>
                </c:pt>
                <c:pt idx="125">
                  <c:v>0.96680252308875037</c:v>
                </c:pt>
                <c:pt idx="126">
                  <c:v>0.97105672717599378</c:v>
                </c:pt>
                <c:pt idx="127">
                  <c:v>0.97345032354797978</c:v>
                </c:pt>
                <c:pt idx="128">
                  <c:v>0.97550002291055715</c:v>
                </c:pt>
                <c:pt idx="129">
                  <c:v>0.97725952188212772</c:v>
                </c:pt>
                <c:pt idx="130">
                  <c:v>0.97917149430614403</c:v>
                </c:pt>
                <c:pt idx="131">
                  <c:v>0.97801142845501954</c:v>
                </c:pt>
                <c:pt idx="132">
                  <c:v>0.97734441844238917</c:v>
                </c:pt>
                <c:pt idx="133">
                  <c:v>0.97487516042617339</c:v>
                </c:pt>
                <c:pt idx="134">
                  <c:v>0.97399711360210239</c:v>
                </c:pt>
                <c:pt idx="135">
                  <c:v>0.97098291588575625</c:v>
                </c:pt>
                <c:pt idx="136">
                  <c:v>0.97114445612980771</c:v>
                </c:pt>
                <c:pt idx="137">
                  <c:v>0.97175401192755873</c:v>
                </c:pt>
                <c:pt idx="138">
                  <c:v>0.97134817190555733</c:v>
                </c:pt>
                <c:pt idx="139">
                  <c:v>0.97003189743419982</c:v>
                </c:pt>
                <c:pt idx="140">
                  <c:v>0.96880177053644134</c:v>
                </c:pt>
                <c:pt idx="141">
                  <c:v>0.97040045424470689</c:v>
                </c:pt>
                <c:pt idx="142">
                  <c:v>0.97287247747862382</c:v>
                </c:pt>
                <c:pt idx="143">
                  <c:v>0.97591238612072473</c:v>
                </c:pt>
                <c:pt idx="144">
                  <c:v>0.97573886337031757</c:v>
                </c:pt>
                <c:pt idx="145">
                  <c:v>0.97813796251526874</c:v>
                </c:pt>
                <c:pt idx="146">
                  <c:v>0.97908716854132738</c:v>
                </c:pt>
                <c:pt idx="147">
                  <c:v>0.97894736423554563</c:v>
                </c:pt>
                <c:pt idx="148">
                  <c:v>0.97826687194625406</c:v>
                </c:pt>
                <c:pt idx="149">
                  <c:v>0.97854687818098529</c:v>
                </c:pt>
                <c:pt idx="150">
                  <c:v>0.97640652347565937</c:v>
                </c:pt>
                <c:pt idx="151">
                  <c:v>0.97798147297806093</c:v>
                </c:pt>
                <c:pt idx="152">
                  <c:v>0.97918778683144736</c:v>
                </c:pt>
                <c:pt idx="153">
                  <c:v>0.97929511012801207</c:v>
                </c:pt>
                <c:pt idx="154">
                  <c:v>0.98150032562683165</c:v>
                </c:pt>
                <c:pt idx="155">
                  <c:v>0.98103509901090846</c:v>
                </c:pt>
                <c:pt idx="156">
                  <c:v>0.97846236084540861</c:v>
                </c:pt>
                <c:pt idx="157">
                  <c:v>0.9793383574415907</c:v>
                </c:pt>
                <c:pt idx="158">
                  <c:v>0.97592913355279221</c:v>
                </c:pt>
                <c:pt idx="159">
                  <c:v>0.97434456470306907</c:v>
                </c:pt>
                <c:pt idx="160">
                  <c:v>0.97560199624511557</c:v>
                </c:pt>
                <c:pt idx="161">
                  <c:v>0.9753079304125285</c:v>
                </c:pt>
                <c:pt idx="162">
                  <c:v>0.97490420583951276</c:v>
                </c:pt>
                <c:pt idx="163">
                  <c:v>0.97487890052049375</c:v>
                </c:pt>
                <c:pt idx="164">
                  <c:v>0.97570180084745761</c:v>
                </c:pt>
                <c:pt idx="165">
                  <c:v>0.97418300424747395</c:v>
                </c:pt>
                <c:pt idx="166">
                  <c:v>0.97602599540620927</c:v>
                </c:pt>
                <c:pt idx="167">
                  <c:v>0.97598469521573505</c:v>
                </c:pt>
                <c:pt idx="168">
                  <c:v>0.97464677594320404</c:v>
                </c:pt>
                <c:pt idx="169">
                  <c:v>0.9763635588127445</c:v>
                </c:pt>
                <c:pt idx="170">
                  <c:v>0.97460110174323888</c:v>
                </c:pt>
                <c:pt idx="171">
                  <c:v>0.97649138181207229</c:v>
                </c:pt>
                <c:pt idx="172">
                  <c:v>0.97485550438864454</c:v>
                </c:pt>
                <c:pt idx="173">
                  <c:v>0.97496043155852885</c:v>
                </c:pt>
                <c:pt idx="174">
                  <c:v>0.97389119267269464</c:v>
                </c:pt>
                <c:pt idx="175">
                  <c:v>0.97260207607832361</c:v>
                </c:pt>
                <c:pt idx="176">
                  <c:v>0.97463697903938584</c:v>
                </c:pt>
                <c:pt idx="177">
                  <c:v>0.97471597273134569</c:v>
                </c:pt>
                <c:pt idx="178">
                  <c:v>0.97262991876934668</c:v>
                </c:pt>
                <c:pt idx="179">
                  <c:v>0.97342995860825998</c:v>
                </c:pt>
                <c:pt idx="180">
                  <c:v>0.97608297501630259</c:v>
                </c:pt>
                <c:pt idx="181">
                  <c:v>0.97643004157156832</c:v>
                </c:pt>
                <c:pt idx="182">
                  <c:v>0.9754292799356048</c:v>
                </c:pt>
                <c:pt idx="183">
                  <c:v>0.97558291260800456</c:v>
                </c:pt>
                <c:pt idx="184">
                  <c:v>0.97525630387491846</c:v>
                </c:pt>
                <c:pt idx="185">
                  <c:v>0.97527819454067488</c:v>
                </c:pt>
                <c:pt idx="186">
                  <c:v>0.97471317655689604</c:v>
                </c:pt>
                <c:pt idx="187">
                  <c:v>0.9700934500580779</c:v>
                </c:pt>
                <c:pt idx="188">
                  <c:v>0.97580317250672477</c:v>
                </c:pt>
                <c:pt idx="189">
                  <c:v>0.97588611822933646</c:v>
                </c:pt>
                <c:pt idx="190">
                  <c:v>0.97664316285096309</c:v>
                </c:pt>
                <c:pt idx="191">
                  <c:v>0.97553253422910546</c:v>
                </c:pt>
                <c:pt idx="192">
                  <c:v>0.97427899207782398</c:v>
                </c:pt>
                <c:pt idx="193">
                  <c:v>0.97375245176807868</c:v>
                </c:pt>
                <c:pt idx="194">
                  <c:v>0.97345737876979266</c:v>
                </c:pt>
                <c:pt idx="195">
                  <c:v>0.97419761186949072</c:v>
                </c:pt>
                <c:pt idx="196">
                  <c:v>0.973221607314112</c:v>
                </c:pt>
                <c:pt idx="197">
                  <c:v>0.97239385661524647</c:v>
                </c:pt>
                <c:pt idx="198">
                  <c:v>0.97140884523955273</c:v>
                </c:pt>
                <c:pt idx="199">
                  <c:v>0.97007727054766568</c:v>
                </c:pt>
                <c:pt idx="200">
                  <c:v>0.96795939247163731</c:v>
                </c:pt>
                <c:pt idx="201">
                  <c:v>0.96869381268819177</c:v>
                </c:pt>
                <c:pt idx="202">
                  <c:v>0.97013425827026367</c:v>
                </c:pt>
                <c:pt idx="203">
                  <c:v>0.972300132115682</c:v>
                </c:pt>
                <c:pt idx="204">
                  <c:v>0.97180271148681641</c:v>
                </c:pt>
                <c:pt idx="205">
                  <c:v>0.97223472595214844</c:v>
                </c:pt>
                <c:pt idx="206">
                  <c:v>0.970740000406901</c:v>
                </c:pt>
                <c:pt idx="207">
                  <c:v>0.97249635060628259</c:v>
                </c:pt>
                <c:pt idx="208">
                  <c:v>0.97226826349894202</c:v>
                </c:pt>
                <c:pt idx="209">
                  <c:v>0.97162493069966638</c:v>
                </c:pt>
                <c:pt idx="210">
                  <c:v>0.9746950467427572</c:v>
                </c:pt>
                <c:pt idx="211">
                  <c:v>0.97325575704726652</c:v>
                </c:pt>
                <c:pt idx="212">
                  <c:v>0.97375301580804585</c:v>
                </c:pt>
                <c:pt idx="213">
                  <c:v>0.97292986546127558</c:v>
                </c:pt>
                <c:pt idx="214">
                  <c:v>0.97576207149467131</c:v>
                </c:pt>
                <c:pt idx="215">
                  <c:v>0.97709010751403347</c:v>
                </c:pt>
                <c:pt idx="216">
                  <c:v>0.97814778539904002</c:v>
                </c:pt>
                <c:pt idx="217">
                  <c:v>0.97472846605007324</c:v>
                </c:pt>
                <c:pt idx="218">
                  <c:v>0.97514460942584613</c:v>
                </c:pt>
                <c:pt idx="219">
                  <c:v>0.97516216721241455</c:v>
                </c:pt>
                <c:pt idx="220">
                  <c:v>0.97936840907704192</c:v>
                </c:pt>
                <c:pt idx="221">
                  <c:v>0.98390980345207046</c:v>
                </c:pt>
                <c:pt idx="222">
                  <c:v>0.97919423563844965</c:v>
                </c:pt>
                <c:pt idx="223">
                  <c:v>0.97874480036986466</c:v>
                </c:pt>
                <c:pt idx="224">
                  <c:v>0.97405311328252364</c:v>
                </c:pt>
                <c:pt idx="225">
                  <c:v>0.97530541856863384</c:v>
                </c:pt>
                <c:pt idx="226">
                  <c:v>0.97679334702070431</c:v>
                </c:pt>
                <c:pt idx="227">
                  <c:v>0.97581256559239482</c:v>
                </c:pt>
                <c:pt idx="228">
                  <c:v>0.97521642306203127</c:v>
                </c:pt>
                <c:pt idx="229">
                  <c:v>0.97485821216783497</c:v>
                </c:pt>
                <c:pt idx="230">
                  <c:v>0.97437335382193513</c:v>
                </c:pt>
                <c:pt idx="231">
                  <c:v>0.97459846946833228</c:v>
                </c:pt>
                <c:pt idx="232">
                  <c:v>0.97411647680958591</c:v>
                </c:pt>
                <c:pt idx="233">
                  <c:v>0.97639422048214863</c:v>
                </c:pt>
                <c:pt idx="234">
                  <c:v>0.97615405997819527</c:v>
                </c:pt>
                <c:pt idx="235">
                  <c:v>0.97531210517199218</c:v>
                </c:pt>
                <c:pt idx="236">
                  <c:v>0.96935951573708024</c:v>
                </c:pt>
                <c:pt idx="237">
                  <c:v>0.97341597550537984</c:v>
                </c:pt>
                <c:pt idx="238">
                  <c:v>0.97683115817064725</c:v>
                </c:pt>
                <c:pt idx="239">
                  <c:v>0.97863590425802904</c:v>
                </c:pt>
                <c:pt idx="240">
                  <c:v>0.97861234194143298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'10.27.17'!$I$5</c:f>
              <c:strCache>
                <c:ptCount val="1"/>
                <c:pt idx="0">
                  <c:v>100%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prstDash val="dash"/>
              <a:round/>
            </a:ln>
            <a:effectLst/>
          </c:spPr>
          <c:marker>
            <c:symbol val="none"/>
          </c:marker>
          <c:cat>
            <c:numRef>
              <c:f>'10.27.17'!$B$6:$B$246</c:f>
              <c:numCache>
                <c:formatCode>dd\-mmm\-yy\ hh:mm:ss</c:formatCode>
                <c:ptCount val="241"/>
                <c:pt idx="0">
                  <c:v>43034.625</c:v>
                </c:pt>
                <c:pt idx="1">
                  <c:v>43034.625694444447</c:v>
                </c:pt>
                <c:pt idx="2">
                  <c:v>43034.626388888886</c:v>
                </c:pt>
                <c:pt idx="3">
                  <c:v>43034.627083333333</c:v>
                </c:pt>
                <c:pt idx="4">
                  <c:v>43034.62777777778</c:v>
                </c:pt>
                <c:pt idx="5">
                  <c:v>43034.628472222219</c:v>
                </c:pt>
                <c:pt idx="6">
                  <c:v>43034.629166666666</c:v>
                </c:pt>
                <c:pt idx="7">
                  <c:v>43034.629861111112</c:v>
                </c:pt>
                <c:pt idx="8">
                  <c:v>43034.630555555559</c:v>
                </c:pt>
                <c:pt idx="9">
                  <c:v>43034.631249999999</c:v>
                </c:pt>
                <c:pt idx="10">
                  <c:v>43034.631944444445</c:v>
                </c:pt>
                <c:pt idx="11">
                  <c:v>43034.632638888892</c:v>
                </c:pt>
                <c:pt idx="12">
                  <c:v>43034.633333333331</c:v>
                </c:pt>
                <c:pt idx="13">
                  <c:v>43034.634027777778</c:v>
                </c:pt>
                <c:pt idx="14">
                  <c:v>43034.634722222225</c:v>
                </c:pt>
                <c:pt idx="15">
                  <c:v>43034.635416666664</c:v>
                </c:pt>
                <c:pt idx="16">
                  <c:v>43034.636111111111</c:v>
                </c:pt>
                <c:pt idx="17">
                  <c:v>43034.636805555558</c:v>
                </c:pt>
                <c:pt idx="18">
                  <c:v>43034.637499999997</c:v>
                </c:pt>
                <c:pt idx="19">
                  <c:v>43034.638194444444</c:v>
                </c:pt>
                <c:pt idx="20">
                  <c:v>43034.638888888891</c:v>
                </c:pt>
                <c:pt idx="21">
                  <c:v>43034.63958333333</c:v>
                </c:pt>
                <c:pt idx="22">
                  <c:v>43034.640277777777</c:v>
                </c:pt>
                <c:pt idx="23">
                  <c:v>43034.640972222223</c:v>
                </c:pt>
                <c:pt idx="24">
                  <c:v>43034.64166666667</c:v>
                </c:pt>
                <c:pt idx="25">
                  <c:v>43034.642361111109</c:v>
                </c:pt>
                <c:pt idx="26">
                  <c:v>43034.643055555556</c:v>
                </c:pt>
                <c:pt idx="27">
                  <c:v>43034.643750000003</c:v>
                </c:pt>
                <c:pt idx="28">
                  <c:v>43034.644444444442</c:v>
                </c:pt>
                <c:pt idx="29">
                  <c:v>43034.645138888889</c:v>
                </c:pt>
                <c:pt idx="30">
                  <c:v>43034.645833333336</c:v>
                </c:pt>
                <c:pt idx="31">
                  <c:v>43034.646527777775</c:v>
                </c:pt>
                <c:pt idx="32">
                  <c:v>43034.647222222222</c:v>
                </c:pt>
                <c:pt idx="33">
                  <c:v>43034.647916666669</c:v>
                </c:pt>
                <c:pt idx="34">
                  <c:v>43034.648611111108</c:v>
                </c:pt>
                <c:pt idx="35">
                  <c:v>43034.649305555555</c:v>
                </c:pt>
                <c:pt idx="36">
                  <c:v>43034.65</c:v>
                </c:pt>
                <c:pt idx="37">
                  <c:v>43034.650694444441</c:v>
                </c:pt>
                <c:pt idx="38">
                  <c:v>43034.651388888888</c:v>
                </c:pt>
                <c:pt idx="39">
                  <c:v>43034.652083333334</c:v>
                </c:pt>
                <c:pt idx="40">
                  <c:v>43034.652777777781</c:v>
                </c:pt>
                <c:pt idx="41">
                  <c:v>43034.65347222222</c:v>
                </c:pt>
                <c:pt idx="42">
                  <c:v>43034.654166666667</c:v>
                </c:pt>
                <c:pt idx="43">
                  <c:v>43034.654861111114</c:v>
                </c:pt>
                <c:pt idx="44">
                  <c:v>43034.655555555553</c:v>
                </c:pt>
                <c:pt idx="45">
                  <c:v>43034.65625</c:v>
                </c:pt>
                <c:pt idx="46">
                  <c:v>43034.656944444447</c:v>
                </c:pt>
                <c:pt idx="47">
                  <c:v>43034.657638888886</c:v>
                </c:pt>
                <c:pt idx="48">
                  <c:v>43034.658333333333</c:v>
                </c:pt>
                <c:pt idx="49">
                  <c:v>43034.65902777778</c:v>
                </c:pt>
                <c:pt idx="50">
                  <c:v>43034.659722222219</c:v>
                </c:pt>
                <c:pt idx="51">
                  <c:v>43034.660416666666</c:v>
                </c:pt>
                <c:pt idx="52">
                  <c:v>43034.661111111112</c:v>
                </c:pt>
                <c:pt idx="53">
                  <c:v>43034.661805555559</c:v>
                </c:pt>
                <c:pt idx="54">
                  <c:v>43034.662499999999</c:v>
                </c:pt>
                <c:pt idx="55">
                  <c:v>43034.663194444445</c:v>
                </c:pt>
                <c:pt idx="56">
                  <c:v>43034.663888888892</c:v>
                </c:pt>
                <c:pt idx="57">
                  <c:v>43034.664583333331</c:v>
                </c:pt>
                <c:pt idx="58">
                  <c:v>43034.665277777778</c:v>
                </c:pt>
                <c:pt idx="59">
                  <c:v>43034.665972222225</c:v>
                </c:pt>
                <c:pt idx="60">
                  <c:v>43034.666666666664</c:v>
                </c:pt>
                <c:pt idx="61">
                  <c:v>43034.667361111111</c:v>
                </c:pt>
                <c:pt idx="62">
                  <c:v>43034.668055555558</c:v>
                </c:pt>
                <c:pt idx="63">
                  <c:v>43034.668749999997</c:v>
                </c:pt>
                <c:pt idx="64">
                  <c:v>43034.669444444444</c:v>
                </c:pt>
                <c:pt idx="65">
                  <c:v>43034.670138888891</c:v>
                </c:pt>
                <c:pt idx="66">
                  <c:v>43034.67083333333</c:v>
                </c:pt>
                <c:pt idx="67">
                  <c:v>43034.671527777777</c:v>
                </c:pt>
                <c:pt idx="68">
                  <c:v>43034.672222222223</c:v>
                </c:pt>
                <c:pt idx="69">
                  <c:v>43034.67291666667</c:v>
                </c:pt>
                <c:pt idx="70">
                  <c:v>43034.673611111109</c:v>
                </c:pt>
                <c:pt idx="71">
                  <c:v>43034.674305555556</c:v>
                </c:pt>
                <c:pt idx="72">
                  <c:v>43034.675000000003</c:v>
                </c:pt>
                <c:pt idx="73">
                  <c:v>43034.675694444442</c:v>
                </c:pt>
                <c:pt idx="74">
                  <c:v>43034.676388888889</c:v>
                </c:pt>
                <c:pt idx="75">
                  <c:v>43034.677083333336</c:v>
                </c:pt>
                <c:pt idx="76">
                  <c:v>43034.677777777775</c:v>
                </c:pt>
                <c:pt idx="77">
                  <c:v>43034.678472222222</c:v>
                </c:pt>
                <c:pt idx="78">
                  <c:v>43034.679166666669</c:v>
                </c:pt>
                <c:pt idx="79">
                  <c:v>43034.679861111108</c:v>
                </c:pt>
                <c:pt idx="80">
                  <c:v>43034.680555555555</c:v>
                </c:pt>
                <c:pt idx="81">
                  <c:v>43034.681250000001</c:v>
                </c:pt>
                <c:pt idx="82">
                  <c:v>43034.681944444441</c:v>
                </c:pt>
                <c:pt idx="83">
                  <c:v>43034.682638888888</c:v>
                </c:pt>
                <c:pt idx="84">
                  <c:v>43034.683333333334</c:v>
                </c:pt>
                <c:pt idx="85">
                  <c:v>43034.684027777781</c:v>
                </c:pt>
                <c:pt idx="86">
                  <c:v>43034.68472222222</c:v>
                </c:pt>
                <c:pt idx="87">
                  <c:v>43034.685416666667</c:v>
                </c:pt>
                <c:pt idx="88">
                  <c:v>43034.686111111114</c:v>
                </c:pt>
                <c:pt idx="89">
                  <c:v>43034.686805555553</c:v>
                </c:pt>
                <c:pt idx="90">
                  <c:v>43034.6875</c:v>
                </c:pt>
                <c:pt idx="91">
                  <c:v>43034.688194444447</c:v>
                </c:pt>
                <c:pt idx="92">
                  <c:v>43034.688888888886</c:v>
                </c:pt>
                <c:pt idx="93">
                  <c:v>43034.689583333333</c:v>
                </c:pt>
                <c:pt idx="94">
                  <c:v>43034.69027777778</c:v>
                </c:pt>
                <c:pt idx="95">
                  <c:v>43034.690972222219</c:v>
                </c:pt>
                <c:pt idx="96">
                  <c:v>43034.691666666666</c:v>
                </c:pt>
                <c:pt idx="97">
                  <c:v>43034.692361111112</c:v>
                </c:pt>
                <c:pt idx="98">
                  <c:v>43034.693055555559</c:v>
                </c:pt>
                <c:pt idx="99">
                  <c:v>43034.693749999999</c:v>
                </c:pt>
                <c:pt idx="100">
                  <c:v>43034.694444444445</c:v>
                </c:pt>
                <c:pt idx="101">
                  <c:v>43034.695138888892</c:v>
                </c:pt>
                <c:pt idx="102">
                  <c:v>43034.695833333331</c:v>
                </c:pt>
                <c:pt idx="103">
                  <c:v>43034.696527777778</c:v>
                </c:pt>
                <c:pt idx="104">
                  <c:v>43034.697222222225</c:v>
                </c:pt>
                <c:pt idx="105">
                  <c:v>43034.697916666664</c:v>
                </c:pt>
                <c:pt idx="106">
                  <c:v>43034.698611111111</c:v>
                </c:pt>
                <c:pt idx="107">
                  <c:v>43034.699305555558</c:v>
                </c:pt>
                <c:pt idx="108">
                  <c:v>43034.7</c:v>
                </c:pt>
                <c:pt idx="109">
                  <c:v>43034.700694444444</c:v>
                </c:pt>
                <c:pt idx="110">
                  <c:v>43034.701388888891</c:v>
                </c:pt>
                <c:pt idx="111">
                  <c:v>43034.70208333333</c:v>
                </c:pt>
                <c:pt idx="112">
                  <c:v>43034.702777777777</c:v>
                </c:pt>
                <c:pt idx="113">
                  <c:v>43034.703472222223</c:v>
                </c:pt>
                <c:pt idx="114">
                  <c:v>43034.70416666667</c:v>
                </c:pt>
                <c:pt idx="115">
                  <c:v>43034.704861111109</c:v>
                </c:pt>
                <c:pt idx="116">
                  <c:v>43034.705555555556</c:v>
                </c:pt>
                <c:pt idx="117">
                  <c:v>43034.706250000003</c:v>
                </c:pt>
                <c:pt idx="118">
                  <c:v>43034.706944444442</c:v>
                </c:pt>
                <c:pt idx="119">
                  <c:v>43034.707638888889</c:v>
                </c:pt>
                <c:pt idx="120">
                  <c:v>43034.708333333336</c:v>
                </c:pt>
                <c:pt idx="121">
                  <c:v>43034.709027777775</c:v>
                </c:pt>
                <c:pt idx="122">
                  <c:v>43034.709722222222</c:v>
                </c:pt>
                <c:pt idx="123">
                  <c:v>43034.710416666669</c:v>
                </c:pt>
                <c:pt idx="124">
                  <c:v>43034.711111111108</c:v>
                </c:pt>
                <c:pt idx="125">
                  <c:v>43034.711805555555</c:v>
                </c:pt>
                <c:pt idx="126">
                  <c:v>43034.712500000001</c:v>
                </c:pt>
                <c:pt idx="127">
                  <c:v>43034.713194444441</c:v>
                </c:pt>
                <c:pt idx="128">
                  <c:v>43034.713888888888</c:v>
                </c:pt>
                <c:pt idx="129">
                  <c:v>43034.714583333334</c:v>
                </c:pt>
                <c:pt idx="130">
                  <c:v>43034.715277777781</c:v>
                </c:pt>
                <c:pt idx="131">
                  <c:v>43034.71597222222</c:v>
                </c:pt>
                <c:pt idx="132">
                  <c:v>43034.716666666667</c:v>
                </c:pt>
                <c:pt idx="133">
                  <c:v>43034.717361111114</c:v>
                </c:pt>
                <c:pt idx="134">
                  <c:v>43034.718055555553</c:v>
                </c:pt>
                <c:pt idx="135">
                  <c:v>43034.71875</c:v>
                </c:pt>
                <c:pt idx="136">
                  <c:v>43034.719444444447</c:v>
                </c:pt>
                <c:pt idx="137">
                  <c:v>43034.720138888886</c:v>
                </c:pt>
                <c:pt idx="138">
                  <c:v>43034.720833333333</c:v>
                </c:pt>
                <c:pt idx="139">
                  <c:v>43034.72152777778</c:v>
                </c:pt>
                <c:pt idx="140">
                  <c:v>43034.722222222219</c:v>
                </c:pt>
                <c:pt idx="141">
                  <c:v>43034.722916666666</c:v>
                </c:pt>
                <c:pt idx="142">
                  <c:v>43034.723611111112</c:v>
                </c:pt>
                <c:pt idx="143">
                  <c:v>43034.724305555559</c:v>
                </c:pt>
                <c:pt idx="144">
                  <c:v>43034.724999999999</c:v>
                </c:pt>
                <c:pt idx="145">
                  <c:v>43034.725694444445</c:v>
                </c:pt>
                <c:pt idx="146">
                  <c:v>43034.726388888892</c:v>
                </c:pt>
                <c:pt idx="147">
                  <c:v>43034.727083333331</c:v>
                </c:pt>
                <c:pt idx="148">
                  <c:v>43034.727777777778</c:v>
                </c:pt>
                <c:pt idx="149">
                  <c:v>43034.728472222225</c:v>
                </c:pt>
                <c:pt idx="150">
                  <c:v>43034.729166666664</c:v>
                </c:pt>
                <c:pt idx="151">
                  <c:v>43034.729861111111</c:v>
                </c:pt>
                <c:pt idx="152">
                  <c:v>43034.730555555558</c:v>
                </c:pt>
                <c:pt idx="153">
                  <c:v>43034.731249999997</c:v>
                </c:pt>
                <c:pt idx="154">
                  <c:v>43034.731944444444</c:v>
                </c:pt>
                <c:pt idx="155">
                  <c:v>43034.732638888891</c:v>
                </c:pt>
                <c:pt idx="156">
                  <c:v>43034.73333333333</c:v>
                </c:pt>
                <c:pt idx="157">
                  <c:v>43034.734027777777</c:v>
                </c:pt>
                <c:pt idx="158">
                  <c:v>43034.734722222223</c:v>
                </c:pt>
                <c:pt idx="159">
                  <c:v>43034.73541666667</c:v>
                </c:pt>
                <c:pt idx="160">
                  <c:v>43034.736111111109</c:v>
                </c:pt>
                <c:pt idx="161">
                  <c:v>43034.736805555556</c:v>
                </c:pt>
                <c:pt idx="162">
                  <c:v>43034.737500000003</c:v>
                </c:pt>
                <c:pt idx="163">
                  <c:v>43034.738194444442</c:v>
                </c:pt>
                <c:pt idx="164">
                  <c:v>43034.738888888889</c:v>
                </c:pt>
                <c:pt idx="165">
                  <c:v>43034.739583333336</c:v>
                </c:pt>
                <c:pt idx="166">
                  <c:v>43034.740277777775</c:v>
                </c:pt>
                <c:pt idx="167">
                  <c:v>43034.740972222222</c:v>
                </c:pt>
                <c:pt idx="168">
                  <c:v>43034.741666666669</c:v>
                </c:pt>
                <c:pt idx="169">
                  <c:v>43034.742361111108</c:v>
                </c:pt>
                <c:pt idx="170">
                  <c:v>43034.743055555555</c:v>
                </c:pt>
                <c:pt idx="171">
                  <c:v>43034.743750000001</c:v>
                </c:pt>
                <c:pt idx="172">
                  <c:v>43034.744444444441</c:v>
                </c:pt>
                <c:pt idx="173">
                  <c:v>43034.745138888888</c:v>
                </c:pt>
                <c:pt idx="174">
                  <c:v>43034.745833333334</c:v>
                </c:pt>
                <c:pt idx="175">
                  <c:v>43034.746527777781</c:v>
                </c:pt>
                <c:pt idx="176">
                  <c:v>43034.74722222222</c:v>
                </c:pt>
                <c:pt idx="177">
                  <c:v>43034.747916666667</c:v>
                </c:pt>
                <c:pt idx="178">
                  <c:v>43034.748611111114</c:v>
                </c:pt>
                <c:pt idx="179">
                  <c:v>43034.749305555553</c:v>
                </c:pt>
                <c:pt idx="180">
                  <c:v>43034.75</c:v>
                </c:pt>
                <c:pt idx="181">
                  <c:v>43034.750694444447</c:v>
                </c:pt>
                <c:pt idx="182">
                  <c:v>43034.751388888886</c:v>
                </c:pt>
                <c:pt idx="183">
                  <c:v>43034.752083333333</c:v>
                </c:pt>
                <c:pt idx="184">
                  <c:v>43034.75277777778</c:v>
                </c:pt>
                <c:pt idx="185">
                  <c:v>43034.753472222219</c:v>
                </c:pt>
                <c:pt idx="186">
                  <c:v>43034.754166666666</c:v>
                </c:pt>
                <c:pt idx="187">
                  <c:v>43034.754861111112</c:v>
                </c:pt>
                <c:pt idx="188">
                  <c:v>43034.755555555559</c:v>
                </c:pt>
                <c:pt idx="189">
                  <c:v>43034.756249999999</c:v>
                </c:pt>
                <c:pt idx="190">
                  <c:v>43034.756944444445</c:v>
                </c:pt>
                <c:pt idx="191">
                  <c:v>43034.757638888892</c:v>
                </c:pt>
                <c:pt idx="192">
                  <c:v>43034.758333333331</c:v>
                </c:pt>
                <c:pt idx="193">
                  <c:v>43034.759027777778</c:v>
                </c:pt>
                <c:pt idx="194">
                  <c:v>43034.759722222225</c:v>
                </c:pt>
                <c:pt idx="195">
                  <c:v>43034.760416666664</c:v>
                </c:pt>
                <c:pt idx="196">
                  <c:v>43034.761111111111</c:v>
                </c:pt>
                <c:pt idx="197">
                  <c:v>43034.761805555558</c:v>
                </c:pt>
                <c:pt idx="198">
                  <c:v>43034.762499999997</c:v>
                </c:pt>
                <c:pt idx="199">
                  <c:v>43034.763194444444</c:v>
                </c:pt>
                <c:pt idx="200">
                  <c:v>43034.763888888891</c:v>
                </c:pt>
                <c:pt idx="201">
                  <c:v>43034.76458333333</c:v>
                </c:pt>
                <c:pt idx="202">
                  <c:v>43034.765277777777</c:v>
                </c:pt>
                <c:pt idx="203">
                  <c:v>43034.765972222223</c:v>
                </c:pt>
                <c:pt idx="204">
                  <c:v>43034.76666666667</c:v>
                </c:pt>
                <c:pt idx="205">
                  <c:v>43034.767361111109</c:v>
                </c:pt>
                <c:pt idx="206">
                  <c:v>43034.768055555556</c:v>
                </c:pt>
                <c:pt idx="207">
                  <c:v>43034.768750000003</c:v>
                </c:pt>
                <c:pt idx="208">
                  <c:v>43034.769444444442</c:v>
                </c:pt>
                <c:pt idx="209">
                  <c:v>43034.770138888889</c:v>
                </c:pt>
                <c:pt idx="210">
                  <c:v>43034.770833333336</c:v>
                </c:pt>
                <c:pt idx="211">
                  <c:v>43034.771527777775</c:v>
                </c:pt>
                <c:pt idx="212">
                  <c:v>43034.772222222222</c:v>
                </c:pt>
                <c:pt idx="213">
                  <c:v>43034.772916666669</c:v>
                </c:pt>
                <c:pt idx="214">
                  <c:v>43034.773611111108</c:v>
                </c:pt>
                <c:pt idx="215">
                  <c:v>43034.774305555555</c:v>
                </c:pt>
                <c:pt idx="216">
                  <c:v>43034.775000000001</c:v>
                </c:pt>
                <c:pt idx="217">
                  <c:v>43034.775694444441</c:v>
                </c:pt>
                <c:pt idx="218">
                  <c:v>43034.776388888888</c:v>
                </c:pt>
                <c:pt idx="219">
                  <c:v>43034.777083333334</c:v>
                </c:pt>
                <c:pt idx="220">
                  <c:v>43034.777777777781</c:v>
                </c:pt>
                <c:pt idx="221">
                  <c:v>43034.77847222222</c:v>
                </c:pt>
                <c:pt idx="222">
                  <c:v>43034.779166666667</c:v>
                </c:pt>
                <c:pt idx="223">
                  <c:v>43034.779861111114</c:v>
                </c:pt>
                <c:pt idx="224">
                  <c:v>43034.780555555553</c:v>
                </c:pt>
                <c:pt idx="225">
                  <c:v>43034.78125</c:v>
                </c:pt>
                <c:pt idx="226">
                  <c:v>43034.781944444447</c:v>
                </c:pt>
                <c:pt idx="227">
                  <c:v>43034.782638888886</c:v>
                </c:pt>
                <c:pt idx="228">
                  <c:v>43034.783333333333</c:v>
                </c:pt>
                <c:pt idx="229">
                  <c:v>43034.78402777778</c:v>
                </c:pt>
                <c:pt idx="230">
                  <c:v>43034.784722222219</c:v>
                </c:pt>
                <c:pt idx="231">
                  <c:v>43034.785416666666</c:v>
                </c:pt>
                <c:pt idx="232">
                  <c:v>43034.786111111112</c:v>
                </c:pt>
                <c:pt idx="233">
                  <c:v>43034.786805555559</c:v>
                </c:pt>
                <c:pt idx="234">
                  <c:v>43034.787499999999</c:v>
                </c:pt>
                <c:pt idx="235">
                  <c:v>43034.788194444445</c:v>
                </c:pt>
                <c:pt idx="236">
                  <c:v>43034.788888888892</c:v>
                </c:pt>
                <c:pt idx="237">
                  <c:v>43034.789583333331</c:v>
                </c:pt>
                <c:pt idx="238">
                  <c:v>43034.790277777778</c:v>
                </c:pt>
                <c:pt idx="239">
                  <c:v>43034.790972222225</c:v>
                </c:pt>
                <c:pt idx="240">
                  <c:v>43034.791666666664</c:v>
                </c:pt>
              </c:numCache>
            </c:numRef>
          </c:cat>
          <c:val>
            <c:numRef>
              <c:f>'10.27.17'!$I$6:$I$246</c:f>
              <c:numCache>
                <c:formatCode>General</c:formatCode>
                <c:ptCount val="241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1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1</c:v>
                </c:pt>
                <c:pt idx="37">
                  <c:v>1</c:v>
                </c:pt>
                <c:pt idx="38">
                  <c:v>1</c:v>
                </c:pt>
                <c:pt idx="39">
                  <c:v>1</c:v>
                </c:pt>
                <c:pt idx="40">
                  <c:v>1</c:v>
                </c:pt>
                <c:pt idx="41">
                  <c:v>1</c:v>
                </c:pt>
                <c:pt idx="42">
                  <c:v>1</c:v>
                </c:pt>
                <c:pt idx="43">
                  <c:v>1</c:v>
                </c:pt>
                <c:pt idx="44">
                  <c:v>1</c:v>
                </c:pt>
                <c:pt idx="45">
                  <c:v>1</c:v>
                </c:pt>
                <c:pt idx="46">
                  <c:v>1</c:v>
                </c:pt>
                <c:pt idx="47">
                  <c:v>1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  <c:pt idx="101">
                  <c:v>1</c:v>
                </c:pt>
                <c:pt idx="102">
                  <c:v>1</c:v>
                </c:pt>
                <c:pt idx="103">
                  <c:v>1</c:v>
                </c:pt>
                <c:pt idx="104">
                  <c:v>1</c:v>
                </c:pt>
                <c:pt idx="105">
                  <c:v>1</c:v>
                </c:pt>
                <c:pt idx="106">
                  <c:v>1</c:v>
                </c:pt>
                <c:pt idx="107">
                  <c:v>1</c:v>
                </c:pt>
                <c:pt idx="108">
                  <c:v>1</c:v>
                </c:pt>
                <c:pt idx="109">
                  <c:v>1</c:v>
                </c:pt>
                <c:pt idx="110">
                  <c:v>1</c:v>
                </c:pt>
                <c:pt idx="111">
                  <c:v>1</c:v>
                </c:pt>
                <c:pt idx="112">
                  <c:v>1</c:v>
                </c:pt>
                <c:pt idx="113">
                  <c:v>1</c:v>
                </c:pt>
                <c:pt idx="114">
                  <c:v>1</c:v>
                </c:pt>
                <c:pt idx="115">
                  <c:v>1</c:v>
                </c:pt>
                <c:pt idx="116">
                  <c:v>1</c:v>
                </c:pt>
                <c:pt idx="117">
                  <c:v>1</c:v>
                </c:pt>
                <c:pt idx="118">
                  <c:v>1</c:v>
                </c:pt>
                <c:pt idx="119">
                  <c:v>1</c:v>
                </c:pt>
                <c:pt idx="120">
                  <c:v>1</c:v>
                </c:pt>
                <c:pt idx="121">
                  <c:v>1</c:v>
                </c:pt>
                <c:pt idx="122">
                  <c:v>1</c:v>
                </c:pt>
                <c:pt idx="123">
                  <c:v>1</c:v>
                </c:pt>
                <c:pt idx="124">
                  <c:v>1</c:v>
                </c:pt>
                <c:pt idx="125">
                  <c:v>1</c:v>
                </c:pt>
                <c:pt idx="126">
                  <c:v>1</c:v>
                </c:pt>
                <c:pt idx="127">
                  <c:v>1</c:v>
                </c:pt>
                <c:pt idx="128">
                  <c:v>1</c:v>
                </c:pt>
                <c:pt idx="129">
                  <c:v>1</c:v>
                </c:pt>
                <c:pt idx="130">
                  <c:v>1</c:v>
                </c:pt>
                <c:pt idx="131">
                  <c:v>1</c:v>
                </c:pt>
                <c:pt idx="132">
                  <c:v>1</c:v>
                </c:pt>
                <c:pt idx="133">
                  <c:v>1</c:v>
                </c:pt>
                <c:pt idx="134">
                  <c:v>1</c:v>
                </c:pt>
                <c:pt idx="135">
                  <c:v>1</c:v>
                </c:pt>
                <c:pt idx="136">
                  <c:v>1</c:v>
                </c:pt>
                <c:pt idx="137">
                  <c:v>1</c:v>
                </c:pt>
                <c:pt idx="138">
                  <c:v>1</c:v>
                </c:pt>
                <c:pt idx="139">
                  <c:v>1</c:v>
                </c:pt>
                <c:pt idx="140">
                  <c:v>1</c:v>
                </c:pt>
                <c:pt idx="141">
                  <c:v>1</c:v>
                </c:pt>
                <c:pt idx="142">
                  <c:v>1</c:v>
                </c:pt>
                <c:pt idx="143">
                  <c:v>1</c:v>
                </c:pt>
                <c:pt idx="144">
                  <c:v>1</c:v>
                </c:pt>
                <c:pt idx="145">
                  <c:v>1</c:v>
                </c:pt>
                <c:pt idx="146">
                  <c:v>1</c:v>
                </c:pt>
                <c:pt idx="147">
                  <c:v>1</c:v>
                </c:pt>
                <c:pt idx="148">
                  <c:v>1</c:v>
                </c:pt>
                <c:pt idx="149">
                  <c:v>1</c:v>
                </c:pt>
                <c:pt idx="150">
                  <c:v>1</c:v>
                </c:pt>
                <c:pt idx="151">
                  <c:v>1</c:v>
                </c:pt>
                <c:pt idx="152">
                  <c:v>1</c:v>
                </c:pt>
                <c:pt idx="153">
                  <c:v>1</c:v>
                </c:pt>
                <c:pt idx="154">
                  <c:v>1</c:v>
                </c:pt>
                <c:pt idx="155">
                  <c:v>1</c:v>
                </c:pt>
                <c:pt idx="156">
                  <c:v>1</c:v>
                </c:pt>
                <c:pt idx="157">
                  <c:v>1</c:v>
                </c:pt>
                <c:pt idx="158">
                  <c:v>1</c:v>
                </c:pt>
                <c:pt idx="159">
                  <c:v>1</c:v>
                </c:pt>
                <c:pt idx="160">
                  <c:v>1</c:v>
                </c:pt>
                <c:pt idx="161">
                  <c:v>1</c:v>
                </c:pt>
                <c:pt idx="162">
                  <c:v>1</c:v>
                </c:pt>
                <c:pt idx="163">
                  <c:v>1</c:v>
                </c:pt>
                <c:pt idx="164">
                  <c:v>1</c:v>
                </c:pt>
                <c:pt idx="165">
                  <c:v>1</c:v>
                </c:pt>
                <c:pt idx="166">
                  <c:v>1</c:v>
                </c:pt>
                <c:pt idx="167">
                  <c:v>1</c:v>
                </c:pt>
                <c:pt idx="168">
                  <c:v>1</c:v>
                </c:pt>
                <c:pt idx="169">
                  <c:v>1</c:v>
                </c:pt>
                <c:pt idx="170">
                  <c:v>1</c:v>
                </c:pt>
                <c:pt idx="171">
                  <c:v>1</c:v>
                </c:pt>
                <c:pt idx="172">
                  <c:v>1</c:v>
                </c:pt>
                <c:pt idx="173">
                  <c:v>1</c:v>
                </c:pt>
                <c:pt idx="174">
                  <c:v>1</c:v>
                </c:pt>
                <c:pt idx="175">
                  <c:v>1</c:v>
                </c:pt>
                <c:pt idx="176">
                  <c:v>1</c:v>
                </c:pt>
                <c:pt idx="177">
                  <c:v>1</c:v>
                </c:pt>
                <c:pt idx="178">
                  <c:v>1</c:v>
                </c:pt>
                <c:pt idx="179">
                  <c:v>1</c:v>
                </c:pt>
                <c:pt idx="180">
                  <c:v>1</c:v>
                </c:pt>
                <c:pt idx="181">
                  <c:v>1</c:v>
                </c:pt>
                <c:pt idx="182">
                  <c:v>1</c:v>
                </c:pt>
                <c:pt idx="183">
                  <c:v>1</c:v>
                </c:pt>
                <c:pt idx="184">
                  <c:v>1</c:v>
                </c:pt>
                <c:pt idx="185">
                  <c:v>1</c:v>
                </c:pt>
                <c:pt idx="186">
                  <c:v>1</c:v>
                </c:pt>
                <c:pt idx="187">
                  <c:v>1</c:v>
                </c:pt>
                <c:pt idx="188">
                  <c:v>1</c:v>
                </c:pt>
                <c:pt idx="189">
                  <c:v>1</c:v>
                </c:pt>
                <c:pt idx="190">
                  <c:v>1</c:v>
                </c:pt>
                <c:pt idx="191">
                  <c:v>1</c:v>
                </c:pt>
                <c:pt idx="192">
                  <c:v>1</c:v>
                </c:pt>
                <c:pt idx="193">
                  <c:v>1</c:v>
                </c:pt>
                <c:pt idx="194">
                  <c:v>1</c:v>
                </c:pt>
                <c:pt idx="195">
                  <c:v>1</c:v>
                </c:pt>
                <c:pt idx="196">
                  <c:v>1</c:v>
                </c:pt>
                <c:pt idx="197">
                  <c:v>1</c:v>
                </c:pt>
                <c:pt idx="198">
                  <c:v>1</c:v>
                </c:pt>
                <c:pt idx="199">
                  <c:v>1</c:v>
                </c:pt>
                <c:pt idx="200">
                  <c:v>1</c:v>
                </c:pt>
                <c:pt idx="201">
                  <c:v>1</c:v>
                </c:pt>
                <c:pt idx="202">
                  <c:v>1</c:v>
                </c:pt>
                <c:pt idx="203">
                  <c:v>1</c:v>
                </c:pt>
                <c:pt idx="204">
                  <c:v>1</c:v>
                </c:pt>
                <c:pt idx="205">
                  <c:v>1</c:v>
                </c:pt>
                <c:pt idx="206">
                  <c:v>1</c:v>
                </c:pt>
                <c:pt idx="207">
                  <c:v>1</c:v>
                </c:pt>
                <c:pt idx="208">
                  <c:v>1</c:v>
                </c:pt>
                <c:pt idx="209">
                  <c:v>1</c:v>
                </c:pt>
                <c:pt idx="210">
                  <c:v>1</c:v>
                </c:pt>
                <c:pt idx="211">
                  <c:v>1</c:v>
                </c:pt>
                <c:pt idx="212">
                  <c:v>1</c:v>
                </c:pt>
                <c:pt idx="213">
                  <c:v>1</c:v>
                </c:pt>
                <c:pt idx="214">
                  <c:v>1</c:v>
                </c:pt>
                <c:pt idx="215">
                  <c:v>1</c:v>
                </c:pt>
                <c:pt idx="216">
                  <c:v>1</c:v>
                </c:pt>
                <c:pt idx="217">
                  <c:v>1</c:v>
                </c:pt>
                <c:pt idx="218">
                  <c:v>1</c:v>
                </c:pt>
                <c:pt idx="219">
                  <c:v>1</c:v>
                </c:pt>
                <c:pt idx="220">
                  <c:v>1</c:v>
                </c:pt>
                <c:pt idx="221">
                  <c:v>1</c:v>
                </c:pt>
                <c:pt idx="222">
                  <c:v>1</c:v>
                </c:pt>
                <c:pt idx="223">
                  <c:v>1</c:v>
                </c:pt>
                <c:pt idx="224">
                  <c:v>1</c:v>
                </c:pt>
                <c:pt idx="225">
                  <c:v>1</c:v>
                </c:pt>
                <c:pt idx="226">
                  <c:v>1</c:v>
                </c:pt>
                <c:pt idx="227">
                  <c:v>1</c:v>
                </c:pt>
                <c:pt idx="228">
                  <c:v>1</c:v>
                </c:pt>
                <c:pt idx="229">
                  <c:v>1</c:v>
                </c:pt>
                <c:pt idx="230">
                  <c:v>1</c:v>
                </c:pt>
                <c:pt idx="231">
                  <c:v>1</c:v>
                </c:pt>
                <c:pt idx="232">
                  <c:v>1</c:v>
                </c:pt>
                <c:pt idx="233">
                  <c:v>1</c:v>
                </c:pt>
                <c:pt idx="234">
                  <c:v>1</c:v>
                </c:pt>
                <c:pt idx="235">
                  <c:v>1</c:v>
                </c:pt>
                <c:pt idx="236">
                  <c:v>1</c:v>
                </c:pt>
                <c:pt idx="237">
                  <c:v>1</c:v>
                </c:pt>
                <c:pt idx="238">
                  <c:v>1</c:v>
                </c:pt>
                <c:pt idx="239">
                  <c:v>1</c:v>
                </c:pt>
                <c:pt idx="240">
                  <c:v>1</c:v>
                </c:pt>
              </c:numCache>
            </c:numRef>
          </c:val>
          <c:smooth val="0"/>
        </c:ser>
        <c:ser>
          <c:idx val="9"/>
          <c:order val="9"/>
          <c:tx>
            <c:strRef>
              <c:f>'10.27.17'!$L$5</c:f>
              <c:strCache>
                <c:ptCount val="1"/>
                <c:pt idx="0">
                  <c:v>Percent Binding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  <a:lumOff val="40000"/>
                </a:schemeClr>
              </a:solidFill>
              <a:prstDash val="lgDash"/>
              <a:round/>
            </a:ln>
            <a:effectLst/>
          </c:spPr>
          <c:marker>
            <c:symbol val="none"/>
          </c:marker>
          <c:cat>
            <c:numRef>
              <c:f>'10.27.17'!$B$6:$B$246</c:f>
              <c:numCache>
                <c:formatCode>dd\-mmm\-yy\ hh:mm:ss</c:formatCode>
                <c:ptCount val="241"/>
                <c:pt idx="0">
                  <c:v>43034.625</c:v>
                </c:pt>
                <c:pt idx="1">
                  <c:v>43034.625694444447</c:v>
                </c:pt>
                <c:pt idx="2">
                  <c:v>43034.626388888886</c:v>
                </c:pt>
                <c:pt idx="3">
                  <c:v>43034.627083333333</c:v>
                </c:pt>
                <c:pt idx="4">
                  <c:v>43034.62777777778</c:v>
                </c:pt>
                <c:pt idx="5">
                  <c:v>43034.628472222219</c:v>
                </c:pt>
                <c:pt idx="6">
                  <c:v>43034.629166666666</c:v>
                </c:pt>
                <c:pt idx="7">
                  <c:v>43034.629861111112</c:v>
                </c:pt>
                <c:pt idx="8">
                  <c:v>43034.630555555559</c:v>
                </c:pt>
                <c:pt idx="9">
                  <c:v>43034.631249999999</c:v>
                </c:pt>
                <c:pt idx="10">
                  <c:v>43034.631944444445</c:v>
                </c:pt>
                <c:pt idx="11">
                  <c:v>43034.632638888892</c:v>
                </c:pt>
                <c:pt idx="12">
                  <c:v>43034.633333333331</c:v>
                </c:pt>
                <c:pt idx="13">
                  <c:v>43034.634027777778</c:v>
                </c:pt>
                <c:pt idx="14">
                  <c:v>43034.634722222225</c:v>
                </c:pt>
                <c:pt idx="15">
                  <c:v>43034.635416666664</c:v>
                </c:pt>
                <c:pt idx="16">
                  <c:v>43034.636111111111</c:v>
                </c:pt>
                <c:pt idx="17">
                  <c:v>43034.636805555558</c:v>
                </c:pt>
                <c:pt idx="18">
                  <c:v>43034.637499999997</c:v>
                </c:pt>
                <c:pt idx="19">
                  <c:v>43034.638194444444</c:v>
                </c:pt>
                <c:pt idx="20">
                  <c:v>43034.638888888891</c:v>
                </c:pt>
                <c:pt idx="21">
                  <c:v>43034.63958333333</c:v>
                </c:pt>
                <c:pt idx="22">
                  <c:v>43034.640277777777</c:v>
                </c:pt>
                <c:pt idx="23">
                  <c:v>43034.640972222223</c:v>
                </c:pt>
                <c:pt idx="24">
                  <c:v>43034.64166666667</c:v>
                </c:pt>
                <c:pt idx="25">
                  <c:v>43034.642361111109</c:v>
                </c:pt>
                <c:pt idx="26">
                  <c:v>43034.643055555556</c:v>
                </c:pt>
                <c:pt idx="27">
                  <c:v>43034.643750000003</c:v>
                </c:pt>
                <c:pt idx="28">
                  <c:v>43034.644444444442</c:v>
                </c:pt>
                <c:pt idx="29">
                  <c:v>43034.645138888889</c:v>
                </c:pt>
                <c:pt idx="30">
                  <c:v>43034.645833333336</c:v>
                </c:pt>
                <c:pt idx="31">
                  <c:v>43034.646527777775</c:v>
                </c:pt>
                <c:pt idx="32">
                  <c:v>43034.647222222222</c:v>
                </c:pt>
                <c:pt idx="33">
                  <c:v>43034.647916666669</c:v>
                </c:pt>
                <c:pt idx="34">
                  <c:v>43034.648611111108</c:v>
                </c:pt>
                <c:pt idx="35">
                  <c:v>43034.649305555555</c:v>
                </c:pt>
                <c:pt idx="36">
                  <c:v>43034.65</c:v>
                </c:pt>
                <c:pt idx="37">
                  <c:v>43034.650694444441</c:v>
                </c:pt>
                <c:pt idx="38">
                  <c:v>43034.651388888888</c:v>
                </c:pt>
                <c:pt idx="39">
                  <c:v>43034.652083333334</c:v>
                </c:pt>
                <c:pt idx="40">
                  <c:v>43034.652777777781</c:v>
                </c:pt>
                <c:pt idx="41">
                  <c:v>43034.65347222222</c:v>
                </c:pt>
                <c:pt idx="42">
                  <c:v>43034.654166666667</c:v>
                </c:pt>
                <c:pt idx="43">
                  <c:v>43034.654861111114</c:v>
                </c:pt>
                <c:pt idx="44">
                  <c:v>43034.655555555553</c:v>
                </c:pt>
                <c:pt idx="45">
                  <c:v>43034.65625</c:v>
                </c:pt>
                <c:pt idx="46">
                  <c:v>43034.656944444447</c:v>
                </c:pt>
                <c:pt idx="47">
                  <c:v>43034.657638888886</c:v>
                </c:pt>
                <c:pt idx="48">
                  <c:v>43034.658333333333</c:v>
                </c:pt>
                <c:pt idx="49">
                  <c:v>43034.65902777778</c:v>
                </c:pt>
                <c:pt idx="50">
                  <c:v>43034.659722222219</c:v>
                </c:pt>
                <c:pt idx="51">
                  <c:v>43034.660416666666</c:v>
                </c:pt>
                <c:pt idx="52">
                  <c:v>43034.661111111112</c:v>
                </c:pt>
                <c:pt idx="53">
                  <c:v>43034.661805555559</c:v>
                </c:pt>
                <c:pt idx="54">
                  <c:v>43034.662499999999</c:v>
                </c:pt>
                <c:pt idx="55">
                  <c:v>43034.663194444445</c:v>
                </c:pt>
                <c:pt idx="56">
                  <c:v>43034.663888888892</c:v>
                </c:pt>
                <c:pt idx="57">
                  <c:v>43034.664583333331</c:v>
                </c:pt>
                <c:pt idx="58">
                  <c:v>43034.665277777778</c:v>
                </c:pt>
                <c:pt idx="59">
                  <c:v>43034.665972222225</c:v>
                </c:pt>
                <c:pt idx="60">
                  <c:v>43034.666666666664</c:v>
                </c:pt>
                <c:pt idx="61">
                  <c:v>43034.667361111111</c:v>
                </c:pt>
                <c:pt idx="62">
                  <c:v>43034.668055555558</c:v>
                </c:pt>
                <c:pt idx="63">
                  <c:v>43034.668749999997</c:v>
                </c:pt>
                <c:pt idx="64">
                  <c:v>43034.669444444444</c:v>
                </c:pt>
                <c:pt idx="65">
                  <c:v>43034.670138888891</c:v>
                </c:pt>
                <c:pt idx="66">
                  <c:v>43034.67083333333</c:v>
                </c:pt>
                <c:pt idx="67">
                  <c:v>43034.671527777777</c:v>
                </c:pt>
                <c:pt idx="68">
                  <c:v>43034.672222222223</c:v>
                </c:pt>
                <c:pt idx="69">
                  <c:v>43034.67291666667</c:v>
                </c:pt>
                <c:pt idx="70">
                  <c:v>43034.673611111109</c:v>
                </c:pt>
                <c:pt idx="71">
                  <c:v>43034.674305555556</c:v>
                </c:pt>
                <c:pt idx="72">
                  <c:v>43034.675000000003</c:v>
                </c:pt>
                <c:pt idx="73">
                  <c:v>43034.675694444442</c:v>
                </c:pt>
                <c:pt idx="74">
                  <c:v>43034.676388888889</c:v>
                </c:pt>
                <c:pt idx="75">
                  <c:v>43034.677083333336</c:v>
                </c:pt>
                <c:pt idx="76">
                  <c:v>43034.677777777775</c:v>
                </c:pt>
                <c:pt idx="77">
                  <c:v>43034.678472222222</c:v>
                </c:pt>
                <c:pt idx="78">
                  <c:v>43034.679166666669</c:v>
                </c:pt>
                <c:pt idx="79">
                  <c:v>43034.679861111108</c:v>
                </c:pt>
                <c:pt idx="80">
                  <c:v>43034.680555555555</c:v>
                </c:pt>
                <c:pt idx="81">
                  <c:v>43034.681250000001</c:v>
                </c:pt>
                <c:pt idx="82">
                  <c:v>43034.681944444441</c:v>
                </c:pt>
                <c:pt idx="83">
                  <c:v>43034.682638888888</c:v>
                </c:pt>
                <c:pt idx="84">
                  <c:v>43034.683333333334</c:v>
                </c:pt>
                <c:pt idx="85">
                  <c:v>43034.684027777781</c:v>
                </c:pt>
                <c:pt idx="86">
                  <c:v>43034.68472222222</c:v>
                </c:pt>
                <c:pt idx="87">
                  <c:v>43034.685416666667</c:v>
                </c:pt>
                <c:pt idx="88">
                  <c:v>43034.686111111114</c:v>
                </c:pt>
                <c:pt idx="89">
                  <c:v>43034.686805555553</c:v>
                </c:pt>
                <c:pt idx="90">
                  <c:v>43034.6875</c:v>
                </c:pt>
                <c:pt idx="91">
                  <c:v>43034.688194444447</c:v>
                </c:pt>
                <c:pt idx="92">
                  <c:v>43034.688888888886</c:v>
                </c:pt>
                <c:pt idx="93">
                  <c:v>43034.689583333333</c:v>
                </c:pt>
                <c:pt idx="94">
                  <c:v>43034.69027777778</c:v>
                </c:pt>
                <c:pt idx="95">
                  <c:v>43034.690972222219</c:v>
                </c:pt>
                <c:pt idx="96">
                  <c:v>43034.691666666666</c:v>
                </c:pt>
                <c:pt idx="97">
                  <c:v>43034.692361111112</c:v>
                </c:pt>
                <c:pt idx="98">
                  <c:v>43034.693055555559</c:v>
                </c:pt>
                <c:pt idx="99">
                  <c:v>43034.693749999999</c:v>
                </c:pt>
                <c:pt idx="100">
                  <c:v>43034.694444444445</c:v>
                </c:pt>
                <c:pt idx="101">
                  <c:v>43034.695138888892</c:v>
                </c:pt>
                <c:pt idx="102">
                  <c:v>43034.695833333331</c:v>
                </c:pt>
                <c:pt idx="103">
                  <c:v>43034.696527777778</c:v>
                </c:pt>
                <c:pt idx="104">
                  <c:v>43034.697222222225</c:v>
                </c:pt>
                <c:pt idx="105">
                  <c:v>43034.697916666664</c:v>
                </c:pt>
                <c:pt idx="106">
                  <c:v>43034.698611111111</c:v>
                </c:pt>
                <c:pt idx="107">
                  <c:v>43034.699305555558</c:v>
                </c:pt>
                <c:pt idx="108">
                  <c:v>43034.7</c:v>
                </c:pt>
                <c:pt idx="109">
                  <c:v>43034.700694444444</c:v>
                </c:pt>
                <c:pt idx="110">
                  <c:v>43034.701388888891</c:v>
                </c:pt>
                <c:pt idx="111">
                  <c:v>43034.70208333333</c:v>
                </c:pt>
                <c:pt idx="112">
                  <c:v>43034.702777777777</c:v>
                </c:pt>
                <c:pt idx="113">
                  <c:v>43034.703472222223</c:v>
                </c:pt>
                <c:pt idx="114">
                  <c:v>43034.70416666667</c:v>
                </c:pt>
                <c:pt idx="115">
                  <c:v>43034.704861111109</c:v>
                </c:pt>
                <c:pt idx="116">
                  <c:v>43034.705555555556</c:v>
                </c:pt>
                <c:pt idx="117">
                  <c:v>43034.706250000003</c:v>
                </c:pt>
                <c:pt idx="118">
                  <c:v>43034.706944444442</c:v>
                </c:pt>
                <c:pt idx="119">
                  <c:v>43034.707638888889</c:v>
                </c:pt>
                <c:pt idx="120">
                  <c:v>43034.708333333336</c:v>
                </c:pt>
                <c:pt idx="121">
                  <c:v>43034.709027777775</c:v>
                </c:pt>
                <c:pt idx="122">
                  <c:v>43034.709722222222</c:v>
                </c:pt>
                <c:pt idx="123">
                  <c:v>43034.710416666669</c:v>
                </c:pt>
                <c:pt idx="124">
                  <c:v>43034.711111111108</c:v>
                </c:pt>
                <c:pt idx="125">
                  <c:v>43034.711805555555</c:v>
                </c:pt>
                <c:pt idx="126">
                  <c:v>43034.712500000001</c:v>
                </c:pt>
                <c:pt idx="127">
                  <c:v>43034.713194444441</c:v>
                </c:pt>
                <c:pt idx="128">
                  <c:v>43034.713888888888</c:v>
                </c:pt>
                <c:pt idx="129">
                  <c:v>43034.714583333334</c:v>
                </c:pt>
                <c:pt idx="130">
                  <c:v>43034.715277777781</c:v>
                </c:pt>
                <c:pt idx="131">
                  <c:v>43034.71597222222</c:v>
                </c:pt>
                <c:pt idx="132">
                  <c:v>43034.716666666667</c:v>
                </c:pt>
                <c:pt idx="133">
                  <c:v>43034.717361111114</c:v>
                </c:pt>
                <c:pt idx="134">
                  <c:v>43034.718055555553</c:v>
                </c:pt>
                <c:pt idx="135">
                  <c:v>43034.71875</c:v>
                </c:pt>
                <c:pt idx="136">
                  <c:v>43034.719444444447</c:v>
                </c:pt>
                <c:pt idx="137">
                  <c:v>43034.720138888886</c:v>
                </c:pt>
                <c:pt idx="138">
                  <c:v>43034.720833333333</c:v>
                </c:pt>
                <c:pt idx="139">
                  <c:v>43034.72152777778</c:v>
                </c:pt>
                <c:pt idx="140">
                  <c:v>43034.722222222219</c:v>
                </c:pt>
                <c:pt idx="141">
                  <c:v>43034.722916666666</c:v>
                </c:pt>
                <c:pt idx="142">
                  <c:v>43034.723611111112</c:v>
                </c:pt>
                <c:pt idx="143">
                  <c:v>43034.724305555559</c:v>
                </c:pt>
                <c:pt idx="144">
                  <c:v>43034.724999999999</c:v>
                </c:pt>
                <c:pt idx="145">
                  <c:v>43034.725694444445</c:v>
                </c:pt>
                <c:pt idx="146">
                  <c:v>43034.726388888892</c:v>
                </c:pt>
                <c:pt idx="147">
                  <c:v>43034.727083333331</c:v>
                </c:pt>
                <c:pt idx="148">
                  <c:v>43034.727777777778</c:v>
                </c:pt>
                <c:pt idx="149">
                  <c:v>43034.728472222225</c:v>
                </c:pt>
                <c:pt idx="150">
                  <c:v>43034.729166666664</c:v>
                </c:pt>
                <c:pt idx="151">
                  <c:v>43034.729861111111</c:v>
                </c:pt>
                <c:pt idx="152">
                  <c:v>43034.730555555558</c:v>
                </c:pt>
                <c:pt idx="153">
                  <c:v>43034.731249999997</c:v>
                </c:pt>
                <c:pt idx="154">
                  <c:v>43034.731944444444</c:v>
                </c:pt>
                <c:pt idx="155">
                  <c:v>43034.732638888891</c:v>
                </c:pt>
                <c:pt idx="156">
                  <c:v>43034.73333333333</c:v>
                </c:pt>
                <c:pt idx="157">
                  <c:v>43034.734027777777</c:v>
                </c:pt>
                <c:pt idx="158">
                  <c:v>43034.734722222223</c:v>
                </c:pt>
                <c:pt idx="159">
                  <c:v>43034.73541666667</c:v>
                </c:pt>
                <c:pt idx="160">
                  <c:v>43034.736111111109</c:v>
                </c:pt>
                <c:pt idx="161">
                  <c:v>43034.736805555556</c:v>
                </c:pt>
                <c:pt idx="162">
                  <c:v>43034.737500000003</c:v>
                </c:pt>
                <c:pt idx="163">
                  <c:v>43034.738194444442</c:v>
                </c:pt>
                <c:pt idx="164">
                  <c:v>43034.738888888889</c:v>
                </c:pt>
                <c:pt idx="165">
                  <c:v>43034.739583333336</c:v>
                </c:pt>
                <c:pt idx="166">
                  <c:v>43034.740277777775</c:v>
                </c:pt>
                <c:pt idx="167">
                  <c:v>43034.740972222222</c:v>
                </c:pt>
                <c:pt idx="168">
                  <c:v>43034.741666666669</c:v>
                </c:pt>
                <c:pt idx="169">
                  <c:v>43034.742361111108</c:v>
                </c:pt>
                <c:pt idx="170">
                  <c:v>43034.743055555555</c:v>
                </c:pt>
                <c:pt idx="171">
                  <c:v>43034.743750000001</c:v>
                </c:pt>
                <c:pt idx="172">
                  <c:v>43034.744444444441</c:v>
                </c:pt>
                <c:pt idx="173">
                  <c:v>43034.745138888888</c:v>
                </c:pt>
                <c:pt idx="174">
                  <c:v>43034.745833333334</c:v>
                </c:pt>
                <c:pt idx="175">
                  <c:v>43034.746527777781</c:v>
                </c:pt>
                <c:pt idx="176">
                  <c:v>43034.74722222222</c:v>
                </c:pt>
                <c:pt idx="177">
                  <c:v>43034.747916666667</c:v>
                </c:pt>
                <c:pt idx="178">
                  <c:v>43034.748611111114</c:v>
                </c:pt>
                <c:pt idx="179">
                  <c:v>43034.749305555553</c:v>
                </c:pt>
                <c:pt idx="180">
                  <c:v>43034.75</c:v>
                </c:pt>
                <c:pt idx="181">
                  <c:v>43034.750694444447</c:v>
                </c:pt>
                <c:pt idx="182">
                  <c:v>43034.751388888886</c:v>
                </c:pt>
                <c:pt idx="183">
                  <c:v>43034.752083333333</c:v>
                </c:pt>
                <c:pt idx="184">
                  <c:v>43034.75277777778</c:v>
                </c:pt>
                <c:pt idx="185">
                  <c:v>43034.753472222219</c:v>
                </c:pt>
                <c:pt idx="186">
                  <c:v>43034.754166666666</c:v>
                </c:pt>
                <c:pt idx="187">
                  <c:v>43034.754861111112</c:v>
                </c:pt>
                <c:pt idx="188">
                  <c:v>43034.755555555559</c:v>
                </c:pt>
                <c:pt idx="189">
                  <c:v>43034.756249999999</c:v>
                </c:pt>
                <c:pt idx="190">
                  <c:v>43034.756944444445</c:v>
                </c:pt>
                <c:pt idx="191">
                  <c:v>43034.757638888892</c:v>
                </c:pt>
                <c:pt idx="192">
                  <c:v>43034.758333333331</c:v>
                </c:pt>
                <c:pt idx="193">
                  <c:v>43034.759027777778</c:v>
                </c:pt>
                <c:pt idx="194">
                  <c:v>43034.759722222225</c:v>
                </c:pt>
                <c:pt idx="195">
                  <c:v>43034.760416666664</c:v>
                </c:pt>
                <c:pt idx="196">
                  <c:v>43034.761111111111</c:v>
                </c:pt>
                <c:pt idx="197">
                  <c:v>43034.761805555558</c:v>
                </c:pt>
                <c:pt idx="198">
                  <c:v>43034.762499999997</c:v>
                </c:pt>
                <c:pt idx="199">
                  <c:v>43034.763194444444</c:v>
                </c:pt>
                <c:pt idx="200">
                  <c:v>43034.763888888891</c:v>
                </c:pt>
                <c:pt idx="201">
                  <c:v>43034.76458333333</c:v>
                </c:pt>
                <c:pt idx="202">
                  <c:v>43034.765277777777</c:v>
                </c:pt>
                <c:pt idx="203">
                  <c:v>43034.765972222223</c:v>
                </c:pt>
                <c:pt idx="204">
                  <c:v>43034.76666666667</c:v>
                </c:pt>
                <c:pt idx="205">
                  <c:v>43034.767361111109</c:v>
                </c:pt>
                <c:pt idx="206">
                  <c:v>43034.768055555556</c:v>
                </c:pt>
                <c:pt idx="207">
                  <c:v>43034.768750000003</c:v>
                </c:pt>
                <c:pt idx="208">
                  <c:v>43034.769444444442</c:v>
                </c:pt>
                <c:pt idx="209">
                  <c:v>43034.770138888889</c:v>
                </c:pt>
                <c:pt idx="210">
                  <c:v>43034.770833333336</c:v>
                </c:pt>
                <c:pt idx="211">
                  <c:v>43034.771527777775</c:v>
                </c:pt>
                <c:pt idx="212">
                  <c:v>43034.772222222222</c:v>
                </c:pt>
                <c:pt idx="213">
                  <c:v>43034.772916666669</c:v>
                </c:pt>
                <c:pt idx="214">
                  <c:v>43034.773611111108</c:v>
                </c:pt>
                <c:pt idx="215">
                  <c:v>43034.774305555555</c:v>
                </c:pt>
                <c:pt idx="216">
                  <c:v>43034.775000000001</c:v>
                </c:pt>
                <c:pt idx="217">
                  <c:v>43034.775694444441</c:v>
                </c:pt>
                <c:pt idx="218">
                  <c:v>43034.776388888888</c:v>
                </c:pt>
                <c:pt idx="219">
                  <c:v>43034.777083333334</c:v>
                </c:pt>
                <c:pt idx="220">
                  <c:v>43034.777777777781</c:v>
                </c:pt>
                <c:pt idx="221">
                  <c:v>43034.77847222222</c:v>
                </c:pt>
                <c:pt idx="222">
                  <c:v>43034.779166666667</c:v>
                </c:pt>
                <c:pt idx="223">
                  <c:v>43034.779861111114</c:v>
                </c:pt>
                <c:pt idx="224">
                  <c:v>43034.780555555553</c:v>
                </c:pt>
                <c:pt idx="225">
                  <c:v>43034.78125</c:v>
                </c:pt>
                <c:pt idx="226">
                  <c:v>43034.781944444447</c:v>
                </c:pt>
                <c:pt idx="227">
                  <c:v>43034.782638888886</c:v>
                </c:pt>
                <c:pt idx="228">
                  <c:v>43034.783333333333</c:v>
                </c:pt>
                <c:pt idx="229">
                  <c:v>43034.78402777778</c:v>
                </c:pt>
                <c:pt idx="230">
                  <c:v>43034.784722222219</c:v>
                </c:pt>
                <c:pt idx="231">
                  <c:v>43034.785416666666</c:v>
                </c:pt>
                <c:pt idx="232">
                  <c:v>43034.786111111112</c:v>
                </c:pt>
                <c:pt idx="233">
                  <c:v>43034.786805555559</c:v>
                </c:pt>
                <c:pt idx="234">
                  <c:v>43034.787499999999</c:v>
                </c:pt>
                <c:pt idx="235">
                  <c:v>43034.788194444445</c:v>
                </c:pt>
                <c:pt idx="236">
                  <c:v>43034.788888888892</c:v>
                </c:pt>
                <c:pt idx="237">
                  <c:v>43034.789583333331</c:v>
                </c:pt>
                <c:pt idx="238">
                  <c:v>43034.790277777778</c:v>
                </c:pt>
                <c:pt idx="239">
                  <c:v>43034.790972222225</c:v>
                </c:pt>
                <c:pt idx="240">
                  <c:v>43034.791666666664</c:v>
                </c:pt>
              </c:numCache>
            </c:numRef>
          </c:cat>
          <c:val>
            <c:numRef>
              <c:f>'10.27.17'!$L$6:$L$246</c:f>
              <c:numCache>
                <c:formatCode>0.00</c:formatCode>
                <c:ptCount val="241"/>
                <c:pt idx="0" formatCode="0%">
                  <c:v>0.98</c:v>
                </c:pt>
                <c:pt idx="1">
                  <c:v>0.98</c:v>
                </c:pt>
                <c:pt idx="2">
                  <c:v>0.98</c:v>
                </c:pt>
                <c:pt idx="3">
                  <c:v>0.98</c:v>
                </c:pt>
                <c:pt idx="4">
                  <c:v>0.98</c:v>
                </c:pt>
                <c:pt idx="5">
                  <c:v>0.98</c:v>
                </c:pt>
                <c:pt idx="6">
                  <c:v>0.98</c:v>
                </c:pt>
                <c:pt idx="7">
                  <c:v>0.98</c:v>
                </c:pt>
                <c:pt idx="8">
                  <c:v>0.98</c:v>
                </c:pt>
                <c:pt idx="9">
                  <c:v>0.98</c:v>
                </c:pt>
                <c:pt idx="10">
                  <c:v>0.98</c:v>
                </c:pt>
                <c:pt idx="11">
                  <c:v>0.98</c:v>
                </c:pt>
                <c:pt idx="12">
                  <c:v>0.98</c:v>
                </c:pt>
                <c:pt idx="13">
                  <c:v>0.98</c:v>
                </c:pt>
                <c:pt idx="14">
                  <c:v>0.98</c:v>
                </c:pt>
                <c:pt idx="15">
                  <c:v>0.98</c:v>
                </c:pt>
                <c:pt idx="16">
                  <c:v>0.98</c:v>
                </c:pt>
                <c:pt idx="17">
                  <c:v>0.98</c:v>
                </c:pt>
                <c:pt idx="18">
                  <c:v>0.98</c:v>
                </c:pt>
                <c:pt idx="19">
                  <c:v>0.98</c:v>
                </c:pt>
                <c:pt idx="20">
                  <c:v>0.98</c:v>
                </c:pt>
                <c:pt idx="21">
                  <c:v>0.98</c:v>
                </c:pt>
                <c:pt idx="22">
                  <c:v>0.98</c:v>
                </c:pt>
                <c:pt idx="23">
                  <c:v>0.98</c:v>
                </c:pt>
                <c:pt idx="24">
                  <c:v>0.98</c:v>
                </c:pt>
                <c:pt idx="25">
                  <c:v>0.98</c:v>
                </c:pt>
                <c:pt idx="26">
                  <c:v>0.98</c:v>
                </c:pt>
                <c:pt idx="27">
                  <c:v>0.98</c:v>
                </c:pt>
                <c:pt idx="28">
                  <c:v>0.98</c:v>
                </c:pt>
                <c:pt idx="29">
                  <c:v>0.98</c:v>
                </c:pt>
                <c:pt idx="30">
                  <c:v>0.98</c:v>
                </c:pt>
                <c:pt idx="31">
                  <c:v>0.98</c:v>
                </c:pt>
                <c:pt idx="32">
                  <c:v>0.98</c:v>
                </c:pt>
                <c:pt idx="33">
                  <c:v>0.98</c:v>
                </c:pt>
                <c:pt idx="34">
                  <c:v>0.98</c:v>
                </c:pt>
                <c:pt idx="35">
                  <c:v>0.98</c:v>
                </c:pt>
                <c:pt idx="36">
                  <c:v>0.98</c:v>
                </c:pt>
                <c:pt idx="37">
                  <c:v>0.98</c:v>
                </c:pt>
                <c:pt idx="38">
                  <c:v>0.98</c:v>
                </c:pt>
                <c:pt idx="39">
                  <c:v>0.98</c:v>
                </c:pt>
                <c:pt idx="40">
                  <c:v>0.98</c:v>
                </c:pt>
                <c:pt idx="41">
                  <c:v>0.98</c:v>
                </c:pt>
                <c:pt idx="42">
                  <c:v>0.98</c:v>
                </c:pt>
                <c:pt idx="43">
                  <c:v>0.98</c:v>
                </c:pt>
                <c:pt idx="44">
                  <c:v>0.98</c:v>
                </c:pt>
                <c:pt idx="45">
                  <c:v>0.98</c:v>
                </c:pt>
                <c:pt idx="46">
                  <c:v>0.98</c:v>
                </c:pt>
                <c:pt idx="47">
                  <c:v>0.98</c:v>
                </c:pt>
                <c:pt idx="48">
                  <c:v>0.98</c:v>
                </c:pt>
                <c:pt idx="49">
                  <c:v>0.98</c:v>
                </c:pt>
                <c:pt idx="50">
                  <c:v>0.98</c:v>
                </c:pt>
                <c:pt idx="51">
                  <c:v>0.98</c:v>
                </c:pt>
                <c:pt idx="52">
                  <c:v>0.98</c:v>
                </c:pt>
                <c:pt idx="53">
                  <c:v>0.98</c:v>
                </c:pt>
                <c:pt idx="54">
                  <c:v>0.98</c:v>
                </c:pt>
                <c:pt idx="55">
                  <c:v>0.98</c:v>
                </c:pt>
                <c:pt idx="56">
                  <c:v>0.98</c:v>
                </c:pt>
                <c:pt idx="57">
                  <c:v>0.98</c:v>
                </c:pt>
                <c:pt idx="58">
                  <c:v>0.98</c:v>
                </c:pt>
                <c:pt idx="59">
                  <c:v>0.98</c:v>
                </c:pt>
                <c:pt idx="60">
                  <c:v>0.98</c:v>
                </c:pt>
                <c:pt idx="61">
                  <c:v>0.98</c:v>
                </c:pt>
                <c:pt idx="62">
                  <c:v>0.98</c:v>
                </c:pt>
                <c:pt idx="63">
                  <c:v>0.98</c:v>
                </c:pt>
                <c:pt idx="64">
                  <c:v>0.98</c:v>
                </c:pt>
                <c:pt idx="65">
                  <c:v>0.98</c:v>
                </c:pt>
                <c:pt idx="66">
                  <c:v>0.98</c:v>
                </c:pt>
                <c:pt idx="67">
                  <c:v>0.98</c:v>
                </c:pt>
                <c:pt idx="68">
                  <c:v>0.98</c:v>
                </c:pt>
                <c:pt idx="69">
                  <c:v>0.98</c:v>
                </c:pt>
                <c:pt idx="70">
                  <c:v>0.98</c:v>
                </c:pt>
                <c:pt idx="71">
                  <c:v>0.98</c:v>
                </c:pt>
                <c:pt idx="72">
                  <c:v>0.98</c:v>
                </c:pt>
                <c:pt idx="73">
                  <c:v>0.98</c:v>
                </c:pt>
                <c:pt idx="74">
                  <c:v>0.98</c:v>
                </c:pt>
                <c:pt idx="75">
                  <c:v>0.98</c:v>
                </c:pt>
                <c:pt idx="76">
                  <c:v>0.98</c:v>
                </c:pt>
                <c:pt idx="77">
                  <c:v>0.98</c:v>
                </c:pt>
                <c:pt idx="78">
                  <c:v>0.98</c:v>
                </c:pt>
                <c:pt idx="79">
                  <c:v>0.98</c:v>
                </c:pt>
                <c:pt idx="80">
                  <c:v>0.98</c:v>
                </c:pt>
                <c:pt idx="81">
                  <c:v>0.98</c:v>
                </c:pt>
                <c:pt idx="82">
                  <c:v>0.98</c:v>
                </c:pt>
                <c:pt idx="83">
                  <c:v>0.98</c:v>
                </c:pt>
                <c:pt idx="84">
                  <c:v>0.98</c:v>
                </c:pt>
                <c:pt idx="85">
                  <c:v>0.98</c:v>
                </c:pt>
                <c:pt idx="86">
                  <c:v>0.98</c:v>
                </c:pt>
                <c:pt idx="87">
                  <c:v>0.98</c:v>
                </c:pt>
                <c:pt idx="88">
                  <c:v>0.98</c:v>
                </c:pt>
                <c:pt idx="89">
                  <c:v>0.98</c:v>
                </c:pt>
                <c:pt idx="90">
                  <c:v>0.98</c:v>
                </c:pt>
                <c:pt idx="91">
                  <c:v>0.98</c:v>
                </c:pt>
                <c:pt idx="92">
                  <c:v>0.98</c:v>
                </c:pt>
                <c:pt idx="93">
                  <c:v>0.98</c:v>
                </c:pt>
                <c:pt idx="94">
                  <c:v>0.98</c:v>
                </c:pt>
                <c:pt idx="95">
                  <c:v>0.98</c:v>
                </c:pt>
                <c:pt idx="96">
                  <c:v>0.98</c:v>
                </c:pt>
                <c:pt idx="97">
                  <c:v>0.98</c:v>
                </c:pt>
                <c:pt idx="98">
                  <c:v>0.98</c:v>
                </c:pt>
                <c:pt idx="99">
                  <c:v>0.98</c:v>
                </c:pt>
                <c:pt idx="100">
                  <c:v>0.98</c:v>
                </c:pt>
                <c:pt idx="101">
                  <c:v>0.98</c:v>
                </c:pt>
                <c:pt idx="102">
                  <c:v>0.98</c:v>
                </c:pt>
                <c:pt idx="103">
                  <c:v>0.98</c:v>
                </c:pt>
                <c:pt idx="104">
                  <c:v>0.98</c:v>
                </c:pt>
                <c:pt idx="105">
                  <c:v>0.98</c:v>
                </c:pt>
                <c:pt idx="106">
                  <c:v>0.98</c:v>
                </c:pt>
                <c:pt idx="107">
                  <c:v>0.98</c:v>
                </c:pt>
                <c:pt idx="108">
                  <c:v>0.98</c:v>
                </c:pt>
                <c:pt idx="109">
                  <c:v>0.98</c:v>
                </c:pt>
                <c:pt idx="110">
                  <c:v>0.98</c:v>
                </c:pt>
                <c:pt idx="111">
                  <c:v>0.98</c:v>
                </c:pt>
                <c:pt idx="112">
                  <c:v>0.98</c:v>
                </c:pt>
                <c:pt idx="113">
                  <c:v>0.98</c:v>
                </c:pt>
                <c:pt idx="114">
                  <c:v>0.98</c:v>
                </c:pt>
                <c:pt idx="115">
                  <c:v>0.98</c:v>
                </c:pt>
                <c:pt idx="116">
                  <c:v>0.98</c:v>
                </c:pt>
                <c:pt idx="117">
                  <c:v>0.98</c:v>
                </c:pt>
                <c:pt idx="118">
                  <c:v>0.98</c:v>
                </c:pt>
                <c:pt idx="119">
                  <c:v>0.98</c:v>
                </c:pt>
                <c:pt idx="120">
                  <c:v>0.98</c:v>
                </c:pt>
                <c:pt idx="121">
                  <c:v>0.98</c:v>
                </c:pt>
                <c:pt idx="122">
                  <c:v>0.98</c:v>
                </c:pt>
                <c:pt idx="123">
                  <c:v>0.98</c:v>
                </c:pt>
                <c:pt idx="124">
                  <c:v>0.98</c:v>
                </c:pt>
                <c:pt idx="125">
                  <c:v>0.98</c:v>
                </c:pt>
                <c:pt idx="126">
                  <c:v>0.98</c:v>
                </c:pt>
                <c:pt idx="127">
                  <c:v>0.98</c:v>
                </c:pt>
                <c:pt idx="128">
                  <c:v>0.98</c:v>
                </c:pt>
                <c:pt idx="129">
                  <c:v>0.98</c:v>
                </c:pt>
                <c:pt idx="130">
                  <c:v>0.98</c:v>
                </c:pt>
                <c:pt idx="131">
                  <c:v>0.98</c:v>
                </c:pt>
                <c:pt idx="132">
                  <c:v>0.98</c:v>
                </c:pt>
                <c:pt idx="133">
                  <c:v>0.98</c:v>
                </c:pt>
                <c:pt idx="134">
                  <c:v>0.98</c:v>
                </c:pt>
                <c:pt idx="135">
                  <c:v>0.98</c:v>
                </c:pt>
                <c:pt idx="136">
                  <c:v>0.98</c:v>
                </c:pt>
                <c:pt idx="137">
                  <c:v>0.98</c:v>
                </c:pt>
                <c:pt idx="138">
                  <c:v>0.98</c:v>
                </c:pt>
                <c:pt idx="139">
                  <c:v>0.98</c:v>
                </c:pt>
                <c:pt idx="140">
                  <c:v>0.98</c:v>
                </c:pt>
                <c:pt idx="141">
                  <c:v>0.98</c:v>
                </c:pt>
                <c:pt idx="142">
                  <c:v>0.98</c:v>
                </c:pt>
                <c:pt idx="143">
                  <c:v>0.98</c:v>
                </c:pt>
                <c:pt idx="144">
                  <c:v>0.98</c:v>
                </c:pt>
                <c:pt idx="145">
                  <c:v>0.98</c:v>
                </c:pt>
                <c:pt idx="146">
                  <c:v>0.98</c:v>
                </c:pt>
                <c:pt idx="147">
                  <c:v>0.98</c:v>
                </c:pt>
                <c:pt idx="148">
                  <c:v>0.98</c:v>
                </c:pt>
                <c:pt idx="149">
                  <c:v>0.98</c:v>
                </c:pt>
                <c:pt idx="150">
                  <c:v>0.98</c:v>
                </c:pt>
                <c:pt idx="151">
                  <c:v>0.98</c:v>
                </c:pt>
                <c:pt idx="152">
                  <c:v>0.98</c:v>
                </c:pt>
                <c:pt idx="153">
                  <c:v>0.98</c:v>
                </c:pt>
                <c:pt idx="154">
                  <c:v>0.98</c:v>
                </c:pt>
                <c:pt idx="155">
                  <c:v>0.98</c:v>
                </c:pt>
                <c:pt idx="156">
                  <c:v>0.98</c:v>
                </c:pt>
                <c:pt idx="157">
                  <c:v>0.98</c:v>
                </c:pt>
                <c:pt idx="158">
                  <c:v>0.98</c:v>
                </c:pt>
                <c:pt idx="159">
                  <c:v>0.98</c:v>
                </c:pt>
                <c:pt idx="160">
                  <c:v>0.98</c:v>
                </c:pt>
                <c:pt idx="161">
                  <c:v>0.98</c:v>
                </c:pt>
                <c:pt idx="162">
                  <c:v>0.98</c:v>
                </c:pt>
                <c:pt idx="163">
                  <c:v>0.98</c:v>
                </c:pt>
                <c:pt idx="164">
                  <c:v>0.98</c:v>
                </c:pt>
                <c:pt idx="165">
                  <c:v>0.98</c:v>
                </c:pt>
                <c:pt idx="166">
                  <c:v>0.98</c:v>
                </c:pt>
                <c:pt idx="167">
                  <c:v>0.98</c:v>
                </c:pt>
                <c:pt idx="168">
                  <c:v>0.98</c:v>
                </c:pt>
                <c:pt idx="169">
                  <c:v>0.98</c:v>
                </c:pt>
                <c:pt idx="170">
                  <c:v>0.98</c:v>
                </c:pt>
                <c:pt idx="171">
                  <c:v>0.98</c:v>
                </c:pt>
                <c:pt idx="172">
                  <c:v>0.98</c:v>
                </c:pt>
                <c:pt idx="173">
                  <c:v>0.98</c:v>
                </c:pt>
                <c:pt idx="174">
                  <c:v>0.98</c:v>
                </c:pt>
                <c:pt idx="175">
                  <c:v>0.98</c:v>
                </c:pt>
                <c:pt idx="176">
                  <c:v>0.98</c:v>
                </c:pt>
                <c:pt idx="177">
                  <c:v>0.98</c:v>
                </c:pt>
                <c:pt idx="178">
                  <c:v>0.98</c:v>
                </c:pt>
                <c:pt idx="179">
                  <c:v>0.98</c:v>
                </c:pt>
                <c:pt idx="180">
                  <c:v>0.98</c:v>
                </c:pt>
                <c:pt idx="181">
                  <c:v>0.98</c:v>
                </c:pt>
                <c:pt idx="182">
                  <c:v>0.98</c:v>
                </c:pt>
                <c:pt idx="183">
                  <c:v>0.98</c:v>
                </c:pt>
                <c:pt idx="184">
                  <c:v>0.98</c:v>
                </c:pt>
                <c:pt idx="185">
                  <c:v>0.98</c:v>
                </c:pt>
                <c:pt idx="186">
                  <c:v>0.98</c:v>
                </c:pt>
                <c:pt idx="187">
                  <c:v>0.98</c:v>
                </c:pt>
                <c:pt idx="188">
                  <c:v>0.98</c:v>
                </c:pt>
                <c:pt idx="189">
                  <c:v>0.98</c:v>
                </c:pt>
                <c:pt idx="190">
                  <c:v>0.98</c:v>
                </c:pt>
                <c:pt idx="191">
                  <c:v>0.98</c:v>
                </c:pt>
                <c:pt idx="192">
                  <c:v>0.98</c:v>
                </c:pt>
                <c:pt idx="193">
                  <c:v>0.98</c:v>
                </c:pt>
                <c:pt idx="194">
                  <c:v>0.98</c:v>
                </c:pt>
                <c:pt idx="195">
                  <c:v>0.98</c:v>
                </c:pt>
                <c:pt idx="196">
                  <c:v>0.98</c:v>
                </c:pt>
                <c:pt idx="197">
                  <c:v>0.98</c:v>
                </c:pt>
                <c:pt idx="198">
                  <c:v>0.98</c:v>
                </c:pt>
                <c:pt idx="199">
                  <c:v>0.98</c:v>
                </c:pt>
                <c:pt idx="200">
                  <c:v>0.98</c:v>
                </c:pt>
                <c:pt idx="201">
                  <c:v>0.98</c:v>
                </c:pt>
                <c:pt idx="202">
                  <c:v>0.98</c:v>
                </c:pt>
                <c:pt idx="203">
                  <c:v>0.98</c:v>
                </c:pt>
                <c:pt idx="204">
                  <c:v>0.98</c:v>
                </c:pt>
                <c:pt idx="205">
                  <c:v>0.98</c:v>
                </c:pt>
                <c:pt idx="206">
                  <c:v>0.98</c:v>
                </c:pt>
                <c:pt idx="207">
                  <c:v>0.98</c:v>
                </c:pt>
                <c:pt idx="208">
                  <c:v>0.98</c:v>
                </c:pt>
                <c:pt idx="209">
                  <c:v>0.98</c:v>
                </c:pt>
                <c:pt idx="210">
                  <c:v>0.98</c:v>
                </c:pt>
                <c:pt idx="211">
                  <c:v>0.98</c:v>
                </c:pt>
                <c:pt idx="212">
                  <c:v>0.98</c:v>
                </c:pt>
                <c:pt idx="213">
                  <c:v>0.98</c:v>
                </c:pt>
                <c:pt idx="214">
                  <c:v>0.98</c:v>
                </c:pt>
                <c:pt idx="215">
                  <c:v>0.98</c:v>
                </c:pt>
                <c:pt idx="216">
                  <c:v>0.98</c:v>
                </c:pt>
                <c:pt idx="217">
                  <c:v>0.98</c:v>
                </c:pt>
                <c:pt idx="218">
                  <c:v>0.98</c:v>
                </c:pt>
                <c:pt idx="219">
                  <c:v>0.98</c:v>
                </c:pt>
                <c:pt idx="220">
                  <c:v>0.98</c:v>
                </c:pt>
                <c:pt idx="221">
                  <c:v>0.98</c:v>
                </c:pt>
                <c:pt idx="222">
                  <c:v>0.98</c:v>
                </c:pt>
                <c:pt idx="223">
                  <c:v>0.98</c:v>
                </c:pt>
                <c:pt idx="224">
                  <c:v>0.98</c:v>
                </c:pt>
                <c:pt idx="225">
                  <c:v>0.98</c:v>
                </c:pt>
                <c:pt idx="226">
                  <c:v>0.98</c:v>
                </c:pt>
                <c:pt idx="227">
                  <c:v>0.98</c:v>
                </c:pt>
                <c:pt idx="228">
                  <c:v>0.98</c:v>
                </c:pt>
                <c:pt idx="229">
                  <c:v>0.98</c:v>
                </c:pt>
                <c:pt idx="230">
                  <c:v>0.98</c:v>
                </c:pt>
                <c:pt idx="231">
                  <c:v>0.98</c:v>
                </c:pt>
                <c:pt idx="232">
                  <c:v>0.98</c:v>
                </c:pt>
                <c:pt idx="233">
                  <c:v>0.98</c:v>
                </c:pt>
                <c:pt idx="234">
                  <c:v>0.98</c:v>
                </c:pt>
                <c:pt idx="235">
                  <c:v>0.98</c:v>
                </c:pt>
                <c:pt idx="236">
                  <c:v>0.98</c:v>
                </c:pt>
                <c:pt idx="237">
                  <c:v>0.98</c:v>
                </c:pt>
                <c:pt idx="238">
                  <c:v>#N/A</c:v>
                </c:pt>
                <c:pt idx="239">
                  <c:v>#N/A</c:v>
                </c:pt>
                <c:pt idx="240">
                  <c:v>#N/A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4041048"/>
        <c:axId val="414039480"/>
        <c:extLst>
          <c:ext xmlns:c15="http://schemas.microsoft.com/office/drawing/2012/chart" uri="{02D57815-91ED-43cb-92C2-25804820EDAC}">
            <c15:filteredLineSeries>
              <c15:ser>
                <c:idx val="7"/>
                <c:order val="7"/>
                <c:tx>
                  <c:strRef>
                    <c:extLst>
                      <c:ext uri="{02D57815-91ED-43cb-92C2-25804820EDAC}">
                        <c15:formulaRef>
                          <c15:sqref>'10.27.17'!$J$5</c15:sqref>
                        </c15:formulaRef>
                      </c:ext>
                    </c:extLst>
                    <c:strCache>
                      <c:ptCount val="1"/>
                      <c:pt idx="0">
                        <c:v>Interval</c:v>
                      </c:pt>
                    </c:strCache>
                  </c:strRef>
                </c:tx>
                <c:spPr>
                  <a:ln w="28575" cap="rnd">
                    <a:solidFill>
                      <a:schemeClr val="accent2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'10.27.17'!$B$6:$B$246</c15:sqref>
                        </c15:formulaRef>
                      </c:ext>
                    </c:extLst>
                    <c:numCache>
                      <c:formatCode>dd\-mmm\-yy\ hh:mm:ss</c:formatCode>
                      <c:ptCount val="241"/>
                      <c:pt idx="0">
                        <c:v>43034.625</c:v>
                      </c:pt>
                      <c:pt idx="1">
                        <c:v>43034.625694444447</c:v>
                      </c:pt>
                      <c:pt idx="2">
                        <c:v>43034.626388888886</c:v>
                      </c:pt>
                      <c:pt idx="3">
                        <c:v>43034.627083333333</c:v>
                      </c:pt>
                      <c:pt idx="4">
                        <c:v>43034.62777777778</c:v>
                      </c:pt>
                      <c:pt idx="5">
                        <c:v>43034.628472222219</c:v>
                      </c:pt>
                      <c:pt idx="6">
                        <c:v>43034.629166666666</c:v>
                      </c:pt>
                      <c:pt idx="7">
                        <c:v>43034.629861111112</c:v>
                      </c:pt>
                      <c:pt idx="8">
                        <c:v>43034.630555555559</c:v>
                      </c:pt>
                      <c:pt idx="9">
                        <c:v>43034.631249999999</c:v>
                      </c:pt>
                      <c:pt idx="10">
                        <c:v>43034.631944444445</c:v>
                      </c:pt>
                      <c:pt idx="11">
                        <c:v>43034.632638888892</c:v>
                      </c:pt>
                      <c:pt idx="12">
                        <c:v>43034.633333333331</c:v>
                      </c:pt>
                      <c:pt idx="13">
                        <c:v>43034.634027777778</c:v>
                      </c:pt>
                      <c:pt idx="14">
                        <c:v>43034.634722222225</c:v>
                      </c:pt>
                      <c:pt idx="15">
                        <c:v>43034.635416666664</c:v>
                      </c:pt>
                      <c:pt idx="16">
                        <c:v>43034.636111111111</c:v>
                      </c:pt>
                      <c:pt idx="17">
                        <c:v>43034.636805555558</c:v>
                      </c:pt>
                      <c:pt idx="18">
                        <c:v>43034.637499999997</c:v>
                      </c:pt>
                      <c:pt idx="19">
                        <c:v>43034.638194444444</c:v>
                      </c:pt>
                      <c:pt idx="20">
                        <c:v>43034.638888888891</c:v>
                      </c:pt>
                      <c:pt idx="21">
                        <c:v>43034.63958333333</c:v>
                      </c:pt>
                      <c:pt idx="22">
                        <c:v>43034.640277777777</c:v>
                      </c:pt>
                      <c:pt idx="23">
                        <c:v>43034.640972222223</c:v>
                      </c:pt>
                      <c:pt idx="24">
                        <c:v>43034.64166666667</c:v>
                      </c:pt>
                      <c:pt idx="25">
                        <c:v>43034.642361111109</c:v>
                      </c:pt>
                      <c:pt idx="26">
                        <c:v>43034.643055555556</c:v>
                      </c:pt>
                      <c:pt idx="27">
                        <c:v>43034.643750000003</c:v>
                      </c:pt>
                      <c:pt idx="28">
                        <c:v>43034.644444444442</c:v>
                      </c:pt>
                      <c:pt idx="29">
                        <c:v>43034.645138888889</c:v>
                      </c:pt>
                      <c:pt idx="30">
                        <c:v>43034.645833333336</c:v>
                      </c:pt>
                      <c:pt idx="31">
                        <c:v>43034.646527777775</c:v>
                      </c:pt>
                      <c:pt idx="32">
                        <c:v>43034.647222222222</c:v>
                      </c:pt>
                      <c:pt idx="33">
                        <c:v>43034.647916666669</c:v>
                      </c:pt>
                      <c:pt idx="34">
                        <c:v>43034.648611111108</c:v>
                      </c:pt>
                      <c:pt idx="35">
                        <c:v>43034.649305555555</c:v>
                      </c:pt>
                      <c:pt idx="36">
                        <c:v>43034.65</c:v>
                      </c:pt>
                      <c:pt idx="37">
                        <c:v>43034.650694444441</c:v>
                      </c:pt>
                      <c:pt idx="38">
                        <c:v>43034.651388888888</c:v>
                      </c:pt>
                      <c:pt idx="39">
                        <c:v>43034.652083333334</c:v>
                      </c:pt>
                      <c:pt idx="40">
                        <c:v>43034.652777777781</c:v>
                      </c:pt>
                      <c:pt idx="41">
                        <c:v>43034.65347222222</c:v>
                      </c:pt>
                      <c:pt idx="42">
                        <c:v>43034.654166666667</c:v>
                      </c:pt>
                      <c:pt idx="43">
                        <c:v>43034.654861111114</c:v>
                      </c:pt>
                      <c:pt idx="44">
                        <c:v>43034.655555555553</c:v>
                      </c:pt>
                      <c:pt idx="45">
                        <c:v>43034.65625</c:v>
                      </c:pt>
                      <c:pt idx="46">
                        <c:v>43034.656944444447</c:v>
                      </c:pt>
                      <c:pt idx="47">
                        <c:v>43034.657638888886</c:v>
                      </c:pt>
                      <c:pt idx="48">
                        <c:v>43034.658333333333</c:v>
                      </c:pt>
                      <c:pt idx="49">
                        <c:v>43034.65902777778</c:v>
                      </c:pt>
                      <c:pt idx="50">
                        <c:v>43034.659722222219</c:v>
                      </c:pt>
                      <c:pt idx="51">
                        <c:v>43034.660416666666</c:v>
                      </c:pt>
                      <c:pt idx="52">
                        <c:v>43034.661111111112</c:v>
                      </c:pt>
                      <c:pt idx="53">
                        <c:v>43034.661805555559</c:v>
                      </c:pt>
                      <c:pt idx="54">
                        <c:v>43034.662499999999</c:v>
                      </c:pt>
                      <c:pt idx="55">
                        <c:v>43034.663194444445</c:v>
                      </c:pt>
                      <c:pt idx="56">
                        <c:v>43034.663888888892</c:v>
                      </c:pt>
                      <c:pt idx="57">
                        <c:v>43034.664583333331</c:v>
                      </c:pt>
                      <c:pt idx="58">
                        <c:v>43034.665277777778</c:v>
                      </c:pt>
                      <c:pt idx="59">
                        <c:v>43034.665972222225</c:v>
                      </c:pt>
                      <c:pt idx="60">
                        <c:v>43034.666666666664</c:v>
                      </c:pt>
                      <c:pt idx="61">
                        <c:v>43034.667361111111</c:v>
                      </c:pt>
                      <c:pt idx="62">
                        <c:v>43034.668055555558</c:v>
                      </c:pt>
                      <c:pt idx="63">
                        <c:v>43034.668749999997</c:v>
                      </c:pt>
                      <c:pt idx="64">
                        <c:v>43034.669444444444</c:v>
                      </c:pt>
                      <c:pt idx="65">
                        <c:v>43034.670138888891</c:v>
                      </c:pt>
                      <c:pt idx="66">
                        <c:v>43034.67083333333</c:v>
                      </c:pt>
                      <c:pt idx="67">
                        <c:v>43034.671527777777</c:v>
                      </c:pt>
                      <c:pt idx="68">
                        <c:v>43034.672222222223</c:v>
                      </c:pt>
                      <c:pt idx="69">
                        <c:v>43034.67291666667</c:v>
                      </c:pt>
                      <c:pt idx="70">
                        <c:v>43034.673611111109</c:v>
                      </c:pt>
                      <c:pt idx="71">
                        <c:v>43034.674305555556</c:v>
                      </c:pt>
                      <c:pt idx="72">
                        <c:v>43034.675000000003</c:v>
                      </c:pt>
                      <c:pt idx="73">
                        <c:v>43034.675694444442</c:v>
                      </c:pt>
                      <c:pt idx="74">
                        <c:v>43034.676388888889</c:v>
                      </c:pt>
                      <c:pt idx="75">
                        <c:v>43034.677083333336</c:v>
                      </c:pt>
                      <c:pt idx="76">
                        <c:v>43034.677777777775</c:v>
                      </c:pt>
                      <c:pt idx="77">
                        <c:v>43034.678472222222</c:v>
                      </c:pt>
                      <c:pt idx="78">
                        <c:v>43034.679166666669</c:v>
                      </c:pt>
                      <c:pt idx="79">
                        <c:v>43034.679861111108</c:v>
                      </c:pt>
                      <c:pt idx="80">
                        <c:v>43034.680555555555</c:v>
                      </c:pt>
                      <c:pt idx="81">
                        <c:v>43034.681250000001</c:v>
                      </c:pt>
                      <c:pt idx="82">
                        <c:v>43034.681944444441</c:v>
                      </c:pt>
                      <c:pt idx="83">
                        <c:v>43034.682638888888</c:v>
                      </c:pt>
                      <c:pt idx="84">
                        <c:v>43034.683333333334</c:v>
                      </c:pt>
                      <c:pt idx="85">
                        <c:v>43034.684027777781</c:v>
                      </c:pt>
                      <c:pt idx="86">
                        <c:v>43034.68472222222</c:v>
                      </c:pt>
                      <c:pt idx="87">
                        <c:v>43034.685416666667</c:v>
                      </c:pt>
                      <c:pt idx="88">
                        <c:v>43034.686111111114</c:v>
                      </c:pt>
                      <c:pt idx="89">
                        <c:v>43034.686805555553</c:v>
                      </c:pt>
                      <c:pt idx="90">
                        <c:v>43034.6875</c:v>
                      </c:pt>
                      <c:pt idx="91">
                        <c:v>43034.688194444447</c:v>
                      </c:pt>
                      <c:pt idx="92">
                        <c:v>43034.688888888886</c:v>
                      </c:pt>
                      <c:pt idx="93">
                        <c:v>43034.689583333333</c:v>
                      </c:pt>
                      <c:pt idx="94">
                        <c:v>43034.69027777778</c:v>
                      </c:pt>
                      <c:pt idx="95">
                        <c:v>43034.690972222219</c:v>
                      </c:pt>
                      <c:pt idx="96">
                        <c:v>43034.691666666666</c:v>
                      </c:pt>
                      <c:pt idx="97">
                        <c:v>43034.692361111112</c:v>
                      </c:pt>
                      <c:pt idx="98">
                        <c:v>43034.693055555559</c:v>
                      </c:pt>
                      <c:pt idx="99">
                        <c:v>43034.693749999999</c:v>
                      </c:pt>
                      <c:pt idx="100">
                        <c:v>43034.694444444445</c:v>
                      </c:pt>
                      <c:pt idx="101">
                        <c:v>43034.695138888892</c:v>
                      </c:pt>
                      <c:pt idx="102">
                        <c:v>43034.695833333331</c:v>
                      </c:pt>
                      <c:pt idx="103">
                        <c:v>43034.696527777778</c:v>
                      </c:pt>
                      <c:pt idx="104">
                        <c:v>43034.697222222225</c:v>
                      </c:pt>
                      <c:pt idx="105">
                        <c:v>43034.697916666664</c:v>
                      </c:pt>
                      <c:pt idx="106">
                        <c:v>43034.698611111111</c:v>
                      </c:pt>
                      <c:pt idx="107">
                        <c:v>43034.699305555558</c:v>
                      </c:pt>
                      <c:pt idx="108">
                        <c:v>43034.7</c:v>
                      </c:pt>
                      <c:pt idx="109">
                        <c:v>43034.700694444444</c:v>
                      </c:pt>
                      <c:pt idx="110">
                        <c:v>43034.701388888891</c:v>
                      </c:pt>
                      <c:pt idx="111">
                        <c:v>43034.70208333333</c:v>
                      </c:pt>
                      <c:pt idx="112">
                        <c:v>43034.702777777777</c:v>
                      </c:pt>
                      <c:pt idx="113">
                        <c:v>43034.703472222223</c:v>
                      </c:pt>
                      <c:pt idx="114">
                        <c:v>43034.70416666667</c:v>
                      </c:pt>
                      <c:pt idx="115">
                        <c:v>43034.704861111109</c:v>
                      </c:pt>
                      <c:pt idx="116">
                        <c:v>43034.705555555556</c:v>
                      </c:pt>
                      <c:pt idx="117">
                        <c:v>43034.706250000003</c:v>
                      </c:pt>
                      <c:pt idx="118">
                        <c:v>43034.706944444442</c:v>
                      </c:pt>
                      <c:pt idx="119">
                        <c:v>43034.707638888889</c:v>
                      </c:pt>
                      <c:pt idx="120">
                        <c:v>43034.708333333336</c:v>
                      </c:pt>
                      <c:pt idx="121">
                        <c:v>43034.709027777775</c:v>
                      </c:pt>
                      <c:pt idx="122">
                        <c:v>43034.709722222222</c:v>
                      </c:pt>
                      <c:pt idx="123">
                        <c:v>43034.710416666669</c:v>
                      </c:pt>
                      <c:pt idx="124">
                        <c:v>43034.711111111108</c:v>
                      </c:pt>
                      <c:pt idx="125">
                        <c:v>43034.711805555555</c:v>
                      </c:pt>
                      <c:pt idx="126">
                        <c:v>43034.712500000001</c:v>
                      </c:pt>
                      <c:pt idx="127">
                        <c:v>43034.713194444441</c:v>
                      </c:pt>
                      <c:pt idx="128">
                        <c:v>43034.713888888888</c:v>
                      </c:pt>
                      <c:pt idx="129">
                        <c:v>43034.714583333334</c:v>
                      </c:pt>
                      <c:pt idx="130">
                        <c:v>43034.715277777781</c:v>
                      </c:pt>
                      <c:pt idx="131">
                        <c:v>43034.71597222222</c:v>
                      </c:pt>
                      <c:pt idx="132">
                        <c:v>43034.716666666667</c:v>
                      </c:pt>
                      <c:pt idx="133">
                        <c:v>43034.717361111114</c:v>
                      </c:pt>
                      <c:pt idx="134">
                        <c:v>43034.718055555553</c:v>
                      </c:pt>
                      <c:pt idx="135">
                        <c:v>43034.71875</c:v>
                      </c:pt>
                      <c:pt idx="136">
                        <c:v>43034.719444444447</c:v>
                      </c:pt>
                      <c:pt idx="137">
                        <c:v>43034.720138888886</c:v>
                      </c:pt>
                      <c:pt idx="138">
                        <c:v>43034.720833333333</c:v>
                      </c:pt>
                      <c:pt idx="139">
                        <c:v>43034.72152777778</c:v>
                      </c:pt>
                      <c:pt idx="140">
                        <c:v>43034.722222222219</c:v>
                      </c:pt>
                      <c:pt idx="141">
                        <c:v>43034.722916666666</c:v>
                      </c:pt>
                      <c:pt idx="142">
                        <c:v>43034.723611111112</c:v>
                      </c:pt>
                      <c:pt idx="143">
                        <c:v>43034.724305555559</c:v>
                      </c:pt>
                      <c:pt idx="144">
                        <c:v>43034.724999999999</c:v>
                      </c:pt>
                      <c:pt idx="145">
                        <c:v>43034.725694444445</c:v>
                      </c:pt>
                      <c:pt idx="146">
                        <c:v>43034.726388888892</c:v>
                      </c:pt>
                      <c:pt idx="147">
                        <c:v>43034.727083333331</c:v>
                      </c:pt>
                      <c:pt idx="148">
                        <c:v>43034.727777777778</c:v>
                      </c:pt>
                      <c:pt idx="149">
                        <c:v>43034.728472222225</c:v>
                      </c:pt>
                      <c:pt idx="150">
                        <c:v>43034.729166666664</c:v>
                      </c:pt>
                      <c:pt idx="151">
                        <c:v>43034.729861111111</c:v>
                      </c:pt>
                      <c:pt idx="152">
                        <c:v>43034.730555555558</c:v>
                      </c:pt>
                      <c:pt idx="153">
                        <c:v>43034.731249999997</c:v>
                      </c:pt>
                      <c:pt idx="154">
                        <c:v>43034.731944444444</c:v>
                      </c:pt>
                      <c:pt idx="155">
                        <c:v>43034.732638888891</c:v>
                      </c:pt>
                      <c:pt idx="156">
                        <c:v>43034.73333333333</c:v>
                      </c:pt>
                      <c:pt idx="157">
                        <c:v>43034.734027777777</c:v>
                      </c:pt>
                      <c:pt idx="158">
                        <c:v>43034.734722222223</c:v>
                      </c:pt>
                      <c:pt idx="159">
                        <c:v>43034.73541666667</c:v>
                      </c:pt>
                      <c:pt idx="160">
                        <c:v>43034.736111111109</c:v>
                      </c:pt>
                      <c:pt idx="161">
                        <c:v>43034.736805555556</c:v>
                      </c:pt>
                      <c:pt idx="162">
                        <c:v>43034.737500000003</c:v>
                      </c:pt>
                      <c:pt idx="163">
                        <c:v>43034.738194444442</c:v>
                      </c:pt>
                      <c:pt idx="164">
                        <c:v>43034.738888888889</c:v>
                      </c:pt>
                      <c:pt idx="165">
                        <c:v>43034.739583333336</c:v>
                      </c:pt>
                      <c:pt idx="166">
                        <c:v>43034.740277777775</c:v>
                      </c:pt>
                      <c:pt idx="167">
                        <c:v>43034.740972222222</c:v>
                      </c:pt>
                      <c:pt idx="168">
                        <c:v>43034.741666666669</c:v>
                      </c:pt>
                      <c:pt idx="169">
                        <c:v>43034.742361111108</c:v>
                      </c:pt>
                      <c:pt idx="170">
                        <c:v>43034.743055555555</c:v>
                      </c:pt>
                      <c:pt idx="171">
                        <c:v>43034.743750000001</c:v>
                      </c:pt>
                      <c:pt idx="172">
                        <c:v>43034.744444444441</c:v>
                      </c:pt>
                      <c:pt idx="173">
                        <c:v>43034.745138888888</c:v>
                      </c:pt>
                      <c:pt idx="174">
                        <c:v>43034.745833333334</c:v>
                      </c:pt>
                      <c:pt idx="175">
                        <c:v>43034.746527777781</c:v>
                      </c:pt>
                      <c:pt idx="176">
                        <c:v>43034.74722222222</c:v>
                      </c:pt>
                      <c:pt idx="177">
                        <c:v>43034.747916666667</c:v>
                      </c:pt>
                      <c:pt idx="178">
                        <c:v>43034.748611111114</c:v>
                      </c:pt>
                      <c:pt idx="179">
                        <c:v>43034.749305555553</c:v>
                      </c:pt>
                      <c:pt idx="180">
                        <c:v>43034.75</c:v>
                      </c:pt>
                      <c:pt idx="181">
                        <c:v>43034.750694444447</c:v>
                      </c:pt>
                      <c:pt idx="182">
                        <c:v>43034.751388888886</c:v>
                      </c:pt>
                      <c:pt idx="183">
                        <c:v>43034.752083333333</c:v>
                      </c:pt>
                      <c:pt idx="184">
                        <c:v>43034.75277777778</c:v>
                      </c:pt>
                      <c:pt idx="185">
                        <c:v>43034.753472222219</c:v>
                      </c:pt>
                      <c:pt idx="186">
                        <c:v>43034.754166666666</c:v>
                      </c:pt>
                      <c:pt idx="187">
                        <c:v>43034.754861111112</c:v>
                      </c:pt>
                      <c:pt idx="188">
                        <c:v>43034.755555555559</c:v>
                      </c:pt>
                      <c:pt idx="189">
                        <c:v>43034.756249999999</c:v>
                      </c:pt>
                      <c:pt idx="190">
                        <c:v>43034.756944444445</c:v>
                      </c:pt>
                      <c:pt idx="191">
                        <c:v>43034.757638888892</c:v>
                      </c:pt>
                      <c:pt idx="192">
                        <c:v>43034.758333333331</c:v>
                      </c:pt>
                      <c:pt idx="193">
                        <c:v>43034.759027777778</c:v>
                      </c:pt>
                      <c:pt idx="194">
                        <c:v>43034.759722222225</c:v>
                      </c:pt>
                      <c:pt idx="195">
                        <c:v>43034.760416666664</c:v>
                      </c:pt>
                      <c:pt idx="196">
                        <c:v>43034.761111111111</c:v>
                      </c:pt>
                      <c:pt idx="197">
                        <c:v>43034.761805555558</c:v>
                      </c:pt>
                      <c:pt idx="198">
                        <c:v>43034.762499999997</c:v>
                      </c:pt>
                      <c:pt idx="199">
                        <c:v>43034.763194444444</c:v>
                      </c:pt>
                      <c:pt idx="200">
                        <c:v>43034.763888888891</c:v>
                      </c:pt>
                      <c:pt idx="201">
                        <c:v>43034.76458333333</c:v>
                      </c:pt>
                      <c:pt idx="202">
                        <c:v>43034.765277777777</c:v>
                      </c:pt>
                      <c:pt idx="203">
                        <c:v>43034.765972222223</c:v>
                      </c:pt>
                      <c:pt idx="204">
                        <c:v>43034.76666666667</c:v>
                      </c:pt>
                      <c:pt idx="205">
                        <c:v>43034.767361111109</c:v>
                      </c:pt>
                      <c:pt idx="206">
                        <c:v>43034.768055555556</c:v>
                      </c:pt>
                      <c:pt idx="207">
                        <c:v>43034.768750000003</c:v>
                      </c:pt>
                      <c:pt idx="208">
                        <c:v>43034.769444444442</c:v>
                      </c:pt>
                      <c:pt idx="209">
                        <c:v>43034.770138888889</c:v>
                      </c:pt>
                      <c:pt idx="210">
                        <c:v>43034.770833333336</c:v>
                      </c:pt>
                      <c:pt idx="211">
                        <c:v>43034.771527777775</c:v>
                      </c:pt>
                      <c:pt idx="212">
                        <c:v>43034.772222222222</c:v>
                      </c:pt>
                      <c:pt idx="213">
                        <c:v>43034.772916666669</c:v>
                      </c:pt>
                      <c:pt idx="214">
                        <c:v>43034.773611111108</c:v>
                      </c:pt>
                      <c:pt idx="215">
                        <c:v>43034.774305555555</c:v>
                      </c:pt>
                      <c:pt idx="216">
                        <c:v>43034.775000000001</c:v>
                      </c:pt>
                      <c:pt idx="217">
                        <c:v>43034.775694444441</c:v>
                      </c:pt>
                      <c:pt idx="218">
                        <c:v>43034.776388888888</c:v>
                      </c:pt>
                      <c:pt idx="219">
                        <c:v>43034.777083333334</c:v>
                      </c:pt>
                      <c:pt idx="220">
                        <c:v>43034.777777777781</c:v>
                      </c:pt>
                      <c:pt idx="221">
                        <c:v>43034.77847222222</c:v>
                      </c:pt>
                      <c:pt idx="222">
                        <c:v>43034.779166666667</c:v>
                      </c:pt>
                      <c:pt idx="223">
                        <c:v>43034.779861111114</c:v>
                      </c:pt>
                      <c:pt idx="224">
                        <c:v>43034.780555555553</c:v>
                      </c:pt>
                      <c:pt idx="225">
                        <c:v>43034.78125</c:v>
                      </c:pt>
                      <c:pt idx="226">
                        <c:v>43034.781944444447</c:v>
                      </c:pt>
                      <c:pt idx="227">
                        <c:v>43034.782638888886</c:v>
                      </c:pt>
                      <c:pt idx="228">
                        <c:v>43034.783333333333</c:v>
                      </c:pt>
                      <c:pt idx="229">
                        <c:v>43034.78402777778</c:v>
                      </c:pt>
                      <c:pt idx="230">
                        <c:v>43034.784722222219</c:v>
                      </c:pt>
                      <c:pt idx="231">
                        <c:v>43034.785416666666</c:v>
                      </c:pt>
                      <c:pt idx="232">
                        <c:v>43034.786111111112</c:v>
                      </c:pt>
                      <c:pt idx="233">
                        <c:v>43034.786805555559</c:v>
                      </c:pt>
                      <c:pt idx="234">
                        <c:v>43034.787499999999</c:v>
                      </c:pt>
                      <c:pt idx="235">
                        <c:v>43034.788194444445</c:v>
                      </c:pt>
                      <c:pt idx="236">
                        <c:v>43034.788888888892</c:v>
                      </c:pt>
                      <c:pt idx="237">
                        <c:v>43034.789583333331</c:v>
                      </c:pt>
                      <c:pt idx="238">
                        <c:v>43034.790277777778</c:v>
                      </c:pt>
                      <c:pt idx="239">
                        <c:v>43034.790972222225</c:v>
                      </c:pt>
                      <c:pt idx="240">
                        <c:v>43034.791666666664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'10.27.17'!$J$6:$J$246</c15:sqref>
                        </c15:formulaRef>
                      </c:ext>
                    </c:extLst>
                    <c:numCache>
                      <c:formatCode>m/d/yy\ h:mm;@</c:formatCode>
                      <c:ptCount val="241"/>
                      <c:pt idx="0">
                        <c:v>43034.625</c:v>
                      </c:pt>
                      <c:pt idx="1">
                        <c:v>43034.625</c:v>
                      </c:pt>
                      <c:pt idx="2">
                        <c:v>43034.625</c:v>
                      </c:pt>
                      <c:pt idx="3">
                        <c:v>43034.628472222219</c:v>
                      </c:pt>
                      <c:pt idx="4">
                        <c:v>43034.628472222219</c:v>
                      </c:pt>
                      <c:pt idx="5">
                        <c:v>43034.628472222219</c:v>
                      </c:pt>
                      <c:pt idx="6">
                        <c:v>43034.628472222219</c:v>
                      </c:pt>
                      <c:pt idx="7">
                        <c:v>43034.628472222219</c:v>
                      </c:pt>
                      <c:pt idx="8">
                        <c:v>43034.631944444445</c:v>
                      </c:pt>
                      <c:pt idx="9">
                        <c:v>43034.631944444445</c:v>
                      </c:pt>
                      <c:pt idx="10">
                        <c:v>43034.631944444445</c:v>
                      </c:pt>
                      <c:pt idx="11">
                        <c:v>43034.631944444445</c:v>
                      </c:pt>
                      <c:pt idx="12">
                        <c:v>43034.631944444445</c:v>
                      </c:pt>
                      <c:pt idx="13">
                        <c:v>43034.635416666664</c:v>
                      </c:pt>
                      <c:pt idx="14">
                        <c:v>43034.635416666664</c:v>
                      </c:pt>
                      <c:pt idx="15">
                        <c:v>43034.635416666664</c:v>
                      </c:pt>
                      <c:pt idx="16">
                        <c:v>43034.635416666664</c:v>
                      </c:pt>
                      <c:pt idx="17">
                        <c:v>43034.635416666664</c:v>
                      </c:pt>
                      <c:pt idx="18">
                        <c:v>43034.638888888883</c:v>
                      </c:pt>
                      <c:pt idx="19">
                        <c:v>43034.638888888883</c:v>
                      </c:pt>
                      <c:pt idx="20">
                        <c:v>43034.638888888883</c:v>
                      </c:pt>
                      <c:pt idx="21">
                        <c:v>43034.638888888883</c:v>
                      </c:pt>
                      <c:pt idx="22">
                        <c:v>43034.638888888883</c:v>
                      </c:pt>
                      <c:pt idx="23">
                        <c:v>43034.642361111109</c:v>
                      </c:pt>
                      <c:pt idx="24">
                        <c:v>43034.642361111109</c:v>
                      </c:pt>
                      <c:pt idx="25">
                        <c:v>43034.642361111109</c:v>
                      </c:pt>
                      <c:pt idx="26">
                        <c:v>43034.642361111109</c:v>
                      </c:pt>
                      <c:pt idx="27">
                        <c:v>43034.642361111109</c:v>
                      </c:pt>
                      <c:pt idx="28">
                        <c:v>43034.645833333328</c:v>
                      </c:pt>
                      <c:pt idx="29">
                        <c:v>43034.645833333328</c:v>
                      </c:pt>
                      <c:pt idx="30">
                        <c:v>43034.645833333328</c:v>
                      </c:pt>
                      <c:pt idx="31">
                        <c:v>43034.645833333328</c:v>
                      </c:pt>
                      <c:pt idx="32">
                        <c:v>43034.645833333328</c:v>
                      </c:pt>
                      <c:pt idx="33">
                        <c:v>43034.649305555555</c:v>
                      </c:pt>
                      <c:pt idx="34">
                        <c:v>43034.649305555555</c:v>
                      </c:pt>
                      <c:pt idx="35">
                        <c:v>43034.649305555555</c:v>
                      </c:pt>
                      <c:pt idx="36">
                        <c:v>43034.649305555555</c:v>
                      </c:pt>
                      <c:pt idx="37">
                        <c:v>43034.649305555555</c:v>
                      </c:pt>
                      <c:pt idx="38">
                        <c:v>43034.652777777774</c:v>
                      </c:pt>
                      <c:pt idx="39">
                        <c:v>43034.652777777774</c:v>
                      </c:pt>
                      <c:pt idx="40">
                        <c:v>43034.652777777774</c:v>
                      </c:pt>
                      <c:pt idx="41">
                        <c:v>43034.652777777774</c:v>
                      </c:pt>
                      <c:pt idx="42">
                        <c:v>43034.652777777774</c:v>
                      </c:pt>
                      <c:pt idx="43">
                        <c:v>43034.65625</c:v>
                      </c:pt>
                      <c:pt idx="44">
                        <c:v>43034.65625</c:v>
                      </c:pt>
                      <c:pt idx="45">
                        <c:v>43034.65625</c:v>
                      </c:pt>
                      <c:pt idx="46">
                        <c:v>43034.65625</c:v>
                      </c:pt>
                      <c:pt idx="47">
                        <c:v>43034.65625</c:v>
                      </c:pt>
                      <c:pt idx="48">
                        <c:v>43034.659722222219</c:v>
                      </c:pt>
                      <c:pt idx="49">
                        <c:v>43034.659722222219</c:v>
                      </c:pt>
                      <c:pt idx="50">
                        <c:v>43034.659722222219</c:v>
                      </c:pt>
                      <c:pt idx="51">
                        <c:v>43034.659722222219</c:v>
                      </c:pt>
                      <c:pt idx="52">
                        <c:v>43034.659722222219</c:v>
                      </c:pt>
                      <c:pt idx="53">
                        <c:v>43034.663194444445</c:v>
                      </c:pt>
                      <c:pt idx="54">
                        <c:v>43034.663194444445</c:v>
                      </c:pt>
                      <c:pt idx="55">
                        <c:v>43034.663194444445</c:v>
                      </c:pt>
                      <c:pt idx="56">
                        <c:v>43034.663194444445</c:v>
                      </c:pt>
                      <c:pt idx="57">
                        <c:v>43034.663194444445</c:v>
                      </c:pt>
                      <c:pt idx="58">
                        <c:v>43034.666666666664</c:v>
                      </c:pt>
                      <c:pt idx="59">
                        <c:v>43034.666666666664</c:v>
                      </c:pt>
                      <c:pt idx="60">
                        <c:v>43034.666666666664</c:v>
                      </c:pt>
                      <c:pt idx="61">
                        <c:v>43034.666666666664</c:v>
                      </c:pt>
                      <c:pt idx="62">
                        <c:v>43034.666666666664</c:v>
                      </c:pt>
                      <c:pt idx="63">
                        <c:v>43034.670138888883</c:v>
                      </c:pt>
                      <c:pt idx="64">
                        <c:v>43034.670138888883</c:v>
                      </c:pt>
                      <c:pt idx="65">
                        <c:v>43034.670138888883</c:v>
                      </c:pt>
                      <c:pt idx="66">
                        <c:v>43034.670138888883</c:v>
                      </c:pt>
                      <c:pt idx="67">
                        <c:v>43034.670138888883</c:v>
                      </c:pt>
                      <c:pt idx="68">
                        <c:v>43034.673611111109</c:v>
                      </c:pt>
                      <c:pt idx="69">
                        <c:v>43034.673611111109</c:v>
                      </c:pt>
                      <c:pt idx="70">
                        <c:v>43034.673611111109</c:v>
                      </c:pt>
                      <c:pt idx="71">
                        <c:v>43034.673611111109</c:v>
                      </c:pt>
                      <c:pt idx="72">
                        <c:v>43034.673611111109</c:v>
                      </c:pt>
                      <c:pt idx="73">
                        <c:v>43034.677083333328</c:v>
                      </c:pt>
                      <c:pt idx="74">
                        <c:v>43034.677083333328</c:v>
                      </c:pt>
                      <c:pt idx="75">
                        <c:v>43034.677083333328</c:v>
                      </c:pt>
                      <c:pt idx="76">
                        <c:v>43034.677083333328</c:v>
                      </c:pt>
                      <c:pt idx="77">
                        <c:v>43034.677083333328</c:v>
                      </c:pt>
                      <c:pt idx="78">
                        <c:v>43034.680555555555</c:v>
                      </c:pt>
                      <c:pt idx="79">
                        <c:v>43034.680555555555</c:v>
                      </c:pt>
                      <c:pt idx="80">
                        <c:v>43034.680555555555</c:v>
                      </c:pt>
                      <c:pt idx="81">
                        <c:v>43034.680555555555</c:v>
                      </c:pt>
                      <c:pt idx="82">
                        <c:v>43034.680555555555</c:v>
                      </c:pt>
                      <c:pt idx="83">
                        <c:v>43034.684027777774</c:v>
                      </c:pt>
                      <c:pt idx="84">
                        <c:v>43034.684027777774</c:v>
                      </c:pt>
                      <c:pt idx="85">
                        <c:v>43034.684027777774</c:v>
                      </c:pt>
                      <c:pt idx="86">
                        <c:v>43034.684027777774</c:v>
                      </c:pt>
                      <c:pt idx="87">
                        <c:v>43034.684027777774</c:v>
                      </c:pt>
                      <c:pt idx="88">
                        <c:v>43034.6875</c:v>
                      </c:pt>
                      <c:pt idx="89">
                        <c:v>43034.6875</c:v>
                      </c:pt>
                      <c:pt idx="90">
                        <c:v>43034.6875</c:v>
                      </c:pt>
                      <c:pt idx="91">
                        <c:v>43034.6875</c:v>
                      </c:pt>
                      <c:pt idx="92">
                        <c:v>43034.6875</c:v>
                      </c:pt>
                      <c:pt idx="93">
                        <c:v>43034.690972222219</c:v>
                      </c:pt>
                      <c:pt idx="94">
                        <c:v>43034.690972222219</c:v>
                      </c:pt>
                      <c:pt idx="95">
                        <c:v>43034.690972222219</c:v>
                      </c:pt>
                      <c:pt idx="96">
                        <c:v>43034.690972222219</c:v>
                      </c:pt>
                      <c:pt idx="97">
                        <c:v>43034.690972222219</c:v>
                      </c:pt>
                      <c:pt idx="98">
                        <c:v>43034.694444444445</c:v>
                      </c:pt>
                      <c:pt idx="99">
                        <c:v>43034.694444444445</c:v>
                      </c:pt>
                      <c:pt idx="100">
                        <c:v>43034.694444444445</c:v>
                      </c:pt>
                      <c:pt idx="101">
                        <c:v>43034.694444444445</c:v>
                      </c:pt>
                      <c:pt idx="102">
                        <c:v>43034.694444444445</c:v>
                      </c:pt>
                      <c:pt idx="103">
                        <c:v>43034.697916666664</c:v>
                      </c:pt>
                      <c:pt idx="104">
                        <c:v>43034.697916666664</c:v>
                      </c:pt>
                      <c:pt idx="105">
                        <c:v>43034.697916666664</c:v>
                      </c:pt>
                      <c:pt idx="106">
                        <c:v>43034.697916666664</c:v>
                      </c:pt>
                      <c:pt idx="107">
                        <c:v>43034.697916666664</c:v>
                      </c:pt>
                      <c:pt idx="108">
                        <c:v>43034.701388888883</c:v>
                      </c:pt>
                      <c:pt idx="109">
                        <c:v>43034.701388888883</c:v>
                      </c:pt>
                      <c:pt idx="110">
                        <c:v>43034.701388888883</c:v>
                      </c:pt>
                      <c:pt idx="111">
                        <c:v>43034.701388888883</c:v>
                      </c:pt>
                      <c:pt idx="112">
                        <c:v>43034.701388888883</c:v>
                      </c:pt>
                      <c:pt idx="113">
                        <c:v>43034.704861111109</c:v>
                      </c:pt>
                      <c:pt idx="114">
                        <c:v>43034.704861111109</c:v>
                      </c:pt>
                      <c:pt idx="115">
                        <c:v>43034.704861111109</c:v>
                      </c:pt>
                      <c:pt idx="116">
                        <c:v>43034.704861111109</c:v>
                      </c:pt>
                      <c:pt idx="117">
                        <c:v>43034.704861111109</c:v>
                      </c:pt>
                      <c:pt idx="118">
                        <c:v>43034.708333333328</c:v>
                      </c:pt>
                      <c:pt idx="119">
                        <c:v>43034.708333333328</c:v>
                      </c:pt>
                      <c:pt idx="120">
                        <c:v>43034.708333333328</c:v>
                      </c:pt>
                      <c:pt idx="121">
                        <c:v>43034.708333333328</c:v>
                      </c:pt>
                      <c:pt idx="122">
                        <c:v>43034.708333333328</c:v>
                      </c:pt>
                      <c:pt idx="123">
                        <c:v>43034.711805555555</c:v>
                      </c:pt>
                      <c:pt idx="124">
                        <c:v>43034.711805555555</c:v>
                      </c:pt>
                      <c:pt idx="125">
                        <c:v>43034.711805555555</c:v>
                      </c:pt>
                      <c:pt idx="126">
                        <c:v>43034.711805555555</c:v>
                      </c:pt>
                      <c:pt idx="127">
                        <c:v>43034.711805555555</c:v>
                      </c:pt>
                      <c:pt idx="128">
                        <c:v>43034.715277777774</c:v>
                      </c:pt>
                      <c:pt idx="129">
                        <c:v>43034.715277777774</c:v>
                      </c:pt>
                      <c:pt idx="130">
                        <c:v>43034.715277777774</c:v>
                      </c:pt>
                      <c:pt idx="131">
                        <c:v>43034.715277777774</c:v>
                      </c:pt>
                      <c:pt idx="132">
                        <c:v>43034.715277777774</c:v>
                      </c:pt>
                      <c:pt idx="133">
                        <c:v>43034.71875</c:v>
                      </c:pt>
                      <c:pt idx="134">
                        <c:v>43034.71875</c:v>
                      </c:pt>
                      <c:pt idx="135">
                        <c:v>43034.71875</c:v>
                      </c:pt>
                      <c:pt idx="136">
                        <c:v>43034.71875</c:v>
                      </c:pt>
                      <c:pt idx="137">
                        <c:v>43034.71875</c:v>
                      </c:pt>
                      <c:pt idx="138">
                        <c:v>43034.722222222219</c:v>
                      </c:pt>
                      <c:pt idx="139">
                        <c:v>43034.722222222219</c:v>
                      </c:pt>
                      <c:pt idx="140">
                        <c:v>43034.722222222219</c:v>
                      </c:pt>
                      <c:pt idx="141">
                        <c:v>43034.722222222219</c:v>
                      </c:pt>
                      <c:pt idx="142">
                        <c:v>43034.722222222219</c:v>
                      </c:pt>
                      <c:pt idx="143">
                        <c:v>43034.725694444445</c:v>
                      </c:pt>
                      <c:pt idx="144">
                        <c:v>43034.725694444445</c:v>
                      </c:pt>
                      <c:pt idx="145">
                        <c:v>43034.725694444445</c:v>
                      </c:pt>
                      <c:pt idx="146">
                        <c:v>43034.725694444445</c:v>
                      </c:pt>
                      <c:pt idx="147">
                        <c:v>43034.725694444445</c:v>
                      </c:pt>
                      <c:pt idx="148">
                        <c:v>43034.729166666664</c:v>
                      </c:pt>
                      <c:pt idx="149">
                        <c:v>43034.729166666664</c:v>
                      </c:pt>
                      <c:pt idx="150">
                        <c:v>43034.729166666664</c:v>
                      </c:pt>
                      <c:pt idx="151">
                        <c:v>43034.729166666664</c:v>
                      </c:pt>
                      <c:pt idx="152">
                        <c:v>43034.729166666664</c:v>
                      </c:pt>
                      <c:pt idx="153">
                        <c:v>43034.732638888883</c:v>
                      </c:pt>
                      <c:pt idx="154">
                        <c:v>43034.732638888883</c:v>
                      </c:pt>
                      <c:pt idx="155">
                        <c:v>43034.732638888883</c:v>
                      </c:pt>
                      <c:pt idx="156">
                        <c:v>43034.732638888883</c:v>
                      </c:pt>
                      <c:pt idx="157">
                        <c:v>43034.732638888883</c:v>
                      </c:pt>
                      <c:pt idx="158">
                        <c:v>43034.736111111109</c:v>
                      </c:pt>
                      <c:pt idx="159">
                        <c:v>43034.736111111109</c:v>
                      </c:pt>
                      <c:pt idx="160">
                        <c:v>43034.736111111109</c:v>
                      </c:pt>
                      <c:pt idx="161">
                        <c:v>43034.736111111109</c:v>
                      </c:pt>
                      <c:pt idx="162">
                        <c:v>43034.736111111109</c:v>
                      </c:pt>
                      <c:pt idx="163">
                        <c:v>43034.739583333328</c:v>
                      </c:pt>
                      <c:pt idx="164">
                        <c:v>43034.739583333328</c:v>
                      </c:pt>
                      <c:pt idx="165">
                        <c:v>43034.739583333328</c:v>
                      </c:pt>
                      <c:pt idx="166">
                        <c:v>43034.739583333328</c:v>
                      </c:pt>
                      <c:pt idx="167">
                        <c:v>43034.739583333328</c:v>
                      </c:pt>
                      <c:pt idx="168">
                        <c:v>43034.743055555555</c:v>
                      </c:pt>
                      <c:pt idx="169">
                        <c:v>43034.743055555555</c:v>
                      </c:pt>
                      <c:pt idx="170">
                        <c:v>43034.743055555555</c:v>
                      </c:pt>
                      <c:pt idx="171">
                        <c:v>43034.743055555555</c:v>
                      </c:pt>
                      <c:pt idx="172">
                        <c:v>43034.743055555555</c:v>
                      </c:pt>
                      <c:pt idx="173">
                        <c:v>43034.746527777774</c:v>
                      </c:pt>
                      <c:pt idx="174">
                        <c:v>43034.746527777774</c:v>
                      </c:pt>
                      <c:pt idx="175">
                        <c:v>43034.746527777774</c:v>
                      </c:pt>
                      <c:pt idx="176">
                        <c:v>43034.746527777774</c:v>
                      </c:pt>
                      <c:pt idx="177">
                        <c:v>43034.746527777774</c:v>
                      </c:pt>
                      <c:pt idx="178">
                        <c:v>43034.75</c:v>
                      </c:pt>
                      <c:pt idx="179">
                        <c:v>43034.75</c:v>
                      </c:pt>
                      <c:pt idx="180">
                        <c:v>43034.75</c:v>
                      </c:pt>
                      <c:pt idx="181">
                        <c:v>43034.75</c:v>
                      </c:pt>
                      <c:pt idx="182">
                        <c:v>43034.75</c:v>
                      </c:pt>
                      <c:pt idx="183">
                        <c:v>43034.753472222219</c:v>
                      </c:pt>
                      <c:pt idx="184">
                        <c:v>43034.753472222219</c:v>
                      </c:pt>
                      <c:pt idx="185">
                        <c:v>43034.753472222219</c:v>
                      </c:pt>
                      <c:pt idx="186">
                        <c:v>43034.753472222219</c:v>
                      </c:pt>
                      <c:pt idx="187">
                        <c:v>43034.753472222219</c:v>
                      </c:pt>
                      <c:pt idx="188">
                        <c:v>43034.756944444445</c:v>
                      </c:pt>
                      <c:pt idx="189">
                        <c:v>43034.756944444445</c:v>
                      </c:pt>
                      <c:pt idx="190">
                        <c:v>43034.756944444445</c:v>
                      </c:pt>
                      <c:pt idx="191">
                        <c:v>43034.756944444445</c:v>
                      </c:pt>
                      <c:pt idx="192">
                        <c:v>43034.756944444445</c:v>
                      </c:pt>
                      <c:pt idx="193">
                        <c:v>43034.760416666664</c:v>
                      </c:pt>
                      <c:pt idx="194">
                        <c:v>43034.760416666664</c:v>
                      </c:pt>
                      <c:pt idx="195">
                        <c:v>43034.760416666664</c:v>
                      </c:pt>
                      <c:pt idx="196">
                        <c:v>43034.760416666664</c:v>
                      </c:pt>
                      <c:pt idx="197">
                        <c:v>43034.760416666664</c:v>
                      </c:pt>
                      <c:pt idx="198">
                        <c:v>43034.763888888883</c:v>
                      </c:pt>
                      <c:pt idx="199">
                        <c:v>43034.763888888883</c:v>
                      </c:pt>
                      <c:pt idx="200">
                        <c:v>43034.763888888883</c:v>
                      </c:pt>
                      <c:pt idx="201">
                        <c:v>43034.763888888883</c:v>
                      </c:pt>
                      <c:pt idx="202">
                        <c:v>43034.763888888883</c:v>
                      </c:pt>
                      <c:pt idx="203">
                        <c:v>43034.767361111109</c:v>
                      </c:pt>
                      <c:pt idx="204">
                        <c:v>43034.767361111109</c:v>
                      </c:pt>
                      <c:pt idx="205">
                        <c:v>43034.767361111109</c:v>
                      </c:pt>
                      <c:pt idx="206">
                        <c:v>43034.767361111109</c:v>
                      </c:pt>
                      <c:pt idx="207">
                        <c:v>43034.767361111109</c:v>
                      </c:pt>
                      <c:pt idx="208">
                        <c:v>43034.770833333328</c:v>
                      </c:pt>
                      <c:pt idx="209">
                        <c:v>43034.770833333328</c:v>
                      </c:pt>
                      <c:pt idx="210">
                        <c:v>43034.770833333328</c:v>
                      </c:pt>
                      <c:pt idx="211">
                        <c:v>43034.770833333328</c:v>
                      </c:pt>
                      <c:pt idx="212">
                        <c:v>43034.770833333328</c:v>
                      </c:pt>
                      <c:pt idx="213">
                        <c:v>43034.774305555555</c:v>
                      </c:pt>
                      <c:pt idx="214">
                        <c:v>43034.774305555555</c:v>
                      </c:pt>
                      <c:pt idx="215">
                        <c:v>43034.774305555555</c:v>
                      </c:pt>
                      <c:pt idx="216">
                        <c:v>43034.774305555555</c:v>
                      </c:pt>
                      <c:pt idx="217">
                        <c:v>43034.774305555555</c:v>
                      </c:pt>
                      <c:pt idx="218">
                        <c:v>43034.777777777774</c:v>
                      </c:pt>
                      <c:pt idx="219">
                        <c:v>43034.777777777774</c:v>
                      </c:pt>
                      <c:pt idx="220">
                        <c:v>43034.777777777774</c:v>
                      </c:pt>
                      <c:pt idx="221">
                        <c:v>43034.777777777774</c:v>
                      </c:pt>
                      <c:pt idx="222">
                        <c:v>43034.777777777774</c:v>
                      </c:pt>
                      <c:pt idx="223">
                        <c:v>43034.78125</c:v>
                      </c:pt>
                      <c:pt idx="224">
                        <c:v>43034.78125</c:v>
                      </c:pt>
                      <c:pt idx="225">
                        <c:v>43034.78125</c:v>
                      </c:pt>
                      <c:pt idx="226">
                        <c:v>43034.78125</c:v>
                      </c:pt>
                      <c:pt idx="227">
                        <c:v>43034.78125</c:v>
                      </c:pt>
                      <c:pt idx="228">
                        <c:v>43034.784722222219</c:v>
                      </c:pt>
                      <c:pt idx="229">
                        <c:v>43034.784722222219</c:v>
                      </c:pt>
                      <c:pt idx="230">
                        <c:v>43034.784722222219</c:v>
                      </c:pt>
                      <c:pt idx="231">
                        <c:v>43034.784722222219</c:v>
                      </c:pt>
                      <c:pt idx="232">
                        <c:v>43034.784722222219</c:v>
                      </c:pt>
                      <c:pt idx="233">
                        <c:v>43034.788194444445</c:v>
                      </c:pt>
                      <c:pt idx="234">
                        <c:v>43034.788194444445</c:v>
                      </c:pt>
                      <c:pt idx="235">
                        <c:v>43034.788194444445</c:v>
                      </c:pt>
                      <c:pt idx="236">
                        <c:v>43034.788194444445</c:v>
                      </c:pt>
                      <c:pt idx="237">
                        <c:v>43034.788194444445</c:v>
                      </c:pt>
                      <c:pt idx="238">
                        <c:v>43034.791666666664</c:v>
                      </c:pt>
                      <c:pt idx="239">
                        <c:v>43034.791666666664</c:v>
                      </c:pt>
                      <c:pt idx="240">
                        <c:v>43034.791666666664</c:v>
                      </c:pt>
                    </c:numCache>
                  </c:numRef>
                </c:val>
                <c:smooth val="0"/>
              </c15:ser>
            </c15:filteredLineSeries>
            <c15:filteredLineSeries>
              <c15:ser>
                <c:idx val="8"/>
                <c:order val="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'10.27.17'!$K$5</c15:sqref>
                        </c15:formulaRef>
                      </c:ext>
                    </c:extLst>
                    <c:strCache>
                      <c:ptCount val="1"/>
                      <c:pt idx="0">
                        <c:v>Code</c:v>
                      </c:pt>
                    </c:strCache>
                  </c:strRef>
                </c:tx>
                <c:spPr>
                  <a:ln w="28575" cap="rnd">
                    <a:solidFill>
                      <a:schemeClr val="accent3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'10.27.17'!$B$6:$B$246</c15:sqref>
                        </c15:formulaRef>
                      </c:ext>
                    </c:extLst>
                    <c:numCache>
                      <c:formatCode>dd\-mmm\-yy\ hh:mm:ss</c:formatCode>
                      <c:ptCount val="241"/>
                      <c:pt idx="0">
                        <c:v>43034.625</c:v>
                      </c:pt>
                      <c:pt idx="1">
                        <c:v>43034.625694444447</c:v>
                      </c:pt>
                      <c:pt idx="2">
                        <c:v>43034.626388888886</c:v>
                      </c:pt>
                      <c:pt idx="3">
                        <c:v>43034.627083333333</c:v>
                      </c:pt>
                      <c:pt idx="4">
                        <c:v>43034.62777777778</c:v>
                      </c:pt>
                      <c:pt idx="5">
                        <c:v>43034.628472222219</c:v>
                      </c:pt>
                      <c:pt idx="6">
                        <c:v>43034.629166666666</c:v>
                      </c:pt>
                      <c:pt idx="7">
                        <c:v>43034.629861111112</c:v>
                      </c:pt>
                      <c:pt idx="8">
                        <c:v>43034.630555555559</c:v>
                      </c:pt>
                      <c:pt idx="9">
                        <c:v>43034.631249999999</c:v>
                      </c:pt>
                      <c:pt idx="10">
                        <c:v>43034.631944444445</c:v>
                      </c:pt>
                      <c:pt idx="11">
                        <c:v>43034.632638888892</c:v>
                      </c:pt>
                      <c:pt idx="12">
                        <c:v>43034.633333333331</c:v>
                      </c:pt>
                      <c:pt idx="13">
                        <c:v>43034.634027777778</c:v>
                      </c:pt>
                      <c:pt idx="14">
                        <c:v>43034.634722222225</c:v>
                      </c:pt>
                      <c:pt idx="15">
                        <c:v>43034.635416666664</c:v>
                      </c:pt>
                      <c:pt idx="16">
                        <c:v>43034.636111111111</c:v>
                      </c:pt>
                      <c:pt idx="17">
                        <c:v>43034.636805555558</c:v>
                      </c:pt>
                      <c:pt idx="18">
                        <c:v>43034.637499999997</c:v>
                      </c:pt>
                      <c:pt idx="19">
                        <c:v>43034.638194444444</c:v>
                      </c:pt>
                      <c:pt idx="20">
                        <c:v>43034.638888888891</c:v>
                      </c:pt>
                      <c:pt idx="21">
                        <c:v>43034.63958333333</c:v>
                      </c:pt>
                      <c:pt idx="22">
                        <c:v>43034.640277777777</c:v>
                      </c:pt>
                      <c:pt idx="23">
                        <c:v>43034.640972222223</c:v>
                      </c:pt>
                      <c:pt idx="24">
                        <c:v>43034.64166666667</c:v>
                      </c:pt>
                      <c:pt idx="25">
                        <c:v>43034.642361111109</c:v>
                      </c:pt>
                      <c:pt idx="26">
                        <c:v>43034.643055555556</c:v>
                      </c:pt>
                      <c:pt idx="27">
                        <c:v>43034.643750000003</c:v>
                      </c:pt>
                      <c:pt idx="28">
                        <c:v>43034.644444444442</c:v>
                      </c:pt>
                      <c:pt idx="29">
                        <c:v>43034.645138888889</c:v>
                      </c:pt>
                      <c:pt idx="30">
                        <c:v>43034.645833333336</c:v>
                      </c:pt>
                      <c:pt idx="31">
                        <c:v>43034.646527777775</c:v>
                      </c:pt>
                      <c:pt idx="32">
                        <c:v>43034.647222222222</c:v>
                      </c:pt>
                      <c:pt idx="33">
                        <c:v>43034.647916666669</c:v>
                      </c:pt>
                      <c:pt idx="34">
                        <c:v>43034.648611111108</c:v>
                      </c:pt>
                      <c:pt idx="35">
                        <c:v>43034.649305555555</c:v>
                      </c:pt>
                      <c:pt idx="36">
                        <c:v>43034.65</c:v>
                      </c:pt>
                      <c:pt idx="37">
                        <c:v>43034.650694444441</c:v>
                      </c:pt>
                      <c:pt idx="38">
                        <c:v>43034.651388888888</c:v>
                      </c:pt>
                      <c:pt idx="39">
                        <c:v>43034.652083333334</c:v>
                      </c:pt>
                      <c:pt idx="40">
                        <c:v>43034.652777777781</c:v>
                      </c:pt>
                      <c:pt idx="41">
                        <c:v>43034.65347222222</c:v>
                      </c:pt>
                      <c:pt idx="42">
                        <c:v>43034.654166666667</c:v>
                      </c:pt>
                      <c:pt idx="43">
                        <c:v>43034.654861111114</c:v>
                      </c:pt>
                      <c:pt idx="44">
                        <c:v>43034.655555555553</c:v>
                      </c:pt>
                      <c:pt idx="45">
                        <c:v>43034.65625</c:v>
                      </c:pt>
                      <c:pt idx="46">
                        <c:v>43034.656944444447</c:v>
                      </c:pt>
                      <c:pt idx="47">
                        <c:v>43034.657638888886</c:v>
                      </c:pt>
                      <c:pt idx="48">
                        <c:v>43034.658333333333</c:v>
                      </c:pt>
                      <c:pt idx="49">
                        <c:v>43034.65902777778</c:v>
                      </c:pt>
                      <c:pt idx="50">
                        <c:v>43034.659722222219</c:v>
                      </c:pt>
                      <c:pt idx="51">
                        <c:v>43034.660416666666</c:v>
                      </c:pt>
                      <c:pt idx="52">
                        <c:v>43034.661111111112</c:v>
                      </c:pt>
                      <c:pt idx="53">
                        <c:v>43034.661805555559</c:v>
                      </c:pt>
                      <c:pt idx="54">
                        <c:v>43034.662499999999</c:v>
                      </c:pt>
                      <c:pt idx="55">
                        <c:v>43034.663194444445</c:v>
                      </c:pt>
                      <c:pt idx="56">
                        <c:v>43034.663888888892</c:v>
                      </c:pt>
                      <c:pt idx="57">
                        <c:v>43034.664583333331</c:v>
                      </c:pt>
                      <c:pt idx="58">
                        <c:v>43034.665277777778</c:v>
                      </c:pt>
                      <c:pt idx="59">
                        <c:v>43034.665972222225</c:v>
                      </c:pt>
                      <c:pt idx="60">
                        <c:v>43034.666666666664</c:v>
                      </c:pt>
                      <c:pt idx="61">
                        <c:v>43034.667361111111</c:v>
                      </c:pt>
                      <c:pt idx="62">
                        <c:v>43034.668055555558</c:v>
                      </c:pt>
                      <c:pt idx="63">
                        <c:v>43034.668749999997</c:v>
                      </c:pt>
                      <c:pt idx="64">
                        <c:v>43034.669444444444</c:v>
                      </c:pt>
                      <c:pt idx="65">
                        <c:v>43034.670138888891</c:v>
                      </c:pt>
                      <c:pt idx="66">
                        <c:v>43034.67083333333</c:v>
                      </c:pt>
                      <c:pt idx="67">
                        <c:v>43034.671527777777</c:v>
                      </c:pt>
                      <c:pt idx="68">
                        <c:v>43034.672222222223</c:v>
                      </c:pt>
                      <c:pt idx="69">
                        <c:v>43034.67291666667</c:v>
                      </c:pt>
                      <c:pt idx="70">
                        <c:v>43034.673611111109</c:v>
                      </c:pt>
                      <c:pt idx="71">
                        <c:v>43034.674305555556</c:v>
                      </c:pt>
                      <c:pt idx="72">
                        <c:v>43034.675000000003</c:v>
                      </c:pt>
                      <c:pt idx="73">
                        <c:v>43034.675694444442</c:v>
                      </c:pt>
                      <c:pt idx="74">
                        <c:v>43034.676388888889</c:v>
                      </c:pt>
                      <c:pt idx="75">
                        <c:v>43034.677083333336</c:v>
                      </c:pt>
                      <c:pt idx="76">
                        <c:v>43034.677777777775</c:v>
                      </c:pt>
                      <c:pt idx="77">
                        <c:v>43034.678472222222</c:v>
                      </c:pt>
                      <c:pt idx="78">
                        <c:v>43034.679166666669</c:v>
                      </c:pt>
                      <c:pt idx="79">
                        <c:v>43034.679861111108</c:v>
                      </c:pt>
                      <c:pt idx="80">
                        <c:v>43034.680555555555</c:v>
                      </c:pt>
                      <c:pt idx="81">
                        <c:v>43034.681250000001</c:v>
                      </c:pt>
                      <c:pt idx="82">
                        <c:v>43034.681944444441</c:v>
                      </c:pt>
                      <c:pt idx="83">
                        <c:v>43034.682638888888</c:v>
                      </c:pt>
                      <c:pt idx="84">
                        <c:v>43034.683333333334</c:v>
                      </c:pt>
                      <c:pt idx="85">
                        <c:v>43034.684027777781</c:v>
                      </c:pt>
                      <c:pt idx="86">
                        <c:v>43034.68472222222</c:v>
                      </c:pt>
                      <c:pt idx="87">
                        <c:v>43034.685416666667</c:v>
                      </c:pt>
                      <c:pt idx="88">
                        <c:v>43034.686111111114</c:v>
                      </c:pt>
                      <c:pt idx="89">
                        <c:v>43034.686805555553</c:v>
                      </c:pt>
                      <c:pt idx="90">
                        <c:v>43034.6875</c:v>
                      </c:pt>
                      <c:pt idx="91">
                        <c:v>43034.688194444447</c:v>
                      </c:pt>
                      <c:pt idx="92">
                        <c:v>43034.688888888886</c:v>
                      </c:pt>
                      <c:pt idx="93">
                        <c:v>43034.689583333333</c:v>
                      </c:pt>
                      <c:pt idx="94">
                        <c:v>43034.69027777778</c:v>
                      </c:pt>
                      <c:pt idx="95">
                        <c:v>43034.690972222219</c:v>
                      </c:pt>
                      <c:pt idx="96">
                        <c:v>43034.691666666666</c:v>
                      </c:pt>
                      <c:pt idx="97">
                        <c:v>43034.692361111112</c:v>
                      </c:pt>
                      <c:pt idx="98">
                        <c:v>43034.693055555559</c:v>
                      </c:pt>
                      <c:pt idx="99">
                        <c:v>43034.693749999999</c:v>
                      </c:pt>
                      <c:pt idx="100">
                        <c:v>43034.694444444445</c:v>
                      </c:pt>
                      <c:pt idx="101">
                        <c:v>43034.695138888892</c:v>
                      </c:pt>
                      <c:pt idx="102">
                        <c:v>43034.695833333331</c:v>
                      </c:pt>
                      <c:pt idx="103">
                        <c:v>43034.696527777778</c:v>
                      </c:pt>
                      <c:pt idx="104">
                        <c:v>43034.697222222225</c:v>
                      </c:pt>
                      <c:pt idx="105">
                        <c:v>43034.697916666664</c:v>
                      </c:pt>
                      <c:pt idx="106">
                        <c:v>43034.698611111111</c:v>
                      </c:pt>
                      <c:pt idx="107">
                        <c:v>43034.699305555558</c:v>
                      </c:pt>
                      <c:pt idx="108">
                        <c:v>43034.7</c:v>
                      </c:pt>
                      <c:pt idx="109">
                        <c:v>43034.700694444444</c:v>
                      </c:pt>
                      <c:pt idx="110">
                        <c:v>43034.701388888891</c:v>
                      </c:pt>
                      <c:pt idx="111">
                        <c:v>43034.70208333333</c:v>
                      </c:pt>
                      <c:pt idx="112">
                        <c:v>43034.702777777777</c:v>
                      </c:pt>
                      <c:pt idx="113">
                        <c:v>43034.703472222223</c:v>
                      </c:pt>
                      <c:pt idx="114">
                        <c:v>43034.70416666667</c:v>
                      </c:pt>
                      <c:pt idx="115">
                        <c:v>43034.704861111109</c:v>
                      </c:pt>
                      <c:pt idx="116">
                        <c:v>43034.705555555556</c:v>
                      </c:pt>
                      <c:pt idx="117">
                        <c:v>43034.706250000003</c:v>
                      </c:pt>
                      <c:pt idx="118">
                        <c:v>43034.706944444442</c:v>
                      </c:pt>
                      <c:pt idx="119">
                        <c:v>43034.707638888889</c:v>
                      </c:pt>
                      <c:pt idx="120">
                        <c:v>43034.708333333336</c:v>
                      </c:pt>
                      <c:pt idx="121">
                        <c:v>43034.709027777775</c:v>
                      </c:pt>
                      <c:pt idx="122">
                        <c:v>43034.709722222222</c:v>
                      </c:pt>
                      <c:pt idx="123">
                        <c:v>43034.710416666669</c:v>
                      </c:pt>
                      <c:pt idx="124">
                        <c:v>43034.711111111108</c:v>
                      </c:pt>
                      <c:pt idx="125">
                        <c:v>43034.711805555555</c:v>
                      </c:pt>
                      <c:pt idx="126">
                        <c:v>43034.712500000001</c:v>
                      </c:pt>
                      <c:pt idx="127">
                        <c:v>43034.713194444441</c:v>
                      </c:pt>
                      <c:pt idx="128">
                        <c:v>43034.713888888888</c:v>
                      </c:pt>
                      <c:pt idx="129">
                        <c:v>43034.714583333334</c:v>
                      </c:pt>
                      <c:pt idx="130">
                        <c:v>43034.715277777781</c:v>
                      </c:pt>
                      <c:pt idx="131">
                        <c:v>43034.71597222222</c:v>
                      </c:pt>
                      <c:pt idx="132">
                        <c:v>43034.716666666667</c:v>
                      </c:pt>
                      <c:pt idx="133">
                        <c:v>43034.717361111114</c:v>
                      </c:pt>
                      <c:pt idx="134">
                        <c:v>43034.718055555553</c:v>
                      </c:pt>
                      <c:pt idx="135">
                        <c:v>43034.71875</c:v>
                      </c:pt>
                      <c:pt idx="136">
                        <c:v>43034.719444444447</c:v>
                      </c:pt>
                      <c:pt idx="137">
                        <c:v>43034.720138888886</c:v>
                      </c:pt>
                      <c:pt idx="138">
                        <c:v>43034.720833333333</c:v>
                      </c:pt>
                      <c:pt idx="139">
                        <c:v>43034.72152777778</c:v>
                      </c:pt>
                      <c:pt idx="140">
                        <c:v>43034.722222222219</c:v>
                      </c:pt>
                      <c:pt idx="141">
                        <c:v>43034.722916666666</c:v>
                      </c:pt>
                      <c:pt idx="142">
                        <c:v>43034.723611111112</c:v>
                      </c:pt>
                      <c:pt idx="143">
                        <c:v>43034.724305555559</c:v>
                      </c:pt>
                      <c:pt idx="144">
                        <c:v>43034.724999999999</c:v>
                      </c:pt>
                      <c:pt idx="145">
                        <c:v>43034.725694444445</c:v>
                      </c:pt>
                      <c:pt idx="146">
                        <c:v>43034.726388888892</c:v>
                      </c:pt>
                      <c:pt idx="147">
                        <c:v>43034.727083333331</c:v>
                      </c:pt>
                      <c:pt idx="148">
                        <c:v>43034.727777777778</c:v>
                      </c:pt>
                      <c:pt idx="149">
                        <c:v>43034.728472222225</c:v>
                      </c:pt>
                      <c:pt idx="150">
                        <c:v>43034.729166666664</c:v>
                      </c:pt>
                      <c:pt idx="151">
                        <c:v>43034.729861111111</c:v>
                      </c:pt>
                      <c:pt idx="152">
                        <c:v>43034.730555555558</c:v>
                      </c:pt>
                      <c:pt idx="153">
                        <c:v>43034.731249999997</c:v>
                      </c:pt>
                      <c:pt idx="154">
                        <c:v>43034.731944444444</c:v>
                      </c:pt>
                      <c:pt idx="155">
                        <c:v>43034.732638888891</c:v>
                      </c:pt>
                      <c:pt idx="156">
                        <c:v>43034.73333333333</c:v>
                      </c:pt>
                      <c:pt idx="157">
                        <c:v>43034.734027777777</c:v>
                      </c:pt>
                      <c:pt idx="158">
                        <c:v>43034.734722222223</c:v>
                      </c:pt>
                      <c:pt idx="159">
                        <c:v>43034.73541666667</c:v>
                      </c:pt>
                      <c:pt idx="160">
                        <c:v>43034.736111111109</c:v>
                      </c:pt>
                      <c:pt idx="161">
                        <c:v>43034.736805555556</c:v>
                      </c:pt>
                      <c:pt idx="162">
                        <c:v>43034.737500000003</c:v>
                      </c:pt>
                      <c:pt idx="163">
                        <c:v>43034.738194444442</c:v>
                      </c:pt>
                      <c:pt idx="164">
                        <c:v>43034.738888888889</c:v>
                      </c:pt>
                      <c:pt idx="165">
                        <c:v>43034.739583333336</c:v>
                      </c:pt>
                      <c:pt idx="166">
                        <c:v>43034.740277777775</c:v>
                      </c:pt>
                      <c:pt idx="167">
                        <c:v>43034.740972222222</c:v>
                      </c:pt>
                      <c:pt idx="168">
                        <c:v>43034.741666666669</c:v>
                      </c:pt>
                      <c:pt idx="169">
                        <c:v>43034.742361111108</c:v>
                      </c:pt>
                      <c:pt idx="170">
                        <c:v>43034.743055555555</c:v>
                      </c:pt>
                      <c:pt idx="171">
                        <c:v>43034.743750000001</c:v>
                      </c:pt>
                      <c:pt idx="172">
                        <c:v>43034.744444444441</c:v>
                      </c:pt>
                      <c:pt idx="173">
                        <c:v>43034.745138888888</c:v>
                      </c:pt>
                      <c:pt idx="174">
                        <c:v>43034.745833333334</c:v>
                      </c:pt>
                      <c:pt idx="175">
                        <c:v>43034.746527777781</c:v>
                      </c:pt>
                      <c:pt idx="176">
                        <c:v>43034.74722222222</c:v>
                      </c:pt>
                      <c:pt idx="177">
                        <c:v>43034.747916666667</c:v>
                      </c:pt>
                      <c:pt idx="178">
                        <c:v>43034.748611111114</c:v>
                      </c:pt>
                      <c:pt idx="179">
                        <c:v>43034.749305555553</c:v>
                      </c:pt>
                      <c:pt idx="180">
                        <c:v>43034.75</c:v>
                      </c:pt>
                      <c:pt idx="181">
                        <c:v>43034.750694444447</c:v>
                      </c:pt>
                      <c:pt idx="182">
                        <c:v>43034.751388888886</c:v>
                      </c:pt>
                      <c:pt idx="183">
                        <c:v>43034.752083333333</c:v>
                      </c:pt>
                      <c:pt idx="184">
                        <c:v>43034.75277777778</c:v>
                      </c:pt>
                      <c:pt idx="185">
                        <c:v>43034.753472222219</c:v>
                      </c:pt>
                      <c:pt idx="186">
                        <c:v>43034.754166666666</c:v>
                      </c:pt>
                      <c:pt idx="187">
                        <c:v>43034.754861111112</c:v>
                      </c:pt>
                      <c:pt idx="188">
                        <c:v>43034.755555555559</c:v>
                      </c:pt>
                      <c:pt idx="189">
                        <c:v>43034.756249999999</c:v>
                      </c:pt>
                      <c:pt idx="190">
                        <c:v>43034.756944444445</c:v>
                      </c:pt>
                      <c:pt idx="191">
                        <c:v>43034.757638888892</c:v>
                      </c:pt>
                      <c:pt idx="192">
                        <c:v>43034.758333333331</c:v>
                      </c:pt>
                      <c:pt idx="193">
                        <c:v>43034.759027777778</c:v>
                      </c:pt>
                      <c:pt idx="194">
                        <c:v>43034.759722222225</c:v>
                      </c:pt>
                      <c:pt idx="195">
                        <c:v>43034.760416666664</c:v>
                      </c:pt>
                      <c:pt idx="196">
                        <c:v>43034.761111111111</c:v>
                      </c:pt>
                      <c:pt idx="197">
                        <c:v>43034.761805555558</c:v>
                      </c:pt>
                      <c:pt idx="198">
                        <c:v>43034.762499999997</c:v>
                      </c:pt>
                      <c:pt idx="199">
                        <c:v>43034.763194444444</c:v>
                      </c:pt>
                      <c:pt idx="200">
                        <c:v>43034.763888888891</c:v>
                      </c:pt>
                      <c:pt idx="201">
                        <c:v>43034.76458333333</c:v>
                      </c:pt>
                      <c:pt idx="202">
                        <c:v>43034.765277777777</c:v>
                      </c:pt>
                      <c:pt idx="203">
                        <c:v>43034.765972222223</c:v>
                      </c:pt>
                      <c:pt idx="204">
                        <c:v>43034.76666666667</c:v>
                      </c:pt>
                      <c:pt idx="205">
                        <c:v>43034.767361111109</c:v>
                      </c:pt>
                      <c:pt idx="206">
                        <c:v>43034.768055555556</c:v>
                      </c:pt>
                      <c:pt idx="207">
                        <c:v>43034.768750000003</c:v>
                      </c:pt>
                      <c:pt idx="208">
                        <c:v>43034.769444444442</c:v>
                      </c:pt>
                      <c:pt idx="209">
                        <c:v>43034.770138888889</c:v>
                      </c:pt>
                      <c:pt idx="210">
                        <c:v>43034.770833333336</c:v>
                      </c:pt>
                      <c:pt idx="211">
                        <c:v>43034.771527777775</c:v>
                      </c:pt>
                      <c:pt idx="212">
                        <c:v>43034.772222222222</c:v>
                      </c:pt>
                      <c:pt idx="213">
                        <c:v>43034.772916666669</c:v>
                      </c:pt>
                      <c:pt idx="214">
                        <c:v>43034.773611111108</c:v>
                      </c:pt>
                      <c:pt idx="215">
                        <c:v>43034.774305555555</c:v>
                      </c:pt>
                      <c:pt idx="216">
                        <c:v>43034.775000000001</c:v>
                      </c:pt>
                      <c:pt idx="217">
                        <c:v>43034.775694444441</c:v>
                      </c:pt>
                      <c:pt idx="218">
                        <c:v>43034.776388888888</c:v>
                      </c:pt>
                      <c:pt idx="219">
                        <c:v>43034.777083333334</c:v>
                      </c:pt>
                      <c:pt idx="220">
                        <c:v>43034.777777777781</c:v>
                      </c:pt>
                      <c:pt idx="221">
                        <c:v>43034.77847222222</c:v>
                      </c:pt>
                      <c:pt idx="222">
                        <c:v>43034.779166666667</c:v>
                      </c:pt>
                      <c:pt idx="223">
                        <c:v>43034.779861111114</c:v>
                      </c:pt>
                      <c:pt idx="224">
                        <c:v>43034.780555555553</c:v>
                      </c:pt>
                      <c:pt idx="225">
                        <c:v>43034.78125</c:v>
                      </c:pt>
                      <c:pt idx="226">
                        <c:v>43034.781944444447</c:v>
                      </c:pt>
                      <c:pt idx="227">
                        <c:v>43034.782638888886</c:v>
                      </c:pt>
                      <c:pt idx="228">
                        <c:v>43034.783333333333</c:v>
                      </c:pt>
                      <c:pt idx="229">
                        <c:v>43034.78402777778</c:v>
                      </c:pt>
                      <c:pt idx="230">
                        <c:v>43034.784722222219</c:v>
                      </c:pt>
                      <c:pt idx="231">
                        <c:v>43034.785416666666</c:v>
                      </c:pt>
                      <c:pt idx="232">
                        <c:v>43034.786111111112</c:v>
                      </c:pt>
                      <c:pt idx="233">
                        <c:v>43034.786805555559</c:v>
                      </c:pt>
                      <c:pt idx="234">
                        <c:v>43034.787499999999</c:v>
                      </c:pt>
                      <c:pt idx="235">
                        <c:v>43034.788194444445</c:v>
                      </c:pt>
                      <c:pt idx="236">
                        <c:v>43034.788888888892</c:v>
                      </c:pt>
                      <c:pt idx="237">
                        <c:v>43034.789583333331</c:v>
                      </c:pt>
                      <c:pt idx="238">
                        <c:v>43034.790277777778</c:v>
                      </c:pt>
                      <c:pt idx="239">
                        <c:v>43034.790972222225</c:v>
                      </c:pt>
                      <c:pt idx="240">
                        <c:v>43034.791666666664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'10.27.17'!$K$6:$K$246</c15:sqref>
                        </c15:formulaRef>
                      </c:ext>
                    </c:extLst>
                    <c:numCache>
                      <c:formatCode>@</c:formatCode>
                      <c:ptCount val="241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  <c:pt idx="10">
                        <c:v>0</c:v>
                      </c:pt>
                      <c:pt idx="11">
                        <c:v>0</c:v>
                      </c:pt>
                      <c:pt idx="12">
                        <c:v>0</c:v>
                      </c:pt>
                      <c:pt idx="13">
                        <c:v>0</c:v>
                      </c:pt>
                      <c:pt idx="14">
                        <c:v>0</c:v>
                      </c:pt>
                      <c:pt idx="15">
                        <c:v>0</c:v>
                      </c:pt>
                      <c:pt idx="16">
                        <c:v>0</c:v>
                      </c:pt>
                      <c:pt idx="17">
                        <c:v>0</c:v>
                      </c:pt>
                      <c:pt idx="18">
                        <c:v>0</c:v>
                      </c:pt>
                      <c:pt idx="19">
                        <c:v>0</c:v>
                      </c:pt>
                      <c:pt idx="20">
                        <c:v>0</c:v>
                      </c:pt>
                      <c:pt idx="21">
                        <c:v>0</c:v>
                      </c:pt>
                      <c:pt idx="22">
                        <c:v>0</c:v>
                      </c:pt>
                      <c:pt idx="23">
                        <c:v>0</c:v>
                      </c:pt>
                      <c:pt idx="24">
                        <c:v>0</c:v>
                      </c:pt>
                      <c:pt idx="25">
                        <c:v>0</c:v>
                      </c:pt>
                      <c:pt idx="26">
                        <c:v>0</c:v>
                      </c:pt>
                      <c:pt idx="27">
                        <c:v>0</c:v>
                      </c:pt>
                      <c:pt idx="28">
                        <c:v>0</c:v>
                      </c:pt>
                      <c:pt idx="29">
                        <c:v>0</c:v>
                      </c:pt>
                      <c:pt idx="30">
                        <c:v>0</c:v>
                      </c:pt>
                      <c:pt idx="31">
                        <c:v>0</c:v>
                      </c:pt>
                      <c:pt idx="32">
                        <c:v>0</c:v>
                      </c:pt>
                      <c:pt idx="33">
                        <c:v>0</c:v>
                      </c:pt>
                      <c:pt idx="34">
                        <c:v>0</c:v>
                      </c:pt>
                      <c:pt idx="35">
                        <c:v>0</c:v>
                      </c:pt>
                      <c:pt idx="36">
                        <c:v>0</c:v>
                      </c:pt>
                      <c:pt idx="37">
                        <c:v>0</c:v>
                      </c:pt>
                      <c:pt idx="38">
                        <c:v>0</c:v>
                      </c:pt>
                      <c:pt idx="39">
                        <c:v>0</c:v>
                      </c:pt>
                      <c:pt idx="40">
                        <c:v>0</c:v>
                      </c:pt>
                      <c:pt idx="41">
                        <c:v>0</c:v>
                      </c:pt>
                      <c:pt idx="42">
                        <c:v>0</c:v>
                      </c:pt>
                      <c:pt idx="43">
                        <c:v>0</c:v>
                      </c:pt>
                      <c:pt idx="44">
                        <c:v>0</c:v>
                      </c:pt>
                      <c:pt idx="45">
                        <c:v>0</c:v>
                      </c:pt>
                      <c:pt idx="46">
                        <c:v>0</c:v>
                      </c:pt>
                      <c:pt idx="47">
                        <c:v>0</c:v>
                      </c:pt>
                      <c:pt idx="48">
                        <c:v>0</c:v>
                      </c:pt>
                      <c:pt idx="49">
                        <c:v>0</c:v>
                      </c:pt>
                      <c:pt idx="50">
                        <c:v>0</c:v>
                      </c:pt>
                      <c:pt idx="51">
                        <c:v>0</c:v>
                      </c:pt>
                      <c:pt idx="52">
                        <c:v>0</c:v>
                      </c:pt>
                      <c:pt idx="53">
                        <c:v>0</c:v>
                      </c:pt>
                      <c:pt idx="54">
                        <c:v>0</c:v>
                      </c:pt>
                      <c:pt idx="55">
                        <c:v>0</c:v>
                      </c:pt>
                      <c:pt idx="56">
                        <c:v>0</c:v>
                      </c:pt>
                      <c:pt idx="57">
                        <c:v>0</c:v>
                      </c:pt>
                      <c:pt idx="58">
                        <c:v>0</c:v>
                      </c:pt>
                      <c:pt idx="59">
                        <c:v>0</c:v>
                      </c:pt>
                      <c:pt idx="60">
                        <c:v>0</c:v>
                      </c:pt>
                      <c:pt idx="61">
                        <c:v>0</c:v>
                      </c:pt>
                      <c:pt idx="62">
                        <c:v>0</c:v>
                      </c:pt>
                      <c:pt idx="63">
                        <c:v>0</c:v>
                      </c:pt>
                      <c:pt idx="64">
                        <c:v>0</c:v>
                      </c:pt>
                      <c:pt idx="65">
                        <c:v>0</c:v>
                      </c:pt>
                      <c:pt idx="66">
                        <c:v>0</c:v>
                      </c:pt>
                      <c:pt idx="67">
                        <c:v>0</c:v>
                      </c:pt>
                      <c:pt idx="68">
                        <c:v>0</c:v>
                      </c:pt>
                      <c:pt idx="69">
                        <c:v>0</c:v>
                      </c:pt>
                      <c:pt idx="70">
                        <c:v>0</c:v>
                      </c:pt>
                      <c:pt idx="71">
                        <c:v>0</c:v>
                      </c:pt>
                      <c:pt idx="72">
                        <c:v>0</c:v>
                      </c:pt>
                      <c:pt idx="73">
                        <c:v>0</c:v>
                      </c:pt>
                      <c:pt idx="74">
                        <c:v>0</c:v>
                      </c:pt>
                      <c:pt idx="75">
                        <c:v>0</c:v>
                      </c:pt>
                      <c:pt idx="76">
                        <c:v>0</c:v>
                      </c:pt>
                      <c:pt idx="77">
                        <c:v>0</c:v>
                      </c:pt>
                      <c:pt idx="78">
                        <c:v>0</c:v>
                      </c:pt>
                      <c:pt idx="79">
                        <c:v>0</c:v>
                      </c:pt>
                      <c:pt idx="80">
                        <c:v>0</c:v>
                      </c:pt>
                      <c:pt idx="81">
                        <c:v>0</c:v>
                      </c:pt>
                      <c:pt idx="82">
                        <c:v>0</c:v>
                      </c:pt>
                      <c:pt idx="83">
                        <c:v>0</c:v>
                      </c:pt>
                      <c:pt idx="84">
                        <c:v>0</c:v>
                      </c:pt>
                      <c:pt idx="85">
                        <c:v>0</c:v>
                      </c:pt>
                      <c:pt idx="86">
                        <c:v>0</c:v>
                      </c:pt>
                      <c:pt idx="87">
                        <c:v>0</c:v>
                      </c:pt>
                      <c:pt idx="88">
                        <c:v>0</c:v>
                      </c:pt>
                      <c:pt idx="89">
                        <c:v>0</c:v>
                      </c:pt>
                      <c:pt idx="90">
                        <c:v>0</c:v>
                      </c:pt>
                      <c:pt idx="91">
                        <c:v>0</c:v>
                      </c:pt>
                      <c:pt idx="92">
                        <c:v>0</c:v>
                      </c:pt>
                      <c:pt idx="93">
                        <c:v>0</c:v>
                      </c:pt>
                      <c:pt idx="94">
                        <c:v>0</c:v>
                      </c:pt>
                      <c:pt idx="95">
                        <c:v>0</c:v>
                      </c:pt>
                      <c:pt idx="96">
                        <c:v>0</c:v>
                      </c:pt>
                      <c:pt idx="97">
                        <c:v>0</c:v>
                      </c:pt>
                      <c:pt idx="98">
                        <c:v>0</c:v>
                      </c:pt>
                      <c:pt idx="99">
                        <c:v>0</c:v>
                      </c:pt>
                      <c:pt idx="100">
                        <c:v>0</c:v>
                      </c:pt>
                      <c:pt idx="101">
                        <c:v>0</c:v>
                      </c:pt>
                      <c:pt idx="102">
                        <c:v>0</c:v>
                      </c:pt>
                      <c:pt idx="103">
                        <c:v>0</c:v>
                      </c:pt>
                      <c:pt idx="104">
                        <c:v>0</c:v>
                      </c:pt>
                      <c:pt idx="105">
                        <c:v>0</c:v>
                      </c:pt>
                      <c:pt idx="106">
                        <c:v>0</c:v>
                      </c:pt>
                      <c:pt idx="107">
                        <c:v>0</c:v>
                      </c:pt>
                      <c:pt idx="108">
                        <c:v>0</c:v>
                      </c:pt>
                      <c:pt idx="109">
                        <c:v>0</c:v>
                      </c:pt>
                      <c:pt idx="110">
                        <c:v>0</c:v>
                      </c:pt>
                      <c:pt idx="111">
                        <c:v>0</c:v>
                      </c:pt>
                      <c:pt idx="112">
                        <c:v>0</c:v>
                      </c:pt>
                      <c:pt idx="113">
                        <c:v>0</c:v>
                      </c:pt>
                      <c:pt idx="114">
                        <c:v>0</c:v>
                      </c:pt>
                      <c:pt idx="115">
                        <c:v>0</c:v>
                      </c:pt>
                      <c:pt idx="116">
                        <c:v>0</c:v>
                      </c:pt>
                      <c:pt idx="117">
                        <c:v>0</c:v>
                      </c:pt>
                      <c:pt idx="118">
                        <c:v>0</c:v>
                      </c:pt>
                      <c:pt idx="119">
                        <c:v>0</c:v>
                      </c:pt>
                      <c:pt idx="120">
                        <c:v>0</c:v>
                      </c:pt>
                      <c:pt idx="121">
                        <c:v>0</c:v>
                      </c:pt>
                      <c:pt idx="122">
                        <c:v>0</c:v>
                      </c:pt>
                      <c:pt idx="123">
                        <c:v>0</c:v>
                      </c:pt>
                      <c:pt idx="124">
                        <c:v>0</c:v>
                      </c:pt>
                      <c:pt idx="125">
                        <c:v>0</c:v>
                      </c:pt>
                      <c:pt idx="126">
                        <c:v>0</c:v>
                      </c:pt>
                      <c:pt idx="127">
                        <c:v>0</c:v>
                      </c:pt>
                      <c:pt idx="128">
                        <c:v>0</c:v>
                      </c:pt>
                      <c:pt idx="129">
                        <c:v>0</c:v>
                      </c:pt>
                      <c:pt idx="130">
                        <c:v>0</c:v>
                      </c:pt>
                      <c:pt idx="131">
                        <c:v>0</c:v>
                      </c:pt>
                      <c:pt idx="132">
                        <c:v>0</c:v>
                      </c:pt>
                      <c:pt idx="133">
                        <c:v>0</c:v>
                      </c:pt>
                      <c:pt idx="134">
                        <c:v>0</c:v>
                      </c:pt>
                      <c:pt idx="135">
                        <c:v>0</c:v>
                      </c:pt>
                      <c:pt idx="136">
                        <c:v>0</c:v>
                      </c:pt>
                      <c:pt idx="137">
                        <c:v>0</c:v>
                      </c:pt>
                      <c:pt idx="138">
                        <c:v>0</c:v>
                      </c:pt>
                      <c:pt idx="139">
                        <c:v>0</c:v>
                      </c:pt>
                      <c:pt idx="140">
                        <c:v>0</c:v>
                      </c:pt>
                      <c:pt idx="141">
                        <c:v>0</c:v>
                      </c:pt>
                      <c:pt idx="142">
                        <c:v>0</c:v>
                      </c:pt>
                      <c:pt idx="143">
                        <c:v>0</c:v>
                      </c:pt>
                      <c:pt idx="144">
                        <c:v>0</c:v>
                      </c:pt>
                      <c:pt idx="145">
                        <c:v>0</c:v>
                      </c:pt>
                      <c:pt idx="146">
                        <c:v>0</c:v>
                      </c:pt>
                      <c:pt idx="147">
                        <c:v>0</c:v>
                      </c:pt>
                      <c:pt idx="148">
                        <c:v>0</c:v>
                      </c:pt>
                      <c:pt idx="149">
                        <c:v>0</c:v>
                      </c:pt>
                      <c:pt idx="150">
                        <c:v>0</c:v>
                      </c:pt>
                      <c:pt idx="151">
                        <c:v>0</c:v>
                      </c:pt>
                      <c:pt idx="152">
                        <c:v>0</c:v>
                      </c:pt>
                      <c:pt idx="153">
                        <c:v>0</c:v>
                      </c:pt>
                      <c:pt idx="154">
                        <c:v>0</c:v>
                      </c:pt>
                      <c:pt idx="155">
                        <c:v>0</c:v>
                      </c:pt>
                      <c:pt idx="156">
                        <c:v>0</c:v>
                      </c:pt>
                      <c:pt idx="157">
                        <c:v>0</c:v>
                      </c:pt>
                      <c:pt idx="158">
                        <c:v>0</c:v>
                      </c:pt>
                      <c:pt idx="159">
                        <c:v>0</c:v>
                      </c:pt>
                      <c:pt idx="160">
                        <c:v>0</c:v>
                      </c:pt>
                      <c:pt idx="161">
                        <c:v>0</c:v>
                      </c:pt>
                      <c:pt idx="162">
                        <c:v>0</c:v>
                      </c:pt>
                      <c:pt idx="163">
                        <c:v>0</c:v>
                      </c:pt>
                      <c:pt idx="164">
                        <c:v>0</c:v>
                      </c:pt>
                      <c:pt idx="165">
                        <c:v>0</c:v>
                      </c:pt>
                      <c:pt idx="166">
                        <c:v>0</c:v>
                      </c:pt>
                      <c:pt idx="167">
                        <c:v>0</c:v>
                      </c:pt>
                      <c:pt idx="168">
                        <c:v>0</c:v>
                      </c:pt>
                      <c:pt idx="169">
                        <c:v>0</c:v>
                      </c:pt>
                      <c:pt idx="170">
                        <c:v>0</c:v>
                      </c:pt>
                      <c:pt idx="171">
                        <c:v>0</c:v>
                      </c:pt>
                      <c:pt idx="172">
                        <c:v>0</c:v>
                      </c:pt>
                      <c:pt idx="173">
                        <c:v>0</c:v>
                      </c:pt>
                      <c:pt idx="174">
                        <c:v>0</c:v>
                      </c:pt>
                      <c:pt idx="175">
                        <c:v>0</c:v>
                      </c:pt>
                      <c:pt idx="176">
                        <c:v>0</c:v>
                      </c:pt>
                      <c:pt idx="177">
                        <c:v>0</c:v>
                      </c:pt>
                      <c:pt idx="178">
                        <c:v>0</c:v>
                      </c:pt>
                      <c:pt idx="179">
                        <c:v>0</c:v>
                      </c:pt>
                      <c:pt idx="180">
                        <c:v>0</c:v>
                      </c:pt>
                      <c:pt idx="181">
                        <c:v>0</c:v>
                      </c:pt>
                      <c:pt idx="182">
                        <c:v>0</c:v>
                      </c:pt>
                      <c:pt idx="183">
                        <c:v>0</c:v>
                      </c:pt>
                      <c:pt idx="184">
                        <c:v>0</c:v>
                      </c:pt>
                      <c:pt idx="185">
                        <c:v>0</c:v>
                      </c:pt>
                      <c:pt idx="186">
                        <c:v>0</c:v>
                      </c:pt>
                      <c:pt idx="187">
                        <c:v>0</c:v>
                      </c:pt>
                      <c:pt idx="188">
                        <c:v>0</c:v>
                      </c:pt>
                      <c:pt idx="189">
                        <c:v>0</c:v>
                      </c:pt>
                      <c:pt idx="190">
                        <c:v>0</c:v>
                      </c:pt>
                      <c:pt idx="191">
                        <c:v>0</c:v>
                      </c:pt>
                      <c:pt idx="192">
                        <c:v>0</c:v>
                      </c:pt>
                      <c:pt idx="193">
                        <c:v>0</c:v>
                      </c:pt>
                      <c:pt idx="194">
                        <c:v>0</c:v>
                      </c:pt>
                      <c:pt idx="195">
                        <c:v>0</c:v>
                      </c:pt>
                      <c:pt idx="196">
                        <c:v>0</c:v>
                      </c:pt>
                      <c:pt idx="197">
                        <c:v>0</c:v>
                      </c:pt>
                      <c:pt idx="198">
                        <c:v>0</c:v>
                      </c:pt>
                      <c:pt idx="199">
                        <c:v>0</c:v>
                      </c:pt>
                      <c:pt idx="200">
                        <c:v>0</c:v>
                      </c:pt>
                      <c:pt idx="201">
                        <c:v>0</c:v>
                      </c:pt>
                      <c:pt idx="202">
                        <c:v>0</c:v>
                      </c:pt>
                      <c:pt idx="203">
                        <c:v>0</c:v>
                      </c:pt>
                      <c:pt idx="204">
                        <c:v>0</c:v>
                      </c:pt>
                      <c:pt idx="205">
                        <c:v>0</c:v>
                      </c:pt>
                      <c:pt idx="206">
                        <c:v>0</c:v>
                      </c:pt>
                      <c:pt idx="207">
                        <c:v>0</c:v>
                      </c:pt>
                      <c:pt idx="208">
                        <c:v>0</c:v>
                      </c:pt>
                      <c:pt idx="209">
                        <c:v>0</c:v>
                      </c:pt>
                      <c:pt idx="210">
                        <c:v>0</c:v>
                      </c:pt>
                      <c:pt idx="211">
                        <c:v>0</c:v>
                      </c:pt>
                      <c:pt idx="212">
                        <c:v>0</c:v>
                      </c:pt>
                      <c:pt idx="213">
                        <c:v>0</c:v>
                      </c:pt>
                      <c:pt idx="214">
                        <c:v>0</c:v>
                      </c:pt>
                      <c:pt idx="215">
                        <c:v>0</c:v>
                      </c:pt>
                      <c:pt idx="216">
                        <c:v>0</c:v>
                      </c:pt>
                      <c:pt idx="217">
                        <c:v>0</c:v>
                      </c:pt>
                      <c:pt idx="218">
                        <c:v>0</c:v>
                      </c:pt>
                      <c:pt idx="219">
                        <c:v>0</c:v>
                      </c:pt>
                      <c:pt idx="220">
                        <c:v>0</c:v>
                      </c:pt>
                      <c:pt idx="221">
                        <c:v>0</c:v>
                      </c:pt>
                      <c:pt idx="222">
                        <c:v>0</c:v>
                      </c:pt>
                      <c:pt idx="223">
                        <c:v>0</c:v>
                      </c:pt>
                      <c:pt idx="224">
                        <c:v>0</c:v>
                      </c:pt>
                      <c:pt idx="225">
                        <c:v>0</c:v>
                      </c:pt>
                      <c:pt idx="226">
                        <c:v>0</c:v>
                      </c:pt>
                      <c:pt idx="227">
                        <c:v>0</c:v>
                      </c:pt>
                      <c:pt idx="228">
                        <c:v>0</c:v>
                      </c:pt>
                      <c:pt idx="229">
                        <c:v>0</c:v>
                      </c:pt>
                      <c:pt idx="230">
                        <c:v>0</c:v>
                      </c:pt>
                      <c:pt idx="231">
                        <c:v>0</c:v>
                      </c:pt>
                      <c:pt idx="232">
                        <c:v>0</c:v>
                      </c:pt>
                      <c:pt idx="233">
                        <c:v>0</c:v>
                      </c:pt>
                      <c:pt idx="234">
                        <c:v>0</c:v>
                      </c:pt>
                      <c:pt idx="235">
                        <c:v>0</c:v>
                      </c:pt>
                      <c:pt idx="236">
                        <c:v>0</c:v>
                      </c:pt>
                      <c:pt idx="237">
                        <c:v>0</c:v>
                      </c:pt>
                      <c:pt idx="238">
                        <c:v>0</c:v>
                      </c:pt>
                      <c:pt idx="239">
                        <c:v>0</c:v>
                      </c:pt>
                      <c:pt idx="240">
                        <c:v>0</c:v>
                      </c:pt>
                    </c:numCache>
                  </c:numRef>
                </c:val>
                <c:smooth val="0"/>
              </c15:ser>
            </c15:filteredLineSeries>
          </c:ext>
        </c:extLst>
      </c:lineChart>
      <c:catAx>
        <c:axId val="414042616"/>
        <c:scaling>
          <c:orientation val="minMax"/>
        </c:scaling>
        <c:delete val="0"/>
        <c:axPos val="b"/>
        <c:numFmt formatCode="m/d/yy\ h:mm;@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4041440"/>
        <c:crosses val="autoZero"/>
        <c:auto val="0"/>
        <c:lblAlgn val="ctr"/>
        <c:lblOffset val="100"/>
        <c:noMultiLvlLbl val="0"/>
      </c:catAx>
      <c:valAx>
        <c:axId val="414041440"/>
        <c:scaling>
          <c:orientation val="minMax"/>
          <c:min val="27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4042616"/>
        <c:crosses val="autoZero"/>
        <c:crossBetween val="between"/>
      </c:valAx>
      <c:valAx>
        <c:axId val="414039480"/>
        <c:scaling>
          <c:orientation val="minMax"/>
          <c:max val="1.05"/>
          <c:min val="0.60000000000000009"/>
        </c:scaling>
        <c:delete val="0"/>
        <c:axPos val="r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4041048"/>
        <c:crosses val="max"/>
        <c:crossBetween val="between"/>
        <c:majorUnit val="5.000000000000001E-2"/>
      </c:valAx>
      <c:catAx>
        <c:axId val="414041048"/>
        <c:scaling>
          <c:orientation val="minMax"/>
        </c:scaling>
        <c:delete val="1"/>
        <c:axPos val="b"/>
        <c:numFmt formatCode="dd\-mmm\-yy\ hh:mm:ss" sourceLinked="1"/>
        <c:majorTickMark val="none"/>
        <c:minorTickMark val="none"/>
        <c:tickLblPos val="nextTo"/>
        <c:crossAx val="414039480"/>
        <c:crosses val="autoZero"/>
        <c:auto val="0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6.21.17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areaChart>
        <c:grouping val="stacked"/>
        <c:varyColors val="0"/>
        <c:ser>
          <c:idx val="0"/>
          <c:order val="0"/>
          <c:tx>
            <c:strRef>
              <c:f>'6.21.17'!$C$5</c:f>
              <c:strCache>
                <c:ptCount val="1"/>
                <c:pt idx="0">
                  <c:v>Actual MW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'6.21.17'!$B$6:$B$246</c:f>
              <c:numCache>
                <c:formatCode>dd\-mmm\-yy\ hh:mm:ss</c:formatCode>
                <c:ptCount val="241"/>
                <c:pt idx="0">
                  <c:v>42907.75</c:v>
                </c:pt>
                <c:pt idx="1">
                  <c:v>42907.750694444447</c:v>
                </c:pt>
                <c:pt idx="2">
                  <c:v>42907.751388888886</c:v>
                </c:pt>
                <c:pt idx="3">
                  <c:v>42907.752083333333</c:v>
                </c:pt>
                <c:pt idx="4">
                  <c:v>42907.75277777778</c:v>
                </c:pt>
                <c:pt idx="5">
                  <c:v>42907.753472222219</c:v>
                </c:pt>
                <c:pt idx="6">
                  <c:v>42907.754166666666</c:v>
                </c:pt>
                <c:pt idx="7">
                  <c:v>42907.754861111112</c:v>
                </c:pt>
                <c:pt idx="8">
                  <c:v>42907.755555555559</c:v>
                </c:pt>
                <c:pt idx="9">
                  <c:v>42907.756249999999</c:v>
                </c:pt>
                <c:pt idx="10">
                  <c:v>42907.756944444445</c:v>
                </c:pt>
                <c:pt idx="11">
                  <c:v>42907.757638888892</c:v>
                </c:pt>
                <c:pt idx="12">
                  <c:v>42907.758333333331</c:v>
                </c:pt>
                <c:pt idx="13">
                  <c:v>42907.759027777778</c:v>
                </c:pt>
                <c:pt idx="14">
                  <c:v>42907.759722222225</c:v>
                </c:pt>
                <c:pt idx="15">
                  <c:v>42907.760416666664</c:v>
                </c:pt>
                <c:pt idx="16">
                  <c:v>42907.761111111111</c:v>
                </c:pt>
                <c:pt idx="17">
                  <c:v>42907.761805555558</c:v>
                </c:pt>
                <c:pt idx="18">
                  <c:v>42907.762499999997</c:v>
                </c:pt>
                <c:pt idx="19">
                  <c:v>42907.763194444444</c:v>
                </c:pt>
                <c:pt idx="20">
                  <c:v>42907.763888888891</c:v>
                </c:pt>
                <c:pt idx="21">
                  <c:v>42907.76458333333</c:v>
                </c:pt>
                <c:pt idx="22">
                  <c:v>42907.765277777777</c:v>
                </c:pt>
                <c:pt idx="23">
                  <c:v>42907.765972222223</c:v>
                </c:pt>
                <c:pt idx="24">
                  <c:v>42907.76666666667</c:v>
                </c:pt>
                <c:pt idx="25">
                  <c:v>42907.767361111109</c:v>
                </c:pt>
                <c:pt idx="26">
                  <c:v>42907.768055555556</c:v>
                </c:pt>
                <c:pt idx="27">
                  <c:v>42907.768750000003</c:v>
                </c:pt>
                <c:pt idx="28">
                  <c:v>42907.769444444442</c:v>
                </c:pt>
                <c:pt idx="29">
                  <c:v>42907.770138888889</c:v>
                </c:pt>
                <c:pt idx="30">
                  <c:v>42907.770833333336</c:v>
                </c:pt>
                <c:pt idx="31">
                  <c:v>42907.771527777775</c:v>
                </c:pt>
                <c:pt idx="32">
                  <c:v>42907.772222222222</c:v>
                </c:pt>
                <c:pt idx="33">
                  <c:v>42907.772916666669</c:v>
                </c:pt>
                <c:pt idx="34">
                  <c:v>42907.773611111108</c:v>
                </c:pt>
                <c:pt idx="35">
                  <c:v>42907.774305555555</c:v>
                </c:pt>
                <c:pt idx="36">
                  <c:v>42907.775000000001</c:v>
                </c:pt>
                <c:pt idx="37">
                  <c:v>42907.775694444441</c:v>
                </c:pt>
                <c:pt idx="38">
                  <c:v>42907.776388888888</c:v>
                </c:pt>
                <c:pt idx="39">
                  <c:v>42907.777083333334</c:v>
                </c:pt>
                <c:pt idx="40">
                  <c:v>42907.777777777781</c:v>
                </c:pt>
                <c:pt idx="41">
                  <c:v>42907.77847222222</c:v>
                </c:pt>
                <c:pt idx="42">
                  <c:v>42907.779166666667</c:v>
                </c:pt>
                <c:pt idx="43">
                  <c:v>42907.779861111114</c:v>
                </c:pt>
                <c:pt idx="44">
                  <c:v>42907.780555555553</c:v>
                </c:pt>
                <c:pt idx="45">
                  <c:v>42907.78125</c:v>
                </c:pt>
                <c:pt idx="46">
                  <c:v>42907.781944444447</c:v>
                </c:pt>
                <c:pt idx="47">
                  <c:v>42907.782638888886</c:v>
                </c:pt>
                <c:pt idx="48">
                  <c:v>42907.783333333333</c:v>
                </c:pt>
                <c:pt idx="49">
                  <c:v>42907.78402777778</c:v>
                </c:pt>
                <c:pt idx="50">
                  <c:v>42907.784722222219</c:v>
                </c:pt>
                <c:pt idx="51">
                  <c:v>42907.785416666666</c:v>
                </c:pt>
                <c:pt idx="52">
                  <c:v>42907.786111111112</c:v>
                </c:pt>
                <c:pt idx="53">
                  <c:v>42907.786805555559</c:v>
                </c:pt>
                <c:pt idx="54">
                  <c:v>42907.787499999999</c:v>
                </c:pt>
                <c:pt idx="55">
                  <c:v>42907.788194444445</c:v>
                </c:pt>
                <c:pt idx="56">
                  <c:v>42907.788888888892</c:v>
                </c:pt>
                <c:pt idx="57">
                  <c:v>42907.789583333331</c:v>
                </c:pt>
                <c:pt idx="58">
                  <c:v>42907.790277777778</c:v>
                </c:pt>
                <c:pt idx="59">
                  <c:v>42907.790972222225</c:v>
                </c:pt>
                <c:pt idx="60">
                  <c:v>42907.791666666664</c:v>
                </c:pt>
                <c:pt idx="61">
                  <c:v>42907.792361111111</c:v>
                </c:pt>
                <c:pt idx="62">
                  <c:v>42907.793055555558</c:v>
                </c:pt>
                <c:pt idx="63">
                  <c:v>42907.793749999997</c:v>
                </c:pt>
                <c:pt idx="64">
                  <c:v>42907.794444444444</c:v>
                </c:pt>
                <c:pt idx="65">
                  <c:v>42907.795138888891</c:v>
                </c:pt>
                <c:pt idx="66">
                  <c:v>42907.79583333333</c:v>
                </c:pt>
                <c:pt idx="67">
                  <c:v>42907.796527777777</c:v>
                </c:pt>
                <c:pt idx="68">
                  <c:v>42907.797222222223</c:v>
                </c:pt>
                <c:pt idx="69">
                  <c:v>42907.79791666667</c:v>
                </c:pt>
                <c:pt idx="70">
                  <c:v>42907.798611111109</c:v>
                </c:pt>
                <c:pt idx="71">
                  <c:v>42907.799305555556</c:v>
                </c:pt>
                <c:pt idx="72">
                  <c:v>42907.8</c:v>
                </c:pt>
                <c:pt idx="73">
                  <c:v>42907.800694444442</c:v>
                </c:pt>
                <c:pt idx="74">
                  <c:v>42907.801388888889</c:v>
                </c:pt>
                <c:pt idx="75">
                  <c:v>42907.802083333336</c:v>
                </c:pt>
                <c:pt idx="76">
                  <c:v>42907.802777777775</c:v>
                </c:pt>
                <c:pt idx="77">
                  <c:v>42907.803472222222</c:v>
                </c:pt>
                <c:pt idx="78">
                  <c:v>42907.804166666669</c:v>
                </c:pt>
                <c:pt idx="79">
                  <c:v>42907.804861111108</c:v>
                </c:pt>
                <c:pt idx="80">
                  <c:v>42907.805555555555</c:v>
                </c:pt>
                <c:pt idx="81">
                  <c:v>42907.806250000001</c:v>
                </c:pt>
                <c:pt idx="82">
                  <c:v>42907.806944444441</c:v>
                </c:pt>
                <c:pt idx="83">
                  <c:v>42907.807638888888</c:v>
                </c:pt>
                <c:pt idx="84">
                  <c:v>42907.808333333334</c:v>
                </c:pt>
                <c:pt idx="85">
                  <c:v>42907.809027777781</c:v>
                </c:pt>
                <c:pt idx="86">
                  <c:v>42907.80972222222</c:v>
                </c:pt>
                <c:pt idx="87">
                  <c:v>42907.810416666667</c:v>
                </c:pt>
                <c:pt idx="88">
                  <c:v>42907.811111111114</c:v>
                </c:pt>
                <c:pt idx="89">
                  <c:v>42907.811805555553</c:v>
                </c:pt>
                <c:pt idx="90">
                  <c:v>42907.8125</c:v>
                </c:pt>
                <c:pt idx="91">
                  <c:v>42907.813194444447</c:v>
                </c:pt>
                <c:pt idx="92">
                  <c:v>42907.813888888886</c:v>
                </c:pt>
                <c:pt idx="93">
                  <c:v>42907.814583333333</c:v>
                </c:pt>
                <c:pt idx="94">
                  <c:v>42907.81527777778</c:v>
                </c:pt>
                <c:pt idx="95">
                  <c:v>42907.815972222219</c:v>
                </c:pt>
                <c:pt idx="96">
                  <c:v>42907.816666666666</c:v>
                </c:pt>
                <c:pt idx="97">
                  <c:v>42907.817361111112</c:v>
                </c:pt>
                <c:pt idx="98">
                  <c:v>42907.818055555559</c:v>
                </c:pt>
                <c:pt idx="99">
                  <c:v>42907.818749999999</c:v>
                </c:pt>
                <c:pt idx="100">
                  <c:v>42907.819444444445</c:v>
                </c:pt>
                <c:pt idx="101">
                  <c:v>42907.820138888892</c:v>
                </c:pt>
                <c:pt idx="102">
                  <c:v>42907.820833333331</c:v>
                </c:pt>
                <c:pt idx="103">
                  <c:v>42907.821527777778</c:v>
                </c:pt>
                <c:pt idx="104">
                  <c:v>42907.822222222225</c:v>
                </c:pt>
                <c:pt idx="105">
                  <c:v>42907.822916666664</c:v>
                </c:pt>
                <c:pt idx="106">
                  <c:v>42907.823611111111</c:v>
                </c:pt>
                <c:pt idx="107">
                  <c:v>42907.824305555558</c:v>
                </c:pt>
                <c:pt idx="108">
                  <c:v>42907.824999999997</c:v>
                </c:pt>
                <c:pt idx="109">
                  <c:v>42907.825694444444</c:v>
                </c:pt>
                <c:pt idx="110">
                  <c:v>42907.826388888891</c:v>
                </c:pt>
                <c:pt idx="111">
                  <c:v>42907.82708333333</c:v>
                </c:pt>
                <c:pt idx="112">
                  <c:v>42907.827777777777</c:v>
                </c:pt>
                <c:pt idx="113">
                  <c:v>42907.828472222223</c:v>
                </c:pt>
                <c:pt idx="114">
                  <c:v>42907.82916666667</c:v>
                </c:pt>
                <c:pt idx="115">
                  <c:v>42907.829861111109</c:v>
                </c:pt>
                <c:pt idx="116">
                  <c:v>42907.830555555556</c:v>
                </c:pt>
                <c:pt idx="117">
                  <c:v>42907.831250000003</c:v>
                </c:pt>
                <c:pt idx="118">
                  <c:v>42907.831944444442</c:v>
                </c:pt>
                <c:pt idx="119">
                  <c:v>42907.832638888889</c:v>
                </c:pt>
                <c:pt idx="120">
                  <c:v>42907.833333333336</c:v>
                </c:pt>
                <c:pt idx="121">
                  <c:v>42907.834027777775</c:v>
                </c:pt>
                <c:pt idx="122">
                  <c:v>42907.834722222222</c:v>
                </c:pt>
                <c:pt idx="123">
                  <c:v>42907.835416666669</c:v>
                </c:pt>
                <c:pt idx="124">
                  <c:v>42907.836111111108</c:v>
                </c:pt>
                <c:pt idx="125">
                  <c:v>42907.836805555555</c:v>
                </c:pt>
                <c:pt idx="126">
                  <c:v>42907.837500000001</c:v>
                </c:pt>
                <c:pt idx="127">
                  <c:v>42907.838194444441</c:v>
                </c:pt>
                <c:pt idx="128">
                  <c:v>42907.838888888888</c:v>
                </c:pt>
                <c:pt idx="129">
                  <c:v>42907.839583333334</c:v>
                </c:pt>
                <c:pt idx="130">
                  <c:v>42907.840277777781</c:v>
                </c:pt>
                <c:pt idx="131">
                  <c:v>42907.84097222222</c:v>
                </c:pt>
                <c:pt idx="132">
                  <c:v>42907.841666666667</c:v>
                </c:pt>
                <c:pt idx="133">
                  <c:v>42907.842361111114</c:v>
                </c:pt>
                <c:pt idx="134">
                  <c:v>42907.843055555553</c:v>
                </c:pt>
                <c:pt idx="135">
                  <c:v>42907.84375</c:v>
                </c:pt>
                <c:pt idx="136">
                  <c:v>42907.844444444447</c:v>
                </c:pt>
                <c:pt idx="137">
                  <c:v>42907.845138888886</c:v>
                </c:pt>
                <c:pt idx="138">
                  <c:v>42907.845833333333</c:v>
                </c:pt>
                <c:pt idx="139">
                  <c:v>42907.84652777778</c:v>
                </c:pt>
                <c:pt idx="140">
                  <c:v>42907.847222222219</c:v>
                </c:pt>
                <c:pt idx="141">
                  <c:v>42907.847916666666</c:v>
                </c:pt>
                <c:pt idx="142">
                  <c:v>42907.848611111112</c:v>
                </c:pt>
                <c:pt idx="143">
                  <c:v>42907.849305555559</c:v>
                </c:pt>
                <c:pt idx="144">
                  <c:v>42907.85</c:v>
                </c:pt>
                <c:pt idx="145">
                  <c:v>42907.850694444445</c:v>
                </c:pt>
                <c:pt idx="146">
                  <c:v>42907.851388888892</c:v>
                </c:pt>
                <c:pt idx="147">
                  <c:v>42907.852083333331</c:v>
                </c:pt>
                <c:pt idx="148">
                  <c:v>42907.852777777778</c:v>
                </c:pt>
                <c:pt idx="149">
                  <c:v>42907.853472222225</c:v>
                </c:pt>
                <c:pt idx="150">
                  <c:v>42907.854166666664</c:v>
                </c:pt>
                <c:pt idx="151">
                  <c:v>42907.854861111111</c:v>
                </c:pt>
                <c:pt idx="152">
                  <c:v>42907.855555555558</c:v>
                </c:pt>
                <c:pt idx="153">
                  <c:v>42907.856249999997</c:v>
                </c:pt>
                <c:pt idx="154">
                  <c:v>42907.856944444444</c:v>
                </c:pt>
                <c:pt idx="155">
                  <c:v>42907.857638888891</c:v>
                </c:pt>
                <c:pt idx="156">
                  <c:v>42907.85833333333</c:v>
                </c:pt>
                <c:pt idx="157">
                  <c:v>42907.859027777777</c:v>
                </c:pt>
                <c:pt idx="158">
                  <c:v>42907.859722222223</c:v>
                </c:pt>
                <c:pt idx="159">
                  <c:v>42907.86041666667</c:v>
                </c:pt>
                <c:pt idx="160">
                  <c:v>42907.861111111109</c:v>
                </c:pt>
                <c:pt idx="161">
                  <c:v>42907.861805555556</c:v>
                </c:pt>
                <c:pt idx="162">
                  <c:v>42907.862500000003</c:v>
                </c:pt>
                <c:pt idx="163">
                  <c:v>42907.863194444442</c:v>
                </c:pt>
                <c:pt idx="164">
                  <c:v>42907.863888888889</c:v>
                </c:pt>
                <c:pt idx="165">
                  <c:v>42907.864583333336</c:v>
                </c:pt>
                <c:pt idx="166">
                  <c:v>42907.865277777775</c:v>
                </c:pt>
                <c:pt idx="167">
                  <c:v>42907.865972222222</c:v>
                </c:pt>
                <c:pt idx="168">
                  <c:v>42907.866666666669</c:v>
                </c:pt>
                <c:pt idx="169">
                  <c:v>42907.867361111108</c:v>
                </c:pt>
                <c:pt idx="170">
                  <c:v>42907.868055555555</c:v>
                </c:pt>
                <c:pt idx="171">
                  <c:v>42907.868750000001</c:v>
                </c:pt>
                <c:pt idx="172">
                  <c:v>42907.869444444441</c:v>
                </c:pt>
                <c:pt idx="173">
                  <c:v>42907.870138888888</c:v>
                </c:pt>
                <c:pt idx="174">
                  <c:v>42907.870833333334</c:v>
                </c:pt>
                <c:pt idx="175">
                  <c:v>42907.871527777781</c:v>
                </c:pt>
                <c:pt idx="176">
                  <c:v>42907.87222222222</c:v>
                </c:pt>
                <c:pt idx="177">
                  <c:v>42907.872916666667</c:v>
                </c:pt>
                <c:pt idx="178">
                  <c:v>42907.873611111114</c:v>
                </c:pt>
                <c:pt idx="179">
                  <c:v>42907.874305555553</c:v>
                </c:pt>
                <c:pt idx="180">
                  <c:v>42907.875</c:v>
                </c:pt>
                <c:pt idx="181">
                  <c:v>42907.875694444447</c:v>
                </c:pt>
                <c:pt idx="182">
                  <c:v>42907.876388888886</c:v>
                </c:pt>
                <c:pt idx="183">
                  <c:v>42907.877083333333</c:v>
                </c:pt>
                <c:pt idx="184">
                  <c:v>42907.87777777778</c:v>
                </c:pt>
                <c:pt idx="185">
                  <c:v>42907.878472222219</c:v>
                </c:pt>
                <c:pt idx="186">
                  <c:v>42907.879166666666</c:v>
                </c:pt>
                <c:pt idx="187">
                  <c:v>42907.879861111112</c:v>
                </c:pt>
                <c:pt idx="188">
                  <c:v>42907.880555555559</c:v>
                </c:pt>
                <c:pt idx="189">
                  <c:v>42907.881249999999</c:v>
                </c:pt>
                <c:pt idx="190">
                  <c:v>42907.881944444445</c:v>
                </c:pt>
                <c:pt idx="191">
                  <c:v>42907.882638888892</c:v>
                </c:pt>
                <c:pt idx="192">
                  <c:v>42907.883333333331</c:v>
                </c:pt>
                <c:pt idx="193">
                  <c:v>42907.884027777778</c:v>
                </c:pt>
                <c:pt idx="194">
                  <c:v>42907.884722222225</c:v>
                </c:pt>
                <c:pt idx="195">
                  <c:v>42907.885416666664</c:v>
                </c:pt>
                <c:pt idx="196">
                  <c:v>42907.886111111111</c:v>
                </c:pt>
                <c:pt idx="197">
                  <c:v>42907.886805555558</c:v>
                </c:pt>
                <c:pt idx="198">
                  <c:v>42907.887499999997</c:v>
                </c:pt>
                <c:pt idx="199">
                  <c:v>42907.888194444444</c:v>
                </c:pt>
                <c:pt idx="200">
                  <c:v>42907.888888888891</c:v>
                </c:pt>
                <c:pt idx="201">
                  <c:v>42907.88958333333</c:v>
                </c:pt>
                <c:pt idx="202">
                  <c:v>42907.890277777777</c:v>
                </c:pt>
                <c:pt idx="203">
                  <c:v>42907.890972222223</c:v>
                </c:pt>
                <c:pt idx="204">
                  <c:v>42907.89166666667</c:v>
                </c:pt>
                <c:pt idx="205">
                  <c:v>42907.892361111109</c:v>
                </c:pt>
                <c:pt idx="206">
                  <c:v>42907.893055555556</c:v>
                </c:pt>
                <c:pt idx="207">
                  <c:v>42907.893750000003</c:v>
                </c:pt>
                <c:pt idx="208">
                  <c:v>42907.894444444442</c:v>
                </c:pt>
                <c:pt idx="209">
                  <c:v>42907.895138888889</c:v>
                </c:pt>
                <c:pt idx="210">
                  <c:v>42907.895833333336</c:v>
                </c:pt>
                <c:pt idx="211">
                  <c:v>42907.896527777775</c:v>
                </c:pt>
                <c:pt idx="212">
                  <c:v>42907.897222222222</c:v>
                </c:pt>
                <c:pt idx="213">
                  <c:v>42907.897916666669</c:v>
                </c:pt>
                <c:pt idx="214">
                  <c:v>42907.898611111108</c:v>
                </c:pt>
                <c:pt idx="215">
                  <c:v>42907.899305555555</c:v>
                </c:pt>
                <c:pt idx="216">
                  <c:v>42907.9</c:v>
                </c:pt>
                <c:pt idx="217">
                  <c:v>42907.900694444441</c:v>
                </c:pt>
                <c:pt idx="218">
                  <c:v>42907.901388888888</c:v>
                </c:pt>
                <c:pt idx="219">
                  <c:v>42907.902083333334</c:v>
                </c:pt>
                <c:pt idx="220">
                  <c:v>42907.902777777781</c:v>
                </c:pt>
                <c:pt idx="221">
                  <c:v>42907.90347222222</c:v>
                </c:pt>
                <c:pt idx="222">
                  <c:v>42907.904166666667</c:v>
                </c:pt>
                <c:pt idx="223">
                  <c:v>42907.904861111114</c:v>
                </c:pt>
                <c:pt idx="224">
                  <c:v>42907.905555555553</c:v>
                </c:pt>
                <c:pt idx="225">
                  <c:v>42907.90625</c:v>
                </c:pt>
                <c:pt idx="226">
                  <c:v>42907.906944444447</c:v>
                </c:pt>
                <c:pt idx="227">
                  <c:v>42907.907638888886</c:v>
                </c:pt>
                <c:pt idx="228">
                  <c:v>42907.908333333333</c:v>
                </c:pt>
                <c:pt idx="229">
                  <c:v>42907.90902777778</c:v>
                </c:pt>
                <c:pt idx="230">
                  <c:v>42907.909722222219</c:v>
                </c:pt>
                <c:pt idx="231">
                  <c:v>42907.910416666666</c:v>
                </c:pt>
                <c:pt idx="232">
                  <c:v>42907.911111111112</c:v>
                </c:pt>
                <c:pt idx="233">
                  <c:v>42907.911805555559</c:v>
                </c:pt>
                <c:pt idx="234">
                  <c:v>42907.912499999999</c:v>
                </c:pt>
                <c:pt idx="235">
                  <c:v>42907.913194444445</c:v>
                </c:pt>
                <c:pt idx="236">
                  <c:v>42907.913888888892</c:v>
                </c:pt>
                <c:pt idx="237">
                  <c:v>42907.914583333331</c:v>
                </c:pt>
                <c:pt idx="238">
                  <c:v>42907.915277777778</c:v>
                </c:pt>
                <c:pt idx="239">
                  <c:v>42907.915972222225</c:v>
                </c:pt>
                <c:pt idx="240">
                  <c:v>42907.916666666664</c:v>
                </c:pt>
              </c:numCache>
            </c:numRef>
          </c:cat>
          <c:val>
            <c:numRef>
              <c:f>'6.21.17'!$C$6:$C$246</c:f>
              <c:numCache>
                <c:formatCode>General</c:formatCode>
                <c:ptCount val="241"/>
                <c:pt idx="0">
                  <c:v>1931.1212158203125</c:v>
                </c:pt>
                <c:pt idx="1">
                  <c:v>1931.3489990234375</c:v>
                </c:pt>
                <c:pt idx="2">
                  <c:v>1923.3433837890625</c:v>
                </c:pt>
                <c:pt idx="3">
                  <c:v>1949.1097412109375</c:v>
                </c:pt>
                <c:pt idx="4">
                  <c:v>1983.431396484375</c:v>
                </c:pt>
                <c:pt idx="5">
                  <c:v>1985.570556640625</c:v>
                </c:pt>
                <c:pt idx="6">
                  <c:v>2023.9971923828125</c:v>
                </c:pt>
                <c:pt idx="7">
                  <c:v>2019.8077392578125</c:v>
                </c:pt>
                <c:pt idx="8">
                  <c:v>2058.633056640625</c:v>
                </c:pt>
                <c:pt idx="9">
                  <c:v>2053.394287109375</c:v>
                </c:pt>
                <c:pt idx="10">
                  <c:v>2074.407958984375</c:v>
                </c:pt>
                <c:pt idx="11">
                  <c:v>2094.563232421875</c:v>
                </c:pt>
                <c:pt idx="12">
                  <c:v>2086.474609375</c:v>
                </c:pt>
                <c:pt idx="13">
                  <c:v>2090.03515625</c:v>
                </c:pt>
                <c:pt idx="14">
                  <c:v>2092.673828125</c:v>
                </c:pt>
                <c:pt idx="15">
                  <c:v>2081.72021484375</c:v>
                </c:pt>
                <c:pt idx="16">
                  <c:v>2077.04443359375</c:v>
                </c:pt>
                <c:pt idx="17">
                  <c:v>2082.177734375</c:v>
                </c:pt>
                <c:pt idx="18">
                  <c:v>2094.37548828125</c:v>
                </c:pt>
                <c:pt idx="19">
                  <c:v>2096.349365234375</c:v>
                </c:pt>
                <c:pt idx="20">
                  <c:v>2109.2626953125</c:v>
                </c:pt>
                <c:pt idx="21">
                  <c:v>2115.70166015625</c:v>
                </c:pt>
                <c:pt idx="22">
                  <c:v>2142.38232421875</c:v>
                </c:pt>
                <c:pt idx="23">
                  <c:v>2170.996337890625</c:v>
                </c:pt>
                <c:pt idx="24">
                  <c:v>2158.72265625</c:v>
                </c:pt>
                <c:pt idx="25">
                  <c:v>2162.919677734375</c:v>
                </c:pt>
                <c:pt idx="26">
                  <c:v>2170.729248046875</c:v>
                </c:pt>
                <c:pt idx="27">
                  <c:v>2180.248291015625</c:v>
                </c:pt>
                <c:pt idx="28">
                  <c:v>2197.35498046875</c:v>
                </c:pt>
                <c:pt idx="29">
                  <c:v>2209.9638671875</c:v>
                </c:pt>
                <c:pt idx="30">
                  <c:v>2220.0556640625</c:v>
                </c:pt>
                <c:pt idx="31">
                  <c:v>2233.01220703125</c:v>
                </c:pt>
                <c:pt idx="32">
                  <c:v>2226.755126953125</c:v>
                </c:pt>
                <c:pt idx="33">
                  <c:v>2230.7197265625</c:v>
                </c:pt>
                <c:pt idx="34">
                  <c:v>2227.196533203125</c:v>
                </c:pt>
                <c:pt idx="35">
                  <c:v>2248.369140625</c:v>
                </c:pt>
                <c:pt idx="36">
                  <c:v>2220.418701171875</c:v>
                </c:pt>
                <c:pt idx="37">
                  <c:v>2208.19482421875</c:v>
                </c:pt>
                <c:pt idx="38">
                  <c:v>2249.1494140625</c:v>
                </c:pt>
                <c:pt idx="39">
                  <c:v>2295.666748046875</c:v>
                </c:pt>
                <c:pt idx="40">
                  <c:v>2282.217041015625</c:v>
                </c:pt>
                <c:pt idx="41">
                  <c:v>2280.777099609375</c:v>
                </c:pt>
                <c:pt idx="42">
                  <c:v>2304.816162109375</c:v>
                </c:pt>
                <c:pt idx="43">
                  <c:v>2301.25146484375</c:v>
                </c:pt>
                <c:pt idx="44">
                  <c:v>2324.357666015625</c:v>
                </c:pt>
                <c:pt idx="45">
                  <c:v>2376.226318359375</c:v>
                </c:pt>
                <c:pt idx="46">
                  <c:v>2369.595703125</c:v>
                </c:pt>
                <c:pt idx="47">
                  <c:v>2382.969970703125</c:v>
                </c:pt>
                <c:pt idx="48">
                  <c:v>2401.4443359375</c:v>
                </c:pt>
                <c:pt idx="49">
                  <c:v>2415.458984375</c:v>
                </c:pt>
                <c:pt idx="50">
                  <c:v>2419.94140625</c:v>
                </c:pt>
                <c:pt idx="51">
                  <c:v>2421.025390625</c:v>
                </c:pt>
                <c:pt idx="52">
                  <c:v>2424.939453125</c:v>
                </c:pt>
                <c:pt idx="53">
                  <c:v>2432.854736328125</c:v>
                </c:pt>
                <c:pt idx="54">
                  <c:v>2439.21142578125</c:v>
                </c:pt>
                <c:pt idx="55">
                  <c:v>2492.64794921875</c:v>
                </c:pt>
                <c:pt idx="56">
                  <c:v>2476.50146484375</c:v>
                </c:pt>
                <c:pt idx="57">
                  <c:v>2464.64794921875</c:v>
                </c:pt>
                <c:pt idx="58">
                  <c:v>2472.55419921875</c:v>
                </c:pt>
                <c:pt idx="59">
                  <c:v>2487.890625</c:v>
                </c:pt>
                <c:pt idx="60">
                  <c:v>2494.3408203125</c:v>
                </c:pt>
                <c:pt idx="61">
                  <c:v>2510.152099609375</c:v>
                </c:pt>
                <c:pt idx="62">
                  <c:v>2505.1103515625</c:v>
                </c:pt>
                <c:pt idx="63">
                  <c:v>2488.076416015625</c:v>
                </c:pt>
                <c:pt idx="64">
                  <c:v>2490.080810546875</c:v>
                </c:pt>
                <c:pt idx="65">
                  <c:v>2486.453857421875</c:v>
                </c:pt>
                <c:pt idx="66">
                  <c:v>2486.702880859375</c:v>
                </c:pt>
                <c:pt idx="67">
                  <c:v>2471.911376953125</c:v>
                </c:pt>
                <c:pt idx="68">
                  <c:v>2460.435791015625</c:v>
                </c:pt>
                <c:pt idx="69">
                  <c:v>2444.044921875</c:v>
                </c:pt>
                <c:pt idx="70">
                  <c:v>2434.71728515625</c:v>
                </c:pt>
                <c:pt idx="71">
                  <c:v>2418.881103515625</c:v>
                </c:pt>
                <c:pt idx="72">
                  <c:v>2412.438720703125</c:v>
                </c:pt>
                <c:pt idx="73">
                  <c:v>2395.97265625</c:v>
                </c:pt>
                <c:pt idx="74">
                  <c:v>2416.088623046875</c:v>
                </c:pt>
                <c:pt idx="75">
                  <c:v>2397.367431640625</c:v>
                </c:pt>
                <c:pt idx="76">
                  <c:v>2429.599365234375</c:v>
                </c:pt>
                <c:pt idx="77">
                  <c:v>2434.978759765625</c:v>
                </c:pt>
                <c:pt idx="78">
                  <c:v>2419.85302734375</c:v>
                </c:pt>
                <c:pt idx="79">
                  <c:v>2441.495361328125</c:v>
                </c:pt>
                <c:pt idx="80">
                  <c:v>2470.790283203125</c:v>
                </c:pt>
                <c:pt idx="81">
                  <c:v>2490.486328125</c:v>
                </c:pt>
                <c:pt idx="82">
                  <c:v>2506.181640625</c:v>
                </c:pt>
                <c:pt idx="83">
                  <c:v>2486.36181640625</c:v>
                </c:pt>
                <c:pt idx="84">
                  <c:v>2484.01953125</c:v>
                </c:pt>
                <c:pt idx="85">
                  <c:v>2475.99658203125</c:v>
                </c:pt>
                <c:pt idx="86">
                  <c:v>2464.98876953125</c:v>
                </c:pt>
                <c:pt idx="87">
                  <c:v>2456.318359375</c:v>
                </c:pt>
                <c:pt idx="88">
                  <c:v>2466.4560546875</c:v>
                </c:pt>
                <c:pt idx="89">
                  <c:v>2483.11376953125</c:v>
                </c:pt>
                <c:pt idx="90">
                  <c:v>2495.109375</c:v>
                </c:pt>
                <c:pt idx="91">
                  <c:v>2496.39404296875</c:v>
                </c:pt>
                <c:pt idx="92">
                  <c:v>2487.4990234375</c:v>
                </c:pt>
                <c:pt idx="93">
                  <c:v>2487.691162109375</c:v>
                </c:pt>
                <c:pt idx="94">
                  <c:v>2506.381591796875</c:v>
                </c:pt>
                <c:pt idx="95">
                  <c:v>2500.2099609375</c:v>
                </c:pt>
                <c:pt idx="96">
                  <c:v>2512.129638671875</c:v>
                </c:pt>
                <c:pt idx="97">
                  <c:v>2537.808837890625</c:v>
                </c:pt>
                <c:pt idx="98">
                  <c:v>2598.02880859375</c:v>
                </c:pt>
                <c:pt idx="99">
                  <c:v>2650.05908203125</c:v>
                </c:pt>
                <c:pt idx="100">
                  <c:v>2665.5234375</c:v>
                </c:pt>
                <c:pt idx="101">
                  <c:v>2660.07080078125</c:v>
                </c:pt>
                <c:pt idx="102">
                  <c:v>2667.243896484375</c:v>
                </c:pt>
                <c:pt idx="103">
                  <c:v>2670.671142578125</c:v>
                </c:pt>
                <c:pt idx="104">
                  <c:v>2644.97216796875</c:v>
                </c:pt>
                <c:pt idx="105">
                  <c:v>2626.029052734375</c:v>
                </c:pt>
                <c:pt idx="106">
                  <c:v>2616.0458984375</c:v>
                </c:pt>
                <c:pt idx="107">
                  <c:v>2600.4033203125</c:v>
                </c:pt>
                <c:pt idx="108">
                  <c:v>2589.73291015625</c:v>
                </c:pt>
                <c:pt idx="109">
                  <c:v>2586.989990234375</c:v>
                </c:pt>
                <c:pt idx="110">
                  <c:v>2590.4609375</c:v>
                </c:pt>
                <c:pt idx="111">
                  <c:v>2593.1875</c:v>
                </c:pt>
                <c:pt idx="112">
                  <c:v>2596.181396484375</c:v>
                </c:pt>
                <c:pt idx="113">
                  <c:v>2592.654052734375</c:v>
                </c:pt>
                <c:pt idx="114">
                  <c:v>2583.085693359375</c:v>
                </c:pt>
                <c:pt idx="115">
                  <c:v>2566.84521484375</c:v>
                </c:pt>
                <c:pt idx="116">
                  <c:v>2524.968505859375</c:v>
                </c:pt>
                <c:pt idx="117">
                  <c:v>2518.804931640625</c:v>
                </c:pt>
                <c:pt idx="118">
                  <c:v>2506.7734375</c:v>
                </c:pt>
                <c:pt idx="119">
                  <c:v>2510.84423828125</c:v>
                </c:pt>
                <c:pt idx="120">
                  <c:v>2531.333984375</c:v>
                </c:pt>
                <c:pt idx="121">
                  <c:v>2510.943603515625</c:v>
                </c:pt>
                <c:pt idx="122">
                  <c:v>2513.853759765625</c:v>
                </c:pt>
                <c:pt idx="123">
                  <c:v>2522.330322265625</c:v>
                </c:pt>
                <c:pt idx="124">
                  <c:v>2513.068359375</c:v>
                </c:pt>
                <c:pt idx="125">
                  <c:v>2556.266845703125</c:v>
                </c:pt>
                <c:pt idx="126">
                  <c:v>2580.41845703125</c:v>
                </c:pt>
                <c:pt idx="127">
                  <c:v>2584.578369140625</c:v>
                </c:pt>
                <c:pt idx="128">
                  <c:v>2649.803955078125</c:v>
                </c:pt>
                <c:pt idx="129">
                  <c:v>2734.16796875</c:v>
                </c:pt>
                <c:pt idx="130">
                  <c:v>2808.359619140625</c:v>
                </c:pt>
                <c:pt idx="131">
                  <c:v>2890.515380859375</c:v>
                </c:pt>
                <c:pt idx="132">
                  <c:v>2832.828857421875</c:v>
                </c:pt>
                <c:pt idx="133">
                  <c:v>2777.06396484375</c:v>
                </c:pt>
                <c:pt idx="134">
                  <c:v>2755.295654296875</c:v>
                </c:pt>
                <c:pt idx="135">
                  <c:v>2721.825927734375</c:v>
                </c:pt>
                <c:pt idx="136">
                  <c:v>2679.53173828125</c:v>
                </c:pt>
                <c:pt idx="137">
                  <c:v>2648.414794921875</c:v>
                </c:pt>
                <c:pt idx="138">
                  <c:v>2618.56103515625</c:v>
                </c:pt>
                <c:pt idx="139">
                  <c:v>2600.89404296875</c:v>
                </c:pt>
                <c:pt idx="140">
                  <c:v>2605.061767578125</c:v>
                </c:pt>
                <c:pt idx="141">
                  <c:v>2603.939453125</c:v>
                </c:pt>
                <c:pt idx="142">
                  <c:v>2601.27294921875</c:v>
                </c:pt>
                <c:pt idx="143">
                  <c:v>2592.157470703125</c:v>
                </c:pt>
                <c:pt idx="144">
                  <c:v>2593.984619140625</c:v>
                </c:pt>
                <c:pt idx="145">
                  <c:v>2602.275390625</c:v>
                </c:pt>
                <c:pt idx="146">
                  <c:v>2627.352783203125</c:v>
                </c:pt>
                <c:pt idx="147">
                  <c:v>2668.310791015625</c:v>
                </c:pt>
                <c:pt idx="148">
                  <c:v>2682.813232421875</c:v>
                </c:pt>
                <c:pt idx="149">
                  <c:v>2687.18017578125</c:v>
                </c:pt>
                <c:pt idx="150">
                  <c:v>2656.3193359375</c:v>
                </c:pt>
                <c:pt idx="151">
                  <c:v>2643.41015625</c:v>
                </c:pt>
                <c:pt idx="152">
                  <c:v>2670.7509765625</c:v>
                </c:pt>
                <c:pt idx="153">
                  <c:v>2691.361083984375</c:v>
                </c:pt>
                <c:pt idx="154">
                  <c:v>2694.090087890625</c:v>
                </c:pt>
                <c:pt idx="155">
                  <c:v>2710.158447265625</c:v>
                </c:pt>
                <c:pt idx="156">
                  <c:v>2719.814697265625</c:v>
                </c:pt>
                <c:pt idx="157">
                  <c:v>2699.1982421875</c:v>
                </c:pt>
                <c:pt idx="158">
                  <c:v>2713.07763671875</c:v>
                </c:pt>
                <c:pt idx="159">
                  <c:v>2708.94384765625</c:v>
                </c:pt>
                <c:pt idx="160">
                  <c:v>2706.425048828125</c:v>
                </c:pt>
                <c:pt idx="161">
                  <c:v>2729.852783203125</c:v>
                </c:pt>
                <c:pt idx="162">
                  <c:v>2738.927734375</c:v>
                </c:pt>
                <c:pt idx="163">
                  <c:v>2744.4287109375</c:v>
                </c:pt>
                <c:pt idx="164">
                  <c:v>2705.983642578125</c:v>
                </c:pt>
                <c:pt idx="165">
                  <c:v>2703.26806640625</c:v>
                </c:pt>
                <c:pt idx="166">
                  <c:v>2719.937255859375</c:v>
                </c:pt>
                <c:pt idx="167">
                  <c:v>2708.24951171875</c:v>
                </c:pt>
                <c:pt idx="168">
                  <c:v>2727.830322265625</c:v>
                </c:pt>
                <c:pt idx="169">
                  <c:v>2732.08203125</c:v>
                </c:pt>
                <c:pt idx="170">
                  <c:v>2730.96826171875</c:v>
                </c:pt>
                <c:pt idx="171">
                  <c:v>2764.739990234375</c:v>
                </c:pt>
                <c:pt idx="172">
                  <c:v>2778.534912109375</c:v>
                </c:pt>
                <c:pt idx="173">
                  <c:v>2798.998046875</c:v>
                </c:pt>
                <c:pt idx="174">
                  <c:v>2831.24560546875</c:v>
                </c:pt>
                <c:pt idx="175">
                  <c:v>2863.7314453125</c:v>
                </c:pt>
                <c:pt idx="176">
                  <c:v>2928.079345703125</c:v>
                </c:pt>
                <c:pt idx="177">
                  <c:v>2952.981201171875</c:v>
                </c:pt>
                <c:pt idx="178">
                  <c:v>2981.814208984375</c:v>
                </c:pt>
                <c:pt idx="179">
                  <c:v>2993.083251953125</c:v>
                </c:pt>
                <c:pt idx="180">
                  <c:v>3025.326416015625</c:v>
                </c:pt>
                <c:pt idx="181">
                  <c:v>3025.838623046875</c:v>
                </c:pt>
                <c:pt idx="182">
                  <c:v>2964.045654296875</c:v>
                </c:pt>
                <c:pt idx="183">
                  <c:v>2951.117431640625</c:v>
                </c:pt>
                <c:pt idx="184">
                  <c:v>2942.569091796875</c:v>
                </c:pt>
                <c:pt idx="185">
                  <c:v>2911.58837890625</c:v>
                </c:pt>
                <c:pt idx="186">
                  <c:v>2878.908935546875</c:v>
                </c:pt>
                <c:pt idx="187">
                  <c:v>2851.706787109375</c:v>
                </c:pt>
                <c:pt idx="188">
                  <c:v>2818.087890625</c:v>
                </c:pt>
                <c:pt idx="189">
                  <c:v>2790.72900390625</c:v>
                </c:pt>
                <c:pt idx="190">
                  <c:v>2781.42333984375</c:v>
                </c:pt>
                <c:pt idx="191">
                  <c:v>2764.43408203125</c:v>
                </c:pt>
                <c:pt idx="192">
                  <c:v>2773.647705078125</c:v>
                </c:pt>
                <c:pt idx="193">
                  <c:v>2774.698486328125</c:v>
                </c:pt>
                <c:pt idx="194">
                  <c:v>2774.910888671875</c:v>
                </c:pt>
                <c:pt idx="195">
                  <c:v>2772.6416015625</c:v>
                </c:pt>
                <c:pt idx="196">
                  <c:v>2780.072265625</c:v>
                </c:pt>
                <c:pt idx="197">
                  <c:v>2801.66064453125</c:v>
                </c:pt>
                <c:pt idx="198">
                  <c:v>2822.353759765625</c:v>
                </c:pt>
                <c:pt idx="199">
                  <c:v>2890.971923828125</c:v>
                </c:pt>
                <c:pt idx="200">
                  <c:v>2903.410400390625</c:v>
                </c:pt>
                <c:pt idx="201">
                  <c:v>2892.47900390625</c:v>
                </c:pt>
                <c:pt idx="202">
                  <c:v>2878.42919921875</c:v>
                </c:pt>
                <c:pt idx="203">
                  <c:v>2829.1201171875</c:v>
                </c:pt>
                <c:pt idx="204">
                  <c:v>2798.16357421875</c:v>
                </c:pt>
                <c:pt idx="205">
                  <c:v>2739.209228515625</c:v>
                </c:pt>
                <c:pt idx="206">
                  <c:v>2727.531494140625</c:v>
                </c:pt>
                <c:pt idx="207">
                  <c:v>2725.584716796875</c:v>
                </c:pt>
                <c:pt idx="208">
                  <c:v>2713.61669921875</c:v>
                </c:pt>
                <c:pt idx="209">
                  <c:v>2709.124755859375</c:v>
                </c:pt>
                <c:pt idx="210">
                  <c:v>2690.662841796875</c:v>
                </c:pt>
                <c:pt idx="211">
                  <c:v>2642.984619140625</c:v>
                </c:pt>
                <c:pt idx="212">
                  <c:v>2642.57177734375</c:v>
                </c:pt>
                <c:pt idx="213">
                  <c:v>2655.900146484375</c:v>
                </c:pt>
                <c:pt idx="214">
                  <c:v>2637.844970703125</c:v>
                </c:pt>
                <c:pt idx="215">
                  <c:v>2631.224609375</c:v>
                </c:pt>
                <c:pt idx="216">
                  <c:v>2659.69140625</c:v>
                </c:pt>
                <c:pt idx="217">
                  <c:v>2674.16015625</c:v>
                </c:pt>
                <c:pt idx="218">
                  <c:v>2691.700927734375</c:v>
                </c:pt>
                <c:pt idx="219">
                  <c:v>2704.26953125</c:v>
                </c:pt>
                <c:pt idx="220">
                  <c:v>2716.64794921875</c:v>
                </c:pt>
                <c:pt idx="221">
                  <c:v>2707.494873046875</c:v>
                </c:pt>
                <c:pt idx="222">
                  <c:v>2706.6669921875</c:v>
                </c:pt>
                <c:pt idx="223">
                  <c:v>2713.2890625</c:v>
                </c:pt>
                <c:pt idx="224">
                  <c:v>2712.798828125</c:v>
                </c:pt>
                <c:pt idx="225">
                  <c:v>2715.606689453125</c:v>
                </c:pt>
                <c:pt idx="226">
                  <c:v>2726.76123046875</c:v>
                </c:pt>
                <c:pt idx="227">
                  <c:v>2717.308349609375</c:v>
                </c:pt>
                <c:pt idx="228">
                  <c:v>2691.2724609375</c:v>
                </c:pt>
                <c:pt idx="229">
                  <c:v>2709.595947265625</c:v>
                </c:pt>
                <c:pt idx="230">
                  <c:v>2711.188720703125</c:v>
                </c:pt>
                <c:pt idx="231">
                  <c:v>2712.736083984375</c:v>
                </c:pt>
                <c:pt idx="232">
                  <c:v>2720.61767578125</c:v>
                </c:pt>
                <c:pt idx="233">
                  <c:v>2737.54736328125</c:v>
                </c:pt>
                <c:pt idx="234">
                  <c:v>2814.567626953125</c:v>
                </c:pt>
                <c:pt idx="235">
                  <c:v>2870.57666015625</c:v>
                </c:pt>
                <c:pt idx="236">
                  <c:v>2872.776123046875</c:v>
                </c:pt>
                <c:pt idx="237">
                  <c:v>2862.109130859375</c:v>
                </c:pt>
                <c:pt idx="238">
                  <c:v>2818.738037109375</c:v>
                </c:pt>
                <c:pt idx="239">
                  <c:v>2802.340087890625</c:v>
                </c:pt>
                <c:pt idx="240">
                  <c:v>2785.85400390625</c:v>
                </c:pt>
              </c:numCache>
            </c:numRef>
          </c:val>
        </c:ser>
        <c:ser>
          <c:idx val="1"/>
          <c:order val="1"/>
          <c:tx>
            <c:strRef>
              <c:f>'6.21.17'!$D$5</c:f>
              <c:strCache>
                <c:ptCount val="1"/>
                <c:pt idx="0">
                  <c:v>Curtailed MW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numRef>
              <c:f>'6.21.17'!$B$6:$B$246</c:f>
              <c:numCache>
                <c:formatCode>dd\-mmm\-yy\ hh:mm:ss</c:formatCode>
                <c:ptCount val="241"/>
                <c:pt idx="0">
                  <c:v>42907.75</c:v>
                </c:pt>
                <c:pt idx="1">
                  <c:v>42907.750694444447</c:v>
                </c:pt>
                <c:pt idx="2">
                  <c:v>42907.751388888886</c:v>
                </c:pt>
                <c:pt idx="3">
                  <c:v>42907.752083333333</c:v>
                </c:pt>
                <c:pt idx="4">
                  <c:v>42907.75277777778</c:v>
                </c:pt>
                <c:pt idx="5">
                  <c:v>42907.753472222219</c:v>
                </c:pt>
                <c:pt idx="6">
                  <c:v>42907.754166666666</c:v>
                </c:pt>
                <c:pt idx="7">
                  <c:v>42907.754861111112</c:v>
                </c:pt>
                <c:pt idx="8">
                  <c:v>42907.755555555559</c:v>
                </c:pt>
                <c:pt idx="9">
                  <c:v>42907.756249999999</c:v>
                </c:pt>
                <c:pt idx="10">
                  <c:v>42907.756944444445</c:v>
                </c:pt>
                <c:pt idx="11">
                  <c:v>42907.757638888892</c:v>
                </c:pt>
                <c:pt idx="12">
                  <c:v>42907.758333333331</c:v>
                </c:pt>
                <c:pt idx="13">
                  <c:v>42907.759027777778</c:v>
                </c:pt>
                <c:pt idx="14">
                  <c:v>42907.759722222225</c:v>
                </c:pt>
                <c:pt idx="15">
                  <c:v>42907.760416666664</c:v>
                </c:pt>
                <c:pt idx="16">
                  <c:v>42907.761111111111</c:v>
                </c:pt>
                <c:pt idx="17">
                  <c:v>42907.761805555558</c:v>
                </c:pt>
                <c:pt idx="18">
                  <c:v>42907.762499999997</c:v>
                </c:pt>
                <c:pt idx="19">
                  <c:v>42907.763194444444</c:v>
                </c:pt>
                <c:pt idx="20">
                  <c:v>42907.763888888891</c:v>
                </c:pt>
                <c:pt idx="21">
                  <c:v>42907.76458333333</c:v>
                </c:pt>
                <c:pt idx="22">
                  <c:v>42907.765277777777</c:v>
                </c:pt>
                <c:pt idx="23">
                  <c:v>42907.765972222223</c:v>
                </c:pt>
                <c:pt idx="24">
                  <c:v>42907.76666666667</c:v>
                </c:pt>
                <c:pt idx="25">
                  <c:v>42907.767361111109</c:v>
                </c:pt>
                <c:pt idx="26">
                  <c:v>42907.768055555556</c:v>
                </c:pt>
                <c:pt idx="27">
                  <c:v>42907.768750000003</c:v>
                </c:pt>
                <c:pt idx="28">
                  <c:v>42907.769444444442</c:v>
                </c:pt>
                <c:pt idx="29">
                  <c:v>42907.770138888889</c:v>
                </c:pt>
                <c:pt idx="30">
                  <c:v>42907.770833333336</c:v>
                </c:pt>
                <c:pt idx="31">
                  <c:v>42907.771527777775</c:v>
                </c:pt>
                <c:pt idx="32">
                  <c:v>42907.772222222222</c:v>
                </c:pt>
                <c:pt idx="33">
                  <c:v>42907.772916666669</c:v>
                </c:pt>
                <c:pt idx="34">
                  <c:v>42907.773611111108</c:v>
                </c:pt>
                <c:pt idx="35">
                  <c:v>42907.774305555555</c:v>
                </c:pt>
                <c:pt idx="36">
                  <c:v>42907.775000000001</c:v>
                </c:pt>
                <c:pt idx="37">
                  <c:v>42907.775694444441</c:v>
                </c:pt>
                <c:pt idx="38">
                  <c:v>42907.776388888888</c:v>
                </c:pt>
                <c:pt idx="39">
                  <c:v>42907.777083333334</c:v>
                </c:pt>
                <c:pt idx="40">
                  <c:v>42907.777777777781</c:v>
                </c:pt>
                <c:pt idx="41">
                  <c:v>42907.77847222222</c:v>
                </c:pt>
                <c:pt idx="42">
                  <c:v>42907.779166666667</c:v>
                </c:pt>
                <c:pt idx="43">
                  <c:v>42907.779861111114</c:v>
                </c:pt>
                <c:pt idx="44">
                  <c:v>42907.780555555553</c:v>
                </c:pt>
                <c:pt idx="45">
                  <c:v>42907.78125</c:v>
                </c:pt>
                <c:pt idx="46">
                  <c:v>42907.781944444447</c:v>
                </c:pt>
                <c:pt idx="47">
                  <c:v>42907.782638888886</c:v>
                </c:pt>
                <c:pt idx="48">
                  <c:v>42907.783333333333</c:v>
                </c:pt>
                <c:pt idx="49">
                  <c:v>42907.78402777778</c:v>
                </c:pt>
                <c:pt idx="50">
                  <c:v>42907.784722222219</c:v>
                </c:pt>
                <c:pt idx="51">
                  <c:v>42907.785416666666</c:v>
                </c:pt>
                <c:pt idx="52">
                  <c:v>42907.786111111112</c:v>
                </c:pt>
                <c:pt idx="53">
                  <c:v>42907.786805555559</c:v>
                </c:pt>
                <c:pt idx="54">
                  <c:v>42907.787499999999</c:v>
                </c:pt>
                <c:pt idx="55">
                  <c:v>42907.788194444445</c:v>
                </c:pt>
                <c:pt idx="56">
                  <c:v>42907.788888888892</c:v>
                </c:pt>
                <c:pt idx="57">
                  <c:v>42907.789583333331</c:v>
                </c:pt>
                <c:pt idx="58">
                  <c:v>42907.790277777778</c:v>
                </c:pt>
                <c:pt idx="59">
                  <c:v>42907.790972222225</c:v>
                </c:pt>
                <c:pt idx="60">
                  <c:v>42907.791666666664</c:v>
                </c:pt>
                <c:pt idx="61">
                  <c:v>42907.792361111111</c:v>
                </c:pt>
                <c:pt idx="62">
                  <c:v>42907.793055555558</c:v>
                </c:pt>
                <c:pt idx="63">
                  <c:v>42907.793749999997</c:v>
                </c:pt>
                <c:pt idx="64">
                  <c:v>42907.794444444444</c:v>
                </c:pt>
                <c:pt idx="65">
                  <c:v>42907.795138888891</c:v>
                </c:pt>
                <c:pt idx="66">
                  <c:v>42907.79583333333</c:v>
                </c:pt>
                <c:pt idx="67">
                  <c:v>42907.796527777777</c:v>
                </c:pt>
                <c:pt idx="68">
                  <c:v>42907.797222222223</c:v>
                </c:pt>
                <c:pt idx="69">
                  <c:v>42907.79791666667</c:v>
                </c:pt>
                <c:pt idx="70">
                  <c:v>42907.798611111109</c:v>
                </c:pt>
                <c:pt idx="71">
                  <c:v>42907.799305555556</c:v>
                </c:pt>
                <c:pt idx="72">
                  <c:v>42907.8</c:v>
                </c:pt>
                <c:pt idx="73">
                  <c:v>42907.800694444442</c:v>
                </c:pt>
                <c:pt idx="74">
                  <c:v>42907.801388888889</c:v>
                </c:pt>
                <c:pt idx="75">
                  <c:v>42907.802083333336</c:v>
                </c:pt>
                <c:pt idx="76">
                  <c:v>42907.802777777775</c:v>
                </c:pt>
                <c:pt idx="77">
                  <c:v>42907.803472222222</c:v>
                </c:pt>
                <c:pt idx="78">
                  <c:v>42907.804166666669</c:v>
                </c:pt>
                <c:pt idx="79">
                  <c:v>42907.804861111108</c:v>
                </c:pt>
                <c:pt idx="80">
                  <c:v>42907.805555555555</c:v>
                </c:pt>
                <c:pt idx="81">
                  <c:v>42907.806250000001</c:v>
                </c:pt>
                <c:pt idx="82">
                  <c:v>42907.806944444441</c:v>
                </c:pt>
                <c:pt idx="83">
                  <c:v>42907.807638888888</c:v>
                </c:pt>
                <c:pt idx="84">
                  <c:v>42907.808333333334</c:v>
                </c:pt>
                <c:pt idx="85">
                  <c:v>42907.809027777781</c:v>
                </c:pt>
                <c:pt idx="86">
                  <c:v>42907.80972222222</c:v>
                </c:pt>
                <c:pt idx="87">
                  <c:v>42907.810416666667</c:v>
                </c:pt>
                <c:pt idx="88">
                  <c:v>42907.811111111114</c:v>
                </c:pt>
                <c:pt idx="89">
                  <c:v>42907.811805555553</c:v>
                </c:pt>
                <c:pt idx="90">
                  <c:v>42907.8125</c:v>
                </c:pt>
                <c:pt idx="91">
                  <c:v>42907.813194444447</c:v>
                </c:pt>
                <c:pt idx="92">
                  <c:v>42907.813888888886</c:v>
                </c:pt>
                <c:pt idx="93">
                  <c:v>42907.814583333333</c:v>
                </c:pt>
                <c:pt idx="94">
                  <c:v>42907.81527777778</c:v>
                </c:pt>
                <c:pt idx="95">
                  <c:v>42907.815972222219</c:v>
                </c:pt>
                <c:pt idx="96">
                  <c:v>42907.816666666666</c:v>
                </c:pt>
                <c:pt idx="97">
                  <c:v>42907.817361111112</c:v>
                </c:pt>
                <c:pt idx="98">
                  <c:v>42907.818055555559</c:v>
                </c:pt>
                <c:pt idx="99">
                  <c:v>42907.818749999999</c:v>
                </c:pt>
                <c:pt idx="100">
                  <c:v>42907.819444444445</c:v>
                </c:pt>
                <c:pt idx="101">
                  <c:v>42907.820138888892</c:v>
                </c:pt>
                <c:pt idx="102">
                  <c:v>42907.820833333331</c:v>
                </c:pt>
                <c:pt idx="103">
                  <c:v>42907.821527777778</c:v>
                </c:pt>
                <c:pt idx="104">
                  <c:v>42907.822222222225</c:v>
                </c:pt>
                <c:pt idx="105">
                  <c:v>42907.822916666664</c:v>
                </c:pt>
                <c:pt idx="106">
                  <c:v>42907.823611111111</c:v>
                </c:pt>
                <c:pt idx="107">
                  <c:v>42907.824305555558</c:v>
                </c:pt>
                <c:pt idx="108">
                  <c:v>42907.824999999997</c:v>
                </c:pt>
                <c:pt idx="109">
                  <c:v>42907.825694444444</c:v>
                </c:pt>
                <c:pt idx="110">
                  <c:v>42907.826388888891</c:v>
                </c:pt>
                <c:pt idx="111">
                  <c:v>42907.82708333333</c:v>
                </c:pt>
                <c:pt idx="112">
                  <c:v>42907.827777777777</c:v>
                </c:pt>
                <c:pt idx="113">
                  <c:v>42907.828472222223</c:v>
                </c:pt>
                <c:pt idx="114">
                  <c:v>42907.82916666667</c:v>
                </c:pt>
                <c:pt idx="115">
                  <c:v>42907.829861111109</c:v>
                </c:pt>
                <c:pt idx="116">
                  <c:v>42907.830555555556</c:v>
                </c:pt>
                <c:pt idx="117">
                  <c:v>42907.831250000003</c:v>
                </c:pt>
                <c:pt idx="118">
                  <c:v>42907.831944444442</c:v>
                </c:pt>
                <c:pt idx="119">
                  <c:v>42907.832638888889</c:v>
                </c:pt>
                <c:pt idx="120">
                  <c:v>42907.833333333336</c:v>
                </c:pt>
                <c:pt idx="121">
                  <c:v>42907.834027777775</c:v>
                </c:pt>
                <c:pt idx="122">
                  <c:v>42907.834722222222</c:v>
                </c:pt>
                <c:pt idx="123">
                  <c:v>42907.835416666669</c:v>
                </c:pt>
                <c:pt idx="124">
                  <c:v>42907.836111111108</c:v>
                </c:pt>
                <c:pt idx="125">
                  <c:v>42907.836805555555</c:v>
                </c:pt>
                <c:pt idx="126">
                  <c:v>42907.837500000001</c:v>
                </c:pt>
                <c:pt idx="127">
                  <c:v>42907.838194444441</c:v>
                </c:pt>
                <c:pt idx="128">
                  <c:v>42907.838888888888</c:v>
                </c:pt>
                <c:pt idx="129">
                  <c:v>42907.839583333334</c:v>
                </c:pt>
                <c:pt idx="130">
                  <c:v>42907.840277777781</c:v>
                </c:pt>
                <c:pt idx="131">
                  <c:v>42907.84097222222</c:v>
                </c:pt>
                <c:pt idx="132">
                  <c:v>42907.841666666667</c:v>
                </c:pt>
                <c:pt idx="133">
                  <c:v>42907.842361111114</c:v>
                </c:pt>
                <c:pt idx="134">
                  <c:v>42907.843055555553</c:v>
                </c:pt>
                <c:pt idx="135">
                  <c:v>42907.84375</c:v>
                </c:pt>
                <c:pt idx="136">
                  <c:v>42907.844444444447</c:v>
                </c:pt>
                <c:pt idx="137">
                  <c:v>42907.845138888886</c:v>
                </c:pt>
                <c:pt idx="138">
                  <c:v>42907.845833333333</c:v>
                </c:pt>
                <c:pt idx="139">
                  <c:v>42907.84652777778</c:v>
                </c:pt>
                <c:pt idx="140">
                  <c:v>42907.847222222219</c:v>
                </c:pt>
                <c:pt idx="141">
                  <c:v>42907.847916666666</c:v>
                </c:pt>
                <c:pt idx="142">
                  <c:v>42907.848611111112</c:v>
                </c:pt>
                <c:pt idx="143">
                  <c:v>42907.849305555559</c:v>
                </c:pt>
                <c:pt idx="144">
                  <c:v>42907.85</c:v>
                </c:pt>
                <c:pt idx="145">
                  <c:v>42907.850694444445</c:v>
                </c:pt>
                <c:pt idx="146">
                  <c:v>42907.851388888892</c:v>
                </c:pt>
                <c:pt idx="147">
                  <c:v>42907.852083333331</c:v>
                </c:pt>
                <c:pt idx="148">
                  <c:v>42907.852777777778</c:v>
                </c:pt>
                <c:pt idx="149">
                  <c:v>42907.853472222225</c:v>
                </c:pt>
                <c:pt idx="150">
                  <c:v>42907.854166666664</c:v>
                </c:pt>
                <c:pt idx="151">
                  <c:v>42907.854861111111</c:v>
                </c:pt>
                <c:pt idx="152">
                  <c:v>42907.855555555558</c:v>
                </c:pt>
                <c:pt idx="153">
                  <c:v>42907.856249999997</c:v>
                </c:pt>
                <c:pt idx="154">
                  <c:v>42907.856944444444</c:v>
                </c:pt>
                <c:pt idx="155">
                  <c:v>42907.857638888891</c:v>
                </c:pt>
                <c:pt idx="156">
                  <c:v>42907.85833333333</c:v>
                </c:pt>
                <c:pt idx="157">
                  <c:v>42907.859027777777</c:v>
                </c:pt>
                <c:pt idx="158">
                  <c:v>42907.859722222223</c:v>
                </c:pt>
                <c:pt idx="159">
                  <c:v>42907.86041666667</c:v>
                </c:pt>
                <c:pt idx="160">
                  <c:v>42907.861111111109</c:v>
                </c:pt>
                <c:pt idx="161">
                  <c:v>42907.861805555556</c:v>
                </c:pt>
                <c:pt idx="162">
                  <c:v>42907.862500000003</c:v>
                </c:pt>
                <c:pt idx="163">
                  <c:v>42907.863194444442</c:v>
                </c:pt>
                <c:pt idx="164">
                  <c:v>42907.863888888889</c:v>
                </c:pt>
                <c:pt idx="165">
                  <c:v>42907.864583333336</c:v>
                </c:pt>
                <c:pt idx="166">
                  <c:v>42907.865277777775</c:v>
                </c:pt>
                <c:pt idx="167">
                  <c:v>42907.865972222222</c:v>
                </c:pt>
                <c:pt idx="168">
                  <c:v>42907.866666666669</c:v>
                </c:pt>
                <c:pt idx="169">
                  <c:v>42907.867361111108</c:v>
                </c:pt>
                <c:pt idx="170">
                  <c:v>42907.868055555555</c:v>
                </c:pt>
                <c:pt idx="171">
                  <c:v>42907.868750000001</c:v>
                </c:pt>
                <c:pt idx="172">
                  <c:v>42907.869444444441</c:v>
                </c:pt>
                <c:pt idx="173">
                  <c:v>42907.870138888888</c:v>
                </c:pt>
                <c:pt idx="174">
                  <c:v>42907.870833333334</c:v>
                </c:pt>
                <c:pt idx="175">
                  <c:v>42907.871527777781</c:v>
                </c:pt>
                <c:pt idx="176">
                  <c:v>42907.87222222222</c:v>
                </c:pt>
                <c:pt idx="177">
                  <c:v>42907.872916666667</c:v>
                </c:pt>
                <c:pt idx="178">
                  <c:v>42907.873611111114</c:v>
                </c:pt>
                <c:pt idx="179">
                  <c:v>42907.874305555553</c:v>
                </c:pt>
                <c:pt idx="180">
                  <c:v>42907.875</c:v>
                </c:pt>
                <c:pt idx="181">
                  <c:v>42907.875694444447</c:v>
                </c:pt>
                <c:pt idx="182">
                  <c:v>42907.876388888886</c:v>
                </c:pt>
                <c:pt idx="183">
                  <c:v>42907.877083333333</c:v>
                </c:pt>
                <c:pt idx="184">
                  <c:v>42907.87777777778</c:v>
                </c:pt>
                <c:pt idx="185">
                  <c:v>42907.878472222219</c:v>
                </c:pt>
                <c:pt idx="186">
                  <c:v>42907.879166666666</c:v>
                </c:pt>
                <c:pt idx="187">
                  <c:v>42907.879861111112</c:v>
                </c:pt>
                <c:pt idx="188">
                  <c:v>42907.880555555559</c:v>
                </c:pt>
                <c:pt idx="189">
                  <c:v>42907.881249999999</c:v>
                </c:pt>
                <c:pt idx="190">
                  <c:v>42907.881944444445</c:v>
                </c:pt>
                <c:pt idx="191">
                  <c:v>42907.882638888892</c:v>
                </c:pt>
                <c:pt idx="192">
                  <c:v>42907.883333333331</c:v>
                </c:pt>
                <c:pt idx="193">
                  <c:v>42907.884027777778</c:v>
                </c:pt>
                <c:pt idx="194">
                  <c:v>42907.884722222225</c:v>
                </c:pt>
                <c:pt idx="195">
                  <c:v>42907.885416666664</c:v>
                </c:pt>
                <c:pt idx="196">
                  <c:v>42907.886111111111</c:v>
                </c:pt>
                <c:pt idx="197">
                  <c:v>42907.886805555558</c:v>
                </c:pt>
                <c:pt idx="198">
                  <c:v>42907.887499999997</c:v>
                </c:pt>
                <c:pt idx="199">
                  <c:v>42907.888194444444</c:v>
                </c:pt>
                <c:pt idx="200">
                  <c:v>42907.888888888891</c:v>
                </c:pt>
                <c:pt idx="201">
                  <c:v>42907.88958333333</c:v>
                </c:pt>
                <c:pt idx="202">
                  <c:v>42907.890277777777</c:v>
                </c:pt>
                <c:pt idx="203">
                  <c:v>42907.890972222223</c:v>
                </c:pt>
                <c:pt idx="204">
                  <c:v>42907.89166666667</c:v>
                </c:pt>
                <c:pt idx="205">
                  <c:v>42907.892361111109</c:v>
                </c:pt>
                <c:pt idx="206">
                  <c:v>42907.893055555556</c:v>
                </c:pt>
                <c:pt idx="207">
                  <c:v>42907.893750000003</c:v>
                </c:pt>
                <c:pt idx="208">
                  <c:v>42907.894444444442</c:v>
                </c:pt>
                <c:pt idx="209">
                  <c:v>42907.895138888889</c:v>
                </c:pt>
                <c:pt idx="210">
                  <c:v>42907.895833333336</c:v>
                </c:pt>
                <c:pt idx="211">
                  <c:v>42907.896527777775</c:v>
                </c:pt>
                <c:pt idx="212">
                  <c:v>42907.897222222222</c:v>
                </c:pt>
                <c:pt idx="213">
                  <c:v>42907.897916666669</c:v>
                </c:pt>
                <c:pt idx="214">
                  <c:v>42907.898611111108</c:v>
                </c:pt>
                <c:pt idx="215">
                  <c:v>42907.899305555555</c:v>
                </c:pt>
                <c:pt idx="216">
                  <c:v>42907.9</c:v>
                </c:pt>
                <c:pt idx="217">
                  <c:v>42907.900694444441</c:v>
                </c:pt>
                <c:pt idx="218">
                  <c:v>42907.901388888888</c:v>
                </c:pt>
                <c:pt idx="219">
                  <c:v>42907.902083333334</c:v>
                </c:pt>
                <c:pt idx="220">
                  <c:v>42907.902777777781</c:v>
                </c:pt>
                <c:pt idx="221">
                  <c:v>42907.90347222222</c:v>
                </c:pt>
                <c:pt idx="222">
                  <c:v>42907.904166666667</c:v>
                </c:pt>
                <c:pt idx="223">
                  <c:v>42907.904861111114</c:v>
                </c:pt>
                <c:pt idx="224">
                  <c:v>42907.905555555553</c:v>
                </c:pt>
                <c:pt idx="225">
                  <c:v>42907.90625</c:v>
                </c:pt>
                <c:pt idx="226">
                  <c:v>42907.906944444447</c:v>
                </c:pt>
                <c:pt idx="227">
                  <c:v>42907.907638888886</c:v>
                </c:pt>
                <c:pt idx="228">
                  <c:v>42907.908333333333</c:v>
                </c:pt>
                <c:pt idx="229">
                  <c:v>42907.90902777778</c:v>
                </c:pt>
                <c:pt idx="230">
                  <c:v>42907.909722222219</c:v>
                </c:pt>
                <c:pt idx="231">
                  <c:v>42907.910416666666</c:v>
                </c:pt>
                <c:pt idx="232">
                  <c:v>42907.911111111112</c:v>
                </c:pt>
                <c:pt idx="233">
                  <c:v>42907.911805555559</c:v>
                </c:pt>
                <c:pt idx="234">
                  <c:v>42907.912499999999</c:v>
                </c:pt>
                <c:pt idx="235">
                  <c:v>42907.913194444445</c:v>
                </c:pt>
                <c:pt idx="236">
                  <c:v>42907.913888888892</c:v>
                </c:pt>
                <c:pt idx="237">
                  <c:v>42907.914583333331</c:v>
                </c:pt>
                <c:pt idx="238">
                  <c:v>42907.915277777778</c:v>
                </c:pt>
                <c:pt idx="239">
                  <c:v>42907.915972222225</c:v>
                </c:pt>
                <c:pt idx="240">
                  <c:v>42907.916666666664</c:v>
                </c:pt>
              </c:numCache>
            </c:numRef>
          </c:cat>
          <c:val>
            <c:numRef>
              <c:f>'6.21.17'!$D$6:$D$246</c:f>
              <c:numCache>
                <c:formatCode>General</c:formatCode>
                <c:ptCount val="24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13.30999755859375</c:v>
                </c:pt>
                <c:pt idx="57">
                  <c:v>33.019996643066406</c:v>
                </c:pt>
                <c:pt idx="58">
                  <c:v>40.799999237060547</c:v>
                </c:pt>
                <c:pt idx="59">
                  <c:v>51.719989776611328</c:v>
                </c:pt>
                <c:pt idx="60">
                  <c:v>55.519996643066406</c:v>
                </c:pt>
                <c:pt idx="61">
                  <c:v>59.3699951171875</c:v>
                </c:pt>
                <c:pt idx="62">
                  <c:v>74.160003662109375</c:v>
                </c:pt>
                <c:pt idx="63">
                  <c:v>90.339996337890625</c:v>
                </c:pt>
                <c:pt idx="64">
                  <c:v>104</c:v>
                </c:pt>
                <c:pt idx="65">
                  <c:v>119.59999847412109</c:v>
                </c:pt>
                <c:pt idx="66">
                  <c:v>142.00999450683594</c:v>
                </c:pt>
                <c:pt idx="67">
                  <c:v>153.6199951171875</c:v>
                </c:pt>
                <c:pt idx="68">
                  <c:v>163.06999206542969</c:v>
                </c:pt>
                <c:pt idx="69">
                  <c:v>170.80999755859375</c:v>
                </c:pt>
                <c:pt idx="70">
                  <c:v>187.19000244140625</c:v>
                </c:pt>
                <c:pt idx="71">
                  <c:v>204.43434143066406</c:v>
                </c:pt>
                <c:pt idx="72">
                  <c:v>211.08258056640625</c:v>
                </c:pt>
                <c:pt idx="73">
                  <c:v>217.79789733886719</c:v>
                </c:pt>
                <c:pt idx="74">
                  <c:v>224.16825866699219</c:v>
                </c:pt>
                <c:pt idx="75">
                  <c:v>223.7198486328125</c:v>
                </c:pt>
                <c:pt idx="76">
                  <c:v>222.0899658203125</c:v>
                </c:pt>
                <c:pt idx="77">
                  <c:v>216.53549194335937</c:v>
                </c:pt>
                <c:pt idx="78">
                  <c:v>221.20610046386719</c:v>
                </c:pt>
                <c:pt idx="79">
                  <c:v>224.28660583496094</c:v>
                </c:pt>
                <c:pt idx="80">
                  <c:v>226.88668823242187</c:v>
                </c:pt>
                <c:pt idx="81">
                  <c:v>227.81358337402344</c:v>
                </c:pt>
                <c:pt idx="82">
                  <c:v>237.91848754882813</c:v>
                </c:pt>
                <c:pt idx="83">
                  <c:v>257.80197143554687</c:v>
                </c:pt>
                <c:pt idx="84">
                  <c:v>274.892578125</c:v>
                </c:pt>
                <c:pt idx="85">
                  <c:v>288.11996459960937</c:v>
                </c:pt>
                <c:pt idx="86">
                  <c:v>295.36355590820312</c:v>
                </c:pt>
                <c:pt idx="87">
                  <c:v>304.49227905273438</c:v>
                </c:pt>
                <c:pt idx="88">
                  <c:v>314.51123046875</c:v>
                </c:pt>
                <c:pt idx="89">
                  <c:v>332.12185668945312</c:v>
                </c:pt>
                <c:pt idx="90">
                  <c:v>342.05935668945312</c:v>
                </c:pt>
                <c:pt idx="91">
                  <c:v>346.950927734375</c:v>
                </c:pt>
                <c:pt idx="92">
                  <c:v>359.50164794921875</c:v>
                </c:pt>
                <c:pt idx="93">
                  <c:v>375.4456787109375</c:v>
                </c:pt>
                <c:pt idx="94">
                  <c:v>401.774658203125</c:v>
                </c:pt>
                <c:pt idx="95">
                  <c:v>414.16586303710937</c:v>
                </c:pt>
                <c:pt idx="96">
                  <c:v>410.20339965820313</c:v>
                </c:pt>
                <c:pt idx="97">
                  <c:v>392.35409545898437</c:v>
                </c:pt>
                <c:pt idx="98">
                  <c:v>375.37973022460937</c:v>
                </c:pt>
                <c:pt idx="99">
                  <c:v>359.64883422851562</c:v>
                </c:pt>
                <c:pt idx="100">
                  <c:v>346.64425659179687</c:v>
                </c:pt>
                <c:pt idx="101">
                  <c:v>351.43704223632812</c:v>
                </c:pt>
                <c:pt idx="102">
                  <c:v>367.0223388671875</c:v>
                </c:pt>
                <c:pt idx="103">
                  <c:v>381.38449096679687</c:v>
                </c:pt>
                <c:pt idx="104">
                  <c:v>398.8046875</c:v>
                </c:pt>
                <c:pt idx="105">
                  <c:v>407.25628662109375</c:v>
                </c:pt>
                <c:pt idx="106">
                  <c:v>416.91299438476562</c:v>
                </c:pt>
                <c:pt idx="107">
                  <c:v>438.36599731445312</c:v>
                </c:pt>
                <c:pt idx="108">
                  <c:v>455.731201171875</c:v>
                </c:pt>
                <c:pt idx="109">
                  <c:v>473.9339599609375</c:v>
                </c:pt>
                <c:pt idx="110">
                  <c:v>481.35684204101562</c:v>
                </c:pt>
                <c:pt idx="111">
                  <c:v>481.05264282226562</c:v>
                </c:pt>
                <c:pt idx="112">
                  <c:v>467.27798461914062</c:v>
                </c:pt>
                <c:pt idx="113">
                  <c:v>467.73458862304687</c:v>
                </c:pt>
                <c:pt idx="114">
                  <c:v>482.65682983398437</c:v>
                </c:pt>
                <c:pt idx="115">
                  <c:v>471.76596069335937</c:v>
                </c:pt>
                <c:pt idx="116">
                  <c:v>462.95635986328125</c:v>
                </c:pt>
                <c:pt idx="117">
                  <c:v>455.87759399414062</c:v>
                </c:pt>
                <c:pt idx="118">
                  <c:v>427.7640380859375</c:v>
                </c:pt>
                <c:pt idx="119">
                  <c:v>423.51028442382812</c:v>
                </c:pt>
                <c:pt idx="120">
                  <c:v>416.943359375</c:v>
                </c:pt>
                <c:pt idx="121">
                  <c:v>414.61239624023437</c:v>
                </c:pt>
                <c:pt idx="122">
                  <c:v>405.98394775390625</c:v>
                </c:pt>
                <c:pt idx="123">
                  <c:v>405.79119873046875</c:v>
                </c:pt>
                <c:pt idx="124">
                  <c:v>404.28848266601562</c:v>
                </c:pt>
                <c:pt idx="125">
                  <c:v>397.38552856445312</c:v>
                </c:pt>
                <c:pt idx="126">
                  <c:v>406.532470703125</c:v>
                </c:pt>
                <c:pt idx="127">
                  <c:v>442.31356811523437</c:v>
                </c:pt>
                <c:pt idx="128">
                  <c:v>393.23675537109375</c:v>
                </c:pt>
                <c:pt idx="129">
                  <c:v>300.9263916015625</c:v>
                </c:pt>
                <c:pt idx="130">
                  <c:v>264.37075805664062</c:v>
                </c:pt>
                <c:pt idx="131">
                  <c:v>248.80055236816406</c:v>
                </c:pt>
                <c:pt idx="132">
                  <c:v>299.7354736328125</c:v>
                </c:pt>
                <c:pt idx="133">
                  <c:v>321.45065307617187</c:v>
                </c:pt>
                <c:pt idx="134">
                  <c:v>331.66015625</c:v>
                </c:pt>
                <c:pt idx="135">
                  <c:v>328.0172119140625</c:v>
                </c:pt>
                <c:pt idx="136">
                  <c:v>322.81927490234375</c:v>
                </c:pt>
                <c:pt idx="137">
                  <c:v>312.92648315429687</c:v>
                </c:pt>
                <c:pt idx="138">
                  <c:v>305.82476806640625</c:v>
                </c:pt>
                <c:pt idx="139">
                  <c:v>303.3096923828125</c:v>
                </c:pt>
                <c:pt idx="140">
                  <c:v>300.623779296875</c:v>
                </c:pt>
                <c:pt idx="141">
                  <c:v>291.85000610351562</c:v>
                </c:pt>
                <c:pt idx="142">
                  <c:v>271.889404296875</c:v>
                </c:pt>
                <c:pt idx="143">
                  <c:v>260.06631469726562</c:v>
                </c:pt>
                <c:pt idx="144">
                  <c:v>252.537109375</c:v>
                </c:pt>
                <c:pt idx="145">
                  <c:v>245.21905517578125</c:v>
                </c:pt>
                <c:pt idx="146">
                  <c:v>222.71998596191406</c:v>
                </c:pt>
                <c:pt idx="147">
                  <c:v>197.56999206542969</c:v>
                </c:pt>
                <c:pt idx="148">
                  <c:v>171.02000427246094</c:v>
                </c:pt>
                <c:pt idx="149">
                  <c:v>160.38998413085937</c:v>
                </c:pt>
                <c:pt idx="150">
                  <c:v>164.19998168945312</c:v>
                </c:pt>
                <c:pt idx="151">
                  <c:v>158.19999694824219</c:v>
                </c:pt>
                <c:pt idx="152">
                  <c:v>147.75999450683594</c:v>
                </c:pt>
                <c:pt idx="153">
                  <c:v>133.79998779296875</c:v>
                </c:pt>
                <c:pt idx="154">
                  <c:v>119.60000610351562</c:v>
                </c:pt>
                <c:pt idx="155">
                  <c:v>109.29999542236328</c:v>
                </c:pt>
                <c:pt idx="156">
                  <c:v>93.799995422363281</c:v>
                </c:pt>
                <c:pt idx="157">
                  <c:v>83.5</c:v>
                </c:pt>
                <c:pt idx="158">
                  <c:v>67.600006103515625</c:v>
                </c:pt>
                <c:pt idx="159">
                  <c:v>48.199996948242187</c:v>
                </c:pt>
                <c:pt idx="160">
                  <c:v>37.29998779296875</c:v>
                </c:pt>
                <c:pt idx="161">
                  <c:v>20.499998092651367</c:v>
                </c:pt>
                <c:pt idx="162">
                  <c:v>0</c:v>
                </c:pt>
                <c:pt idx="163">
                  <c:v>0.20000076293945313</c:v>
                </c:pt>
                <c:pt idx="164">
                  <c:v>9.999847412109375E-2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3.3000030517578125</c:v>
                </c:pt>
                <c:pt idx="177">
                  <c:v>3.5</c:v>
                </c:pt>
                <c:pt idx="178">
                  <c:v>5.2999992370605469</c:v>
                </c:pt>
                <c:pt idx="179">
                  <c:v>4.4000015258789062</c:v>
                </c:pt>
                <c:pt idx="180">
                  <c:v>6.1999969482421875</c:v>
                </c:pt>
                <c:pt idx="181">
                  <c:v>31.989994049072266</c:v>
                </c:pt>
                <c:pt idx="182">
                  <c:v>100.22999572753906</c:v>
                </c:pt>
                <c:pt idx="183">
                  <c:v>135.05999755859375</c:v>
                </c:pt>
                <c:pt idx="184">
                  <c:v>156.97000122070312</c:v>
                </c:pt>
                <c:pt idx="185">
                  <c:v>176.01998901367187</c:v>
                </c:pt>
                <c:pt idx="186">
                  <c:v>198.92999267578125</c:v>
                </c:pt>
                <c:pt idx="187">
                  <c:v>222.55999755859375</c:v>
                </c:pt>
                <c:pt idx="188">
                  <c:v>248.91998291015625</c:v>
                </c:pt>
                <c:pt idx="189">
                  <c:v>276.70001220703125</c:v>
                </c:pt>
                <c:pt idx="190">
                  <c:v>299.05999755859375</c:v>
                </c:pt>
                <c:pt idx="191">
                  <c:v>311.41000366210937</c:v>
                </c:pt>
                <c:pt idx="192">
                  <c:v>314.12997436523437</c:v>
                </c:pt>
                <c:pt idx="193">
                  <c:v>315.3699951171875</c:v>
                </c:pt>
                <c:pt idx="194">
                  <c:v>317.8900146484375</c:v>
                </c:pt>
                <c:pt idx="195">
                  <c:v>323.8499755859375</c:v>
                </c:pt>
                <c:pt idx="196">
                  <c:v>323.70001220703125</c:v>
                </c:pt>
                <c:pt idx="197">
                  <c:v>322.19000244140625</c:v>
                </c:pt>
                <c:pt idx="198">
                  <c:v>321.1199951171875</c:v>
                </c:pt>
                <c:pt idx="199">
                  <c:v>327.55999755859375</c:v>
                </c:pt>
                <c:pt idx="200">
                  <c:v>331.70001220703125</c:v>
                </c:pt>
                <c:pt idx="201">
                  <c:v>336.7994384765625</c:v>
                </c:pt>
                <c:pt idx="202">
                  <c:v>346.6851806640625</c:v>
                </c:pt>
                <c:pt idx="203">
                  <c:v>364.56805419921875</c:v>
                </c:pt>
                <c:pt idx="204">
                  <c:v>376.87490844726562</c:v>
                </c:pt>
                <c:pt idx="205">
                  <c:v>390.66107177734375</c:v>
                </c:pt>
                <c:pt idx="206">
                  <c:v>402.31146240234375</c:v>
                </c:pt>
                <c:pt idx="207">
                  <c:v>400.8656005859375</c:v>
                </c:pt>
                <c:pt idx="208">
                  <c:v>404.42840576171875</c:v>
                </c:pt>
                <c:pt idx="209">
                  <c:v>407.16073608398437</c:v>
                </c:pt>
                <c:pt idx="210">
                  <c:v>407.84634399414062</c:v>
                </c:pt>
                <c:pt idx="211">
                  <c:v>410.48828125</c:v>
                </c:pt>
                <c:pt idx="212">
                  <c:v>410.80783081054687</c:v>
                </c:pt>
                <c:pt idx="213">
                  <c:v>413.25677490234375</c:v>
                </c:pt>
                <c:pt idx="214">
                  <c:v>414.34454345703125</c:v>
                </c:pt>
                <c:pt idx="215">
                  <c:v>415.877197265625</c:v>
                </c:pt>
                <c:pt idx="216">
                  <c:v>405.84600830078125</c:v>
                </c:pt>
                <c:pt idx="217">
                  <c:v>387.62493896484375</c:v>
                </c:pt>
                <c:pt idx="218">
                  <c:v>366.012451171875</c:v>
                </c:pt>
                <c:pt idx="219">
                  <c:v>342.68804931640625</c:v>
                </c:pt>
                <c:pt idx="220">
                  <c:v>331.85226440429687</c:v>
                </c:pt>
                <c:pt idx="221">
                  <c:v>334.56719970703125</c:v>
                </c:pt>
                <c:pt idx="222">
                  <c:v>332.29498291015625</c:v>
                </c:pt>
                <c:pt idx="223">
                  <c:v>326.60476684570312</c:v>
                </c:pt>
                <c:pt idx="224">
                  <c:v>330.47323608398437</c:v>
                </c:pt>
                <c:pt idx="225">
                  <c:v>329.83892822265625</c:v>
                </c:pt>
                <c:pt idx="226">
                  <c:v>322.03732299804687</c:v>
                </c:pt>
                <c:pt idx="227">
                  <c:v>319.7757568359375</c:v>
                </c:pt>
                <c:pt idx="228">
                  <c:v>322.38092041015625</c:v>
                </c:pt>
                <c:pt idx="229">
                  <c:v>319.9937744140625</c:v>
                </c:pt>
                <c:pt idx="230">
                  <c:v>320.207763671875</c:v>
                </c:pt>
                <c:pt idx="231">
                  <c:v>312.39999389648437</c:v>
                </c:pt>
                <c:pt idx="232">
                  <c:v>311.89999389648437</c:v>
                </c:pt>
                <c:pt idx="233">
                  <c:v>313.38998413085937</c:v>
                </c:pt>
                <c:pt idx="234">
                  <c:v>310.35000610351562</c:v>
                </c:pt>
                <c:pt idx="235">
                  <c:v>302.72000122070312</c:v>
                </c:pt>
                <c:pt idx="236">
                  <c:v>319.72430419921875</c:v>
                </c:pt>
                <c:pt idx="237">
                  <c:v>345.99697875976562</c:v>
                </c:pt>
                <c:pt idx="238">
                  <c:v>368.42703247070312</c:v>
                </c:pt>
                <c:pt idx="239">
                  <c:v>390.37710571289063</c:v>
                </c:pt>
                <c:pt idx="240">
                  <c:v>407.45034790039062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14042224"/>
        <c:axId val="414040656"/>
      </c:areaChart>
      <c:lineChart>
        <c:grouping val="standard"/>
        <c:varyColors val="0"/>
        <c:ser>
          <c:idx val="2"/>
          <c:order val="2"/>
          <c:tx>
            <c:strRef>
              <c:f>'6.21.17'!$E$5</c:f>
              <c:strCache>
                <c:ptCount val="1"/>
                <c:pt idx="0">
                  <c:v>Basepoints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'6.21.17'!$B$6:$B$246</c:f>
              <c:numCache>
                <c:formatCode>dd\-mmm\-yy\ hh:mm:ss</c:formatCode>
                <c:ptCount val="241"/>
                <c:pt idx="0">
                  <c:v>42907.75</c:v>
                </c:pt>
                <c:pt idx="1">
                  <c:v>42907.750694444447</c:v>
                </c:pt>
                <c:pt idx="2">
                  <c:v>42907.751388888886</c:v>
                </c:pt>
                <c:pt idx="3">
                  <c:v>42907.752083333333</c:v>
                </c:pt>
                <c:pt idx="4">
                  <c:v>42907.75277777778</c:v>
                </c:pt>
                <c:pt idx="5">
                  <c:v>42907.753472222219</c:v>
                </c:pt>
                <c:pt idx="6">
                  <c:v>42907.754166666666</c:v>
                </c:pt>
                <c:pt idx="7">
                  <c:v>42907.754861111112</c:v>
                </c:pt>
                <c:pt idx="8">
                  <c:v>42907.755555555559</c:v>
                </c:pt>
                <c:pt idx="9">
                  <c:v>42907.756249999999</c:v>
                </c:pt>
                <c:pt idx="10">
                  <c:v>42907.756944444445</c:v>
                </c:pt>
                <c:pt idx="11">
                  <c:v>42907.757638888892</c:v>
                </c:pt>
                <c:pt idx="12">
                  <c:v>42907.758333333331</c:v>
                </c:pt>
                <c:pt idx="13">
                  <c:v>42907.759027777778</c:v>
                </c:pt>
                <c:pt idx="14">
                  <c:v>42907.759722222225</c:v>
                </c:pt>
                <c:pt idx="15">
                  <c:v>42907.760416666664</c:v>
                </c:pt>
                <c:pt idx="16">
                  <c:v>42907.761111111111</c:v>
                </c:pt>
                <c:pt idx="17">
                  <c:v>42907.761805555558</c:v>
                </c:pt>
                <c:pt idx="18">
                  <c:v>42907.762499999997</c:v>
                </c:pt>
                <c:pt idx="19">
                  <c:v>42907.763194444444</c:v>
                </c:pt>
                <c:pt idx="20">
                  <c:v>42907.763888888891</c:v>
                </c:pt>
                <c:pt idx="21">
                  <c:v>42907.76458333333</c:v>
                </c:pt>
                <c:pt idx="22">
                  <c:v>42907.765277777777</c:v>
                </c:pt>
                <c:pt idx="23">
                  <c:v>42907.765972222223</c:v>
                </c:pt>
                <c:pt idx="24">
                  <c:v>42907.76666666667</c:v>
                </c:pt>
                <c:pt idx="25">
                  <c:v>42907.767361111109</c:v>
                </c:pt>
                <c:pt idx="26">
                  <c:v>42907.768055555556</c:v>
                </c:pt>
                <c:pt idx="27">
                  <c:v>42907.768750000003</c:v>
                </c:pt>
                <c:pt idx="28">
                  <c:v>42907.769444444442</c:v>
                </c:pt>
                <c:pt idx="29">
                  <c:v>42907.770138888889</c:v>
                </c:pt>
                <c:pt idx="30">
                  <c:v>42907.770833333336</c:v>
                </c:pt>
                <c:pt idx="31">
                  <c:v>42907.771527777775</c:v>
                </c:pt>
                <c:pt idx="32">
                  <c:v>42907.772222222222</c:v>
                </c:pt>
                <c:pt idx="33">
                  <c:v>42907.772916666669</c:v>
                </c:pt>
                <c:pt idx="34">
                  <c:v>42907.773611111108</c:v>
                </c:pt>
                <c:pt idx="35">
                  <c:v>42907.774305555555</c:v>
                </c:pt>
                <c:pt idx="36">
                  <c:v>42907.775000000001</c:v>
                </c:pt>
                <c:pt idx="37">
                  <c:v>42907.775694444441</c:v>
                </c:pt>
                <c:pt idx="38">
                  <c:v>42907.776388888888</c:v>
                </c:pt>
                <c:pt idx="39">
                  <c:v>42907.777083333334</c:v>
                </c:pt>
                <c:pt idx="40">
                  <c:v>42907.777777777781</c:v>
                </c:pt>
                <c:pt idx="41">
                  <c:v>42907.77847222222</c:v>
                </c:pt>
                <c:pt idx="42">
                  <c:v>42907.779166666667</c:v>
                </c:pt>
                <c:pt idx="43">
                  <c:v>42907.779861111114</c:v>
                </c:pt>
                <c:pt idx="44">
                  <c:v>42907.780555555553</c:v>
                </c:pt>
                <c:pt idx="45">
                  <c:v>42907.78125</c:v>
                </c:pt>
                <c:pt idx="46">
                  <c:v>42907.781944444447</c:v>
                </c:pt>
                <c:pt idx="47">
                  <c:v>42907.782638888886</c:v>
                </c:pt>
                <c:pt idx="48">
                  <c:v>42907.783333333333</c:v>
                </c:pt>
                <c:pt idx="49">
                  <c:v>42907.78402777778</c:v>
                </c:pt>
                <c:pt idx="50">
                  <c:v>42907.784722222219</c:v>
                </c:pt>
                <c:pt idx="51">
                  <c:v>42907.785416666666</c:v>
                </c:pt>
                <c:pt idx="52">
                  <c:v>42907.786111111112</c:v>
                </c:pt>
                <c:pt idx="53">
                  <c:v>42907.786805555559</c:v>
                </c:pt>
                <c:pt idx="54">
                  <c:v>42907.787499999999</c:v>
                </c:pt>
                <c:pt idx="55">
                  <c:v>42907.788194444445</c:v>
                </c:pt>
                <c:pt idx="56">
                  <c:v>42907.788888888892</c:v>
                </c:pt>
                <c:pt idx="57">
                  <c:v>42907.789583333331</c:v>
                </c:pt>
                <c:pt idx="58">
                  <c:v>42907.790277777778</c:v>
                </c:pt>
                <c:pt idx="59">
                  <c:v>42907.790972222225</c:v>
                </c:pt>
                <c:pt idx="60">
                  <c:v>42907.791666666664</c:v>
                </c:pt>
                <c:pt idx="61">
                  <c:v>42907.792361111111</c:v>
                </c:pt>
                <c:pt idx="62">
                  <c:v>42907.793055555558</c:v>
                </c:pt>
                <c:pt idx="63">
                  <c:v>42907.793749999997</c:v>
                </c:pt>
                <c:pt idx="64">
                  <c:v>42907.794444444444</c:v>
                </c:pt>
                <c:pt idx="65">
                  <c:v>42907.795138888891</c:v>
                </c:pt>
                <c:pt idx="66">
                  <c:v>42907.79583333333</c:v>
                </c:pt>
                <c:pt idx="67">
                  <c:v>42907.796527777777</c:v>
                </c:pt>
                <c:pt idx="68">
                  <c:v>42907.797222222223</c:v>
                </c:pt>
                <c:pt idx="69">
                  <c:v>42907.79791666667</c:v>
                </c:pt>
                <c:pt idx="70">
                  <c:v>42907.798611111109</c:v>
                </c:pt>
                <c:pt idx="71">
                  <c:v>42907.799305555556</c:v>
                </c:pt>
                <c:pt idx="72">
                  <c:v>42907.8</c:v>
                </c:pt>
                <c:pt idx="73">
                  <c:v>42907.800694444442</c:v>
                </c:pt>
                <c:pt idx="74">
                  <c:v>42907.801388888889</c:v>
                </c:pt>
                <c:pt idx="75">
                  <c:v>42907.802083333336</c:v>
                </c:pt>
                <c:pt idx="76">
                  <c:v>42907.802777777775</c:v>
                </c:pt>
                <c:pt idx="77">
                  <c:v>42907.803472222222</c:v>
                </c:pt>
                <c:pt idx="78">
                  <c:v>42907.804166666669</c:v>
                </c:pt>
                <c:pt idx="79">
                  <c:v>42907.804861111108</c:v>
                </c:pt>
                <c:pt idx="80">
                  <c:v>42907.805555555555</c:v>
                </c:pt>
                <c:pt idx="81">
                  <c:v>42907.806250000001</c:v>
                </c:pt>
                <c:pt idx="82">
                  <c:v>42907.806944444441</c:v>
                </c:pt>
                <c:pt idx="83">
                  <c:v>42907.807638888888</c:v>
                </c:pt>
                <c:pt idx="84">
                  <c:v>42907.808333333334</c:v>
                </c:pt>
                <c:pt idx="85">
                  <c:v>42907.809027777781</c:v>
                </c:pt>
                <c:pt idx="86">
                  <c:v>42907.80972222222</c:v>
                </c:pt>
                <c:pt idx="87">
                  <c:v>42907.810416666667</c:v>
                </c:pt>
                <c:pt idx="88">
                  <c:v>42907.811111111114</c:v>
                </c:pt>
                <c:pt idx="89">
                  <c:v>42907.811805555553</c:v>
                </c:pt>
                <c:pt idx="90">
                  <c:v>42907.8125</c:v>
                </c:pt>
                <c:pt idx="91">
                  <c:v>42907.813194444447</c:v>
                </c:pt>
                <c:pt idx="92">
                  <c:v>42907.813888888886</c:v>
                </c:pt>
                <c:pt idx="93">
                  <c:v>42907.814583333333</c:v>
                </c:pt>
                <c:pt idx="94">
                  <c:v>42907.81527777778</c:v>
                </c:pt>
                <c:pt idx="95">
                  <c:v>42907.815972222219</c:v>
                </c:pt>
                <c:pt idx="96">
                  <c:v>42907.816666666666</c:v>
                </c:pt>
                <c:pt idx="97">
                  <c:v>42907.817361111112</c:v>
                </c:pt>
                <c:pt idx="98">
                  <c:v>42907.818055555559</c:v>
                </c:pt>
                <c:pt idx="99">
                  <c:v>42907.818749999999</c:v>
                </c:pt>
                <c:pt idx="100">
                  <c:v>42907.819444444445</c:v>
                </c:pt>
                <c:pt idx="101">
                  <c:v>42907.820138888892</c:v>
                </c:pt>
                <c:pt idx="102">
                  <c:v>42907.820833333331</c:v>
                </c:pt>
                <c:pt idx="103">
                  <c:v>42907.821527777778</c:v>
                </c:pt>
                <c:pt idx="104">
                  <c:v>42907.822222222225</c:v>
                </c:pt>
                <c:pt idx="105">
                  <c:v>42907.822916666664</c:v>
                </c:pt>
                <c:pt idx="106">
                  <c:v>42907.823611111111</c:v>
                </c:pt>
                <c:pt idx="107">
                  <c:v>42907.824305555558</c:v>
                </c:pt>
                <c:pt idx="108">
                  <c:v>42907.824999999997</c:v>
                </c:pt>
                <c:pt idx="109">
                  <c:v>42907.825694444444</c:v>
                </c:pt>
                <c:pt idx="110">
                  <c:v>42907.826388888891</c:v>
                </c:pt>
                <c:pt idx="111">
                  <c:v>42907.82708333333</c:v>
                </c:pt>
                <c:pt idx="112">
                  <c:v>42907.827777777777</c:v>
                </c:pt>
                <c:pt idx="113">
                  <c:v>42907.828472222223</c:v>
                </c:pt>
                <c:pt idx="114">
                  <c:v>42907.82916666667</c:v>
                </c:pt>
                <c:pt idx="115">
                  <c:v>42907.829861111109</c:v>
                </c:pt>
                <c:pt idx="116">
                  <c:v>42907.830555555556</c:v>
                </c:pt>
                <c:pt idx="117">
                  <c:v>42907.831250000003</c:v>
                </c:pt>
                <c:pt idx="118">
                  <c:v>42907.831944444442</c:v>
                </c:pt>
                <c:pt idx="119">
                  <c:v>42907.832638888889</c:v>
                </c:pt>
                <c:pt idx="120">
                  <c:v>42907.833333333336</c:v>
                </c:pt>
                <c:pt idx="121">
                  <c:v>42907.834027777775</c:v>
                </c:pt>
                <c:pt idx="122">
                  <c:v>42907.834722222222</c:v>
                </c:pt>
                <c:pt idx="123">
                  <c:v>42907.835416666669</c:v>
                </c:pt>
                <c:pt idx="124">
                  <c:v>42907.836111111108</c:v>
                </c:pt>
                <c:pt idx="125">
                  <c:v>42907.836805555555</c:v>
                </c:pt>
                <c:pt idx="126">
                  <c:v>42907.837500000001</c:v>
                </c:pt>
                <c:pt idx="127">
                  <c:v>42907.838194444441</c:v>
                </c:pt>
                <c:pt idx="128">
                  <c:v>42907.838888888888</c:v>
                </c:pt>
                <c:pt idx="129">
                  <c:v>42907.839583333334</c:v>
                </c:pt>
                <c:pt idx="130">
                  <c:v>42907.840277777781</c:v>
                </c:pt>
                <c:pt idx="131">
                  <c:v>42907.84097222222</c:v>
                </c:pt>
                <c:pt idx="132">
                  <c:v>42907.841666666667</c:v>
                </c:pt>
                <c:pt idx="133">
                  <c:v>42907.842361111114</c:v>
                </c:pt>
                <c:pt idx="134">
                  <c:v>42907.843055555553</c:v>
                </c:pt>
                <c:pt idx="135">
                  <c:v>42907.84375</c:v>
                </c:pt>
                <c:pt idx="136">
                  <c:v>42907.844444444447</c:v>
                </c:pt>
                <c:pt idx="137">
                  <c:v>42907.845138888886</c:v>
                </c:pt>
                <c:pt idx="138">
                  <c:v>42907.845833333333</c:v>
                </c:pt>
                <c:pt idx="139">
                  <c:v>42907.84652777778</c:v>
                </c:pt>
                <c:pt idx="140">
                  <c:v>42907.847222222219</c:v>
                </c:pt>
                <c:pt idx="141">
                  <c:v>42907.847916666666</c:v>
                </c:pt>
                <c:pt idx="142">
                  <c:v>42907.848611111112</c:v>
                </c:pt>
                <c:pt idx="143">
                  <c:v>42907.849305555559</c:v>
                </c:pt>
                <c:pt idx="144">
                  <c:v>42907.85</c:v>
                </c:pt>
                <c:pt idx="145">
                  <c:v>42907.850694444445</c:v>
                </c:pt>
                <c:pt idx="146">
                  <c:v>42907.851388888892</c:v>
                </c:pt>
                <c:pt idx="147">
                  <c:v>42907.852083333331</c:v>
                </c:pt>
                <c:pt idx="148">
                  <c:v>42907.852777777778</c:v>
                </c:pt>
                <c:pt idx="149">
                  <c:v>42907.853472222225</c:v>
                </c:pt>
                <c:pt idx="150">
                  <c:v>42907.854166666664</c:v>
                </c:pt>
                <c:pt idx="151">
                  <c:v>42907.854861111111</c:v>
                </c:pt>
                <c:pt idx="152">
                  <c:v>42907.855555555558</c:v>
                </c:pt>
                <c:pt idx="153">
                  <c:v>42907.856249999997</c:v>
                </c:pt>
                <c:pt idx="154">
                  <c:v>42907.856944444444</c:v>
                </c:pt>
                <c:pt idx="155">
                  <c:v>42907.857638888891</c:v>
                </c:pt>
                <c:pt idx="156">
                  <c:v>42907.85833333333</c:v>
                </c:pt>
                <c:pt idx="157">
                  <c:v>42907.859027777777</c:v>
                </c:pt>
                <c:pt idx="158">
                  <c:v>42907.859722222223</c:v>
                </c:pt>
                <c:pt idx="159">
                  <c:v>42907.86041666667</c:v>
                </c:pt>
                <c:pt idx="160">
                  <c:v>42907.861111111109</c:v>
                </c:pt>
                <c:pt idx="161">
                  <c:v>42907.861805555556</c:v>
                </c:pt>
                <c:pt idx="162">
                  <c:v>42907.862500000003</c:v>
                </c:pt>
                <c:pt idx="163">
                  <c:v>42907.863194444442</c:v>
                </c:pt>
                <c:pt idx="164">
                  <c:v>42907.863888888889</c:v>
                </c:pt>
                <c:pt idx="165">
                  <c:v>42907.864583333336</c:v>
                </c:pt>
                <c:pt idx="166">
                  <c:v>42907.865277777775</c:v>
                </c:pt>
                <c:pt idx="167">
                  <c:v>42907.865972222222</c:v>
                </c:pt>
                <c:pt idx="168">
                  <c:v>42907.866666666669</c:v>
                </c:pt>
                <c:pt idx="169">
                  <c:v>42907.867361111108</c:v>
                </c:pt>
                <c:pt idx="170">
                  <c:v>42907.868055555555</c:v>
                </c:pt>
                <c:pt idx="171">
                  <c:v>42907.868750000001</c:v>
                </c:pt>
                <c:pt idx="172">
                  <c:v>42907.869444444441</c:v>
                </c:pt>
                <c:pt idx="173">
                  <c:v>42907.870138888888</c:v>
                </c:pt>
                <c:pt idx="174">
                  <c:v>42907.870833333334</c:v>
                </c:pt>
                <c:pt idx="175">
                  <c:v>42907.871527777781</c:v>
                </c:pt>
                <c:pt idx="176">
                  <c:v>42907.87222222222</c:v>
                </c:pt>
                <c:pt idx="177">
                  <c:v>42907.872916666667</c:v>
                </c:pt>
                <c:pt idx="178">
                  <c:v>42907.873611111114</c:v>
                </c:pt>
                <c:pt idx="179">
                  <c:v>42907.874305555553</c:v>
                </c:pt>
                <c:pt idx="180">
                  <c:v>42907.875</c:v>
                </c:pt>
                <c:pt idx="181">
                  <c:v>42907.875694444447</c:v>
                </c:pt>
                <c:pt idx="182">
                  <c:v>42907.876388888886</c:v>
                </c:pt>
                <c:pt idx="183">
                  <c:v>42907.877083333333</c:v>
                </c:pt>
                <c:pt idx="184">
                  <c:v>42907.87777777778</c:v>
                </c:pt>
                <c:pt idx="185">
                  <c:v>42907.878472222219</c:v>
                </c:pt>
                <c:pt idx="186">
                  <c:v>42907.879166666666</c:v>
                </c:pt>
                <c:pt idx="187">
                  <c:v>42907.879861111112</c:v>
                </c:pt>
                <c:pt idx="188">
                  <c:v>42907.880555555559</c:v>
                </c:pt>
                <c:pt idx="189">
                  <c:v>42907.881249999999</c:v>
                </c:pt>
                <c:pt idx="190">
                  <c:v>42907.881944444445</c:v>
                </c:pt>
                <c:pt idx="191">
                  <c:v>42907.882638888892</c:v>
                </c:pt>
                <c:pt idx="192">
                  <c:v>42907.883333333331</c:v>
                </c:pt>
                <c:pt idx="193">
                  <c:v>42907.884027777778</c:v>
                </c:pt>
                <c:pt idx="194">
                  <c:v>42907.884722222225</c:v>
                </c:pt>
                <c:pt idx="195">
                  <c:v>42907.885416666664</c:v>
                </c:pt>
                <c:pt idx="196">
                  <c:v>42907.886111111111</c:v>
                </c:pt>
                <c:pt idx="197">
                  <c:v>42907.886805555558</c:v>
                </c:pt>
                <c:pt idx="198">
                  <c:v>42907.887499999997</c:v>
                </c:pt>
                <c:pt idx="199">
                  <c:v>42907.888194444444</c:v>
                </c:pt>
                <c:pt idx="200">
                  <c:v>42907.888888888891</c:v>
                </c:pt>
                <c:pt idx="201">
                  <c:v>42907.88958333333</c:v>
                </c:pt>
                <c:pt idx="202">
                  <c:v>42907.890277777777</c:v>
                </c:pt>
                <c:pt idx="203">
                  <c:v>42907.890972222223</c:v>
                </c:pt>
                <c:pt idx="204">
                  <c:v>42907.89166666667</c:v>
                </c:pt>
                <c:pt idx="205">
                  <c:v>42907.892361111109</c:v>
                </c:pt>
                <c:pt idx="206">
                  <c:v>42907.893055555556</c:v>
                </c:pt>
                <c:pt idx="207">
                  <c:v>42907.893750000003</c:v>
                </c:pt>
                <c:pt idx="208">
                  <c:v>42907.894444444442</c:v>
                </c:pt>
                <c:pt idx="209">
                  <c:v>42907.895138888889</c:v>
                </c:pt>
                <c:pt idx="210">
                  <c:v>42907.895833333336</c:v>
                </c:pt>
                <c:pt idx="211">
                  <c:v>42907.896527777775</c:v>
                </c:pt>
                <c:pt idx="212">
                  <c:v>42907.897222222222</c:v>
                </c:pt>
                <c:pt idx="213">
                  <c:v>42907.897916666669</c:v>
                </c:pt>
                <c:pt idx="214">
                  <c:v>42907.898611111108</c:v>
                </c:pt>
                <c:pt idx="215">
                  <c:v>42907.899305555555</c:v>
                </c:pt>
                <c:pt idx="216">
                  <c:v>42907.9</c:v>
                </c:pt>
                <c:pt idx="217">
                  <c:v>42907.900694444441</c:v>
                </c:pt>
                <c:pt idx="218">
                  <c:v>42907.901388888888</c:v>
                </c:pt>
                <c:pt idx="219">
                  <c:v>42907.902083333334</c:v>
                </c:pt>
                <c:pt idx="220">
                  <c:v>42907.902777777781</c:v>
                </c:pt>
                <c:pt idx="221">
                  <c:v>42907.90347222222</c:v>
                </c:pt>
                <c:pt idx="222">
                  <c:v>42907.904166666667</c:v>
                </c:pt>
                <c:pt idx="223">
                  <c:v>42907.904861111114</c:v>
                </c:pt>
                <c:pt idx="224">
                  <c:v>42907.905555555553</c:v>
                </c:pt>
                <c:pt idx="225">
                  <c:v>42907.90625</c:v>
                </c:pt>
                <c:pt idx="226">
                  <c:v>42907.906944444447</c:v>
                </c:pt>
                <c:pt idx="227">
                  <c:v>42907.907638888886</c:v>
                </c:pt>
                <c:pt idx="228">
                  <c:v>42907.908333333333</c:v>
                </c:pt>
                <c:pt idx="229">
                  <c:v>42907.90902777778</c:v>
                </c:pt>
                <c:pt idx="230">
                  <c:v>42907.909722222219</c:v>
                </c:pt>
                <c:pt idx="231">
                  <c:v>42907.910416666666</c:v>
                </c:pt>
                <c:pt idx="232">
                  <c:v>42907.911111111112</c:v>
                </c:pt>
                <c:pt idx="233">
                  <c:v>42907.911805555559</c:v>
                </c:pt>
                <c:pt idx="234">
                  <c:v>42907.912499999999</c:v>
                </c:pt>
                <c:pt idx="235">
                  <c:v>42907.913194444445</c:v>
                </c:pt>
                <c:pt idx="236">
                  <c:v>42907.913888888892</c:v>
                </c:pt>
                <c:pt idx="237">
                  <c:v>42907.914583333331</c:v>
                </c:pt>
                <c:pt idx="238">
                  <c:v>42907.915277777778</c:v>
                </c:pt>
                <c:pt idx="239">
                  <c:v>42907.915972222225</c:v>
                </c:pt>
                <c:pt idx="240">
                  <c:v>42907.916666666664</c:v>
                </c:pt>
              </c:numCache>
            </c:numRef>
          </c:cat>
          <c:val>
            <c:numRef>
              <c:f>'6.21.17'!$E$6:$E$246</c:f>
              <c:numCache>
                <c:formatCode>General</c:formatCode>
                <c:ptCount val="241"/>
                <c:pt idx="0">
                  <c:v>1889.5999755859375</c:v>
                </c:pt>
                <c:pt idx="1">
                  <c:v>1930.0999755859375</c:v>
                </c:pt>
                <c:pt idx="2">
                  <c:v>1930.0999755859375</c:v>
                </c:pt>
                <c:pt idx="3">
                  <c:v>1930.0999755859375</c:v>
                </c:pt>
                <c:pt idx="4">
                  <c:v>1930.0999755859375</c:v>
                </c:pt>
                <c:pt idx="5">
                  <c:v>1930.0999755859375</c:v>
                </c:pt>
                <c:pt idx="6">
                  <c:v>1985.9000244140625</c:v>
                </c:pt>
                <c:pt idx="7">
                  <c:v>1985.9000244140625</c:v>
                </c:pt>
                <c:pt idx="8">
                  <c:v>1985.9000244140625</c:v>
                </c:pt>
                <c:pt idx="9">
                  <c:v>1985.9000244140625</c:v>
                </c:pt>
                <c:pt idx="10">
                  <c:v>1985.9000244140625</c:v>
                </c:pt>
                <c:pt idx="11">
                  <c:v>2078.5</c:v>
                </c:pt>
                <c:pt idx="12">
                  <c:v>2078.5</c:v>
                </c:pt>
                <c:pt idx="13">
                  <c:v>2078.5</c:v>
                </c:pt>
                <c:pt idx="14">
                  <c:v>2078.5</c:v>
                </c:pt>
                <c:pt idx="15">
                  <c:v>2078.5</c:v>
                </c:pt>
                <c:pt idx="16">
                  <c:v>2092.89990234375</c:v>
                </c:pt>
                <c:pt idx="17">
                  <c:v>2092.89990234375</c:v>
                </c:pt>
                <c:pt idx="18">
                  <c:v>2092.89990234375</c:v>
                </c:pt>
                <c:pt idx="19">
                  <c:v>2092.89990234375</c:v>
                </c:pt>
                <c:pt idx="20">
                  <c:v>2092.89990234375</c:v>
                </c:pt>
                <c:pt idx="21">
                  <c:v>2126.10009765625</c:v>
                </c:pt>
                <c:pt idx="22">
                  <c:v>2126.10009765625</c:v>
                </c:pt>
                <c:pt idx="23">
                  <c:v>2126.10009765625</c:v>
                </c:pt>
                <c:pt idx="24">
                  <c:v>2126.10009765625</c:v>
                </c:pt>
                <c:pt idx="25">
                  <c:v>2126.10009765625</c:v>
                </c:pt>
                <c:pt idx="26">
                  <c:v>2193.300048828125</c:v>
                </c:pt>
                <c:pt idx="27">
                  <c:v>2193.300048828125</c:v>
                </c:pt>
                <c:pt idx="28">
                  <c:v>2193.300048828125</c:v>
                </c:pt>
                <c:pt idx="29">
                  <c:v>2193.300048828125</c:v>
                </c:pt>
                <c:pt idx="30">
                  <c:v>2193.300048828125</c:v>
                </c:pt>
                <c:pt idx="31">
                  <c:v>2254</c:v>
                </c:pt>
                <c:pt idx="32">
                  <c:v>2254</c:v>
                </c:pt>
                <c:pt idx="33">
                  <c:v>2254</c:v>
                </c:pt>
                <c:pt idx="34">
                  <c:v>2254</c:v>
                </c:pt>
                <c:pt idx="35">
                  <c:v>2254</c:v>
                </c:pt>
                <c:pt idx="36">
                  <c:v>2278.10009765625</c:v>
                </c:pt>
                <c:pt idx="37">
                  <c:v>2278.10009765625</c:v>
                </c:pt>
                <c:pt idx="38">
                  <c:v>2278.10009765625</c:v>
                </c:pt>
                <c:pt idx="39">
                  <c:v>2278.10009765625</c:v>
                </c:pt>
                <c:pt idx="40">
                  <c:v>2278.10009765625</c:v>
                </c:pt>
                <c:pt idx="41">
                  <c:v>2327.800048828125</c:v>
                </c:pt>
                <c:pt idx="42">
                  <c:v>2327.800048828125</c:v>
                </c:pt>
                <c:pt idx="43">
                  <c:v>2327.800048828125</c:v>
                </c:pt>
                <c:pt idx="44">
                  <c:v>2327.800048828125</c:v>
                </c:pt>
                <c:pt idx="45">
                  <c:v>2327.800048828125</c:v>
                </c:pt>
                <c:pt idx="46">
                  <c:v>2395.300048828125</c:v>
                </c:pt>
                <c:pt idx="47">
                  <c:v>2395.300048828125</c:v>
                </c:pt>
                <c:pt idx="48">
                  <c:v>2395.300048828125</c:v>
                </c:pt>
                <c:pt idx="49">
                  <c:v>2395.300048828125</c:v>
                </c:pt>
                <c:pt idx="50">
                  <c:v>2395.300048828125</c:v>
                </c:pt>
                <c:pt idx="51">
                  <c:v>2439.199951171875</c:v>
                </c:pt>
                <c:pt idx="52">
                  <c:v>2439.199951171875</c:v>
                </c:pt>
                <c:pt idx="53">
                  <c:v>2439.199951171875</c:v>
                </c:pt>
                <c:pt idx="54">
                  <c:v>2439.199951171875</c:v>
                </c:pt>
                <c:pt idx="55">
                  <c:v>2439.199951171875</c:v>
                </c:pt>
                <c:pt idx="56">
                  <c:v>2460</c:v>
                </c:pt>
                <c:pt idx="57">
                  <c:v>2460</c:v>
                </c:pt>
                <c:pt idx="58">
                  <c:v>2460</c:v>
                </c:pt>
                <c:pt idx="59">
                  <c:v>2460</c:v>
                </c:pt>
                <c:pt idx="60">
                  <c:v>2460</c:v>
                </c:pt>
                <c:pt idx="61">
                  <c:v>2462.699951171875</c:v>
                </c:pt>
                <c:pt idx="62">
                  <c:v>2462.699951171875</c:v>
                </c:pt>
                <c:pt idx="63">
                  <c:v>2462.699951171875</c:v>
                </c:pt>
                <c:pt idx="64">
                  <c:v>2462.699951171875</c:v>
                </c:pt>
                <c:pt idx="65">
                  <c:v>2462.699951171875</c:v>
                </c:pt>
                <c:pt idx="66">
                  <c:v>2416.39990234375</c:v>
                </c:pt>
                <c:pt idx="67">
                  <c:v>2416.39990234375</c:v>
                </c:pt>
                <c:pt idx="68">
                  <c:v>2416.39990234375</c:v>
                </c:pt>
                <c:pt idx="69">
                  <c:v>2416.39990234375</c:v>
                </c:pt>
                <c:pt idx="70">
                  <c:v>2416.39990234375</c:v>
                </c:pt>
                <c:pt idx="71">
                  <c:v>2413.39990234375</c:v>
                </c:pt>
                <c:pt idx="72">
                  <c:v>2413.39990234375</c:v>
                </c:pt>
                <c:pt idx="73">
                  <c:v>2413.39990234375</c:v>
                </c:pt>
                <c:pt idx="74">
                  <c:v>2413.39990234375</c:v>
                </c:pt>
                <c:pt idx="75">
                  <c:v>2413.39990234375</c:v>
                </c:pt>
                <c:pt idx="76">
                  <c:v>2413.300048828125</c:v>
                </c:pt>
                <c:pt idx="77">
                  <c:v>2413.300048828125</c:v>
                </c:pt>
                <c:pt idx="78">
                  <c:v>2413.300048828125</c:v>
                </c:pt>
                <c:pt idx="79">
                  <c:v>2413.300048828125</c:v>
                </c:pt>
                <c:pt idx="80">
                  <c:v>2413.300048828125</c:v>
                </c:pt>
                <c:pt idx="81">
                  <c:v>2413.5</c:v>
                </c:pt>
                <c:pt idx="82">
                  <c:v>2413.5</c:v>
                </c:pt>
                <c:pt idx="83">
                  <c:v>2413.5</c:v>
                </c:pt>
                <c:pt idx="84">
                  <c:v>2413.5</c:v>
                </c:pt>
                <c:pt idx="85">
                  <c:v>2413.5</c:v>
                </c:pt>
                <c:pt idx="86">
                  <c:v>2441.5</c:v>
                </c:pt>
                <c:pt idx="87">
                  <c:v>2441.5</c:v>
                </c:pt>
                <c:pt idx="88">
                  <c:v>2441.5</c:v>
                </c:pt>
                <c:pt idx="89">
                  <c:v>2441.5</c:v>
                </c:pt>
                <c:pt idx="90">
                  <c:v>2441.5</c:v>
                </c:pt>
                <c:pt idx="91">
                  <c:v>2445.800048828125</c:v>
                </c:pt>
                <c:pt idx="92">
                  <c:v>2445.800048828125</c:v>
                </c:pt>
                <c:pt idx="93">
                  <c:v>2445.800048828125</c:v>
                </c:pt>
                <c:pt idx="94">
                  <c:v>2445.800048828125</c:v>
                </c:pt>
                <c:pt idx="95">
                  <c:v>2445.800048828125</c:v>
                </c:pt>
                <c:pt idx="96">
                  <c:v>2591</c:v>
                </c:pt>
                <c:pt idx="97">
                  <c:v>2591</c:v>
                </c:pt>
                <c:pt idx="98">
                  <c:v>2591</c:v>
                </c:pt>
                <c:pt idx="99">
                  <c:v>2591</c:v>
                </c:pt>
                <c:pt idx="100">
                  <c:v>2591</c:v>
                </c:pt>
                <c:pt idx="101">
                  <c:v>2617</c:v>
                </c:pt>
                <c:pt idx="102">
                  <c:v>2617</c:v>
                </c:pt>
                <c:pt idx="103">
                  <c:v>2617</c:v>
                </c:pt>
                <c:pt idx="104">
                  <c:v>2617</c:v>
                </c:pt>
                <c:pt idx="105">
                  <c:v>2617</c:v>
                </c:pt>
                <c:pt idx="106">
                  <c:v>2562.5</c:v>
                </c:pt>
                <c:pt idx="107">
                  <c:v>2562.5</c:v>
                </c:pt>
                <c:pt idx="108">
                  <c:v>2562.5</c:v>
                </c:pt>
                <c:pt idx="109">
                  <c:v>2562.5</c:v>
                </c:pt>
                <c:pt idx="110">
                  <c:v>2562.5</c:v>
                </c:pt>
                <c:pt idx="111">
                  <c:v>2558.39990234375</c:v>
                </c:pt>
                <c:pt idx="112">
                  <c:v>2558.39990234375</c:v>
                </c:pt>
                <c:pt idx="113">
                  <c:v>2558.39990234375</c:v>
                </c:pt>
                <c:pt idx="114">
                  <c:v>2558.39990234375</c:v>
                </c:pt>
                <c:pt idx="115">
                  <c:v>2558.39990234375</c:v>
                </c:pt>
                <c:pt idx="116">
                  <c:v>2628.89990234375</c:v>
                </c:pt>
                <c:pt idx="117">
                  <c:v>2628.89990234375</c:v>
                </c:pt>
                <c:pt idx="118">
                  <c:v>2628.89990234375</c:v>
                </c:pt>
                <c:pt idx="119">
                  <c:v>2628.89990234375</c:v>
                </c:pt>
                <c:pt idx="120">
                  <c:v>2628.89990234375</c:v>
                </c:pt>
                <c:pt idx="121">
                  <c:v>2639.300048828125</c:v>
                </c:pt>
                <c:pt idx="122">
                  <c:v>2639.300048828125</c:v>
                </c:pt>
                <c:pt idx="123">
                  <c:v>2639.300048828125</c:v>
                </c:pt>
                <c:pt idx="124">
                  <c:v>2639.300048828125</c:v>
                </c:pt>
                <c:pt idx="125">
                  <c:v>2639.300048828125</c:v>
                </c:pt>
                <c:pt idx="126">
                  <c:v>2720</c:v>
                </c:pt>
                <c:pt idx="127">
                  <c:v>2720</c:v>
                </c:pt>
                <c:pt idx="128">
                  <c:v>2720</c:v>
                </c:pt>
                <c:pt idx="129">
                  <c:v>2720</c:v>
                </c:pt>
                <c:pt idx="130">
                  <c:v>2720</c:v>
                </c:pt>
                <c:pt idx="131">
                  <c:v>2727.300048828125</c:v>
                </c:pt>
                <c:pt idx="132">
                  <c:v>2727.300048828125</c:v>
                </c:pt>
                <c:pt idx="133">
                  <c:v>2727.300048828125</c:v>
                </c:pt>
                <c:pt idx="134">
                  <c:v>2727.300048828125</c:v>
                </c:pt>
                <c:pt idx="135">
                  <c:v>2727.300048828125</c:v>
                </c:pt>
                <c:pt idx="136">
                  <c:v>2744.60009765625</c:v>
                </c:pt>
                <c:pt idx="137">
                  <c:v>2744.60009765625</c:v>
                </c:pt>
                <c:pt idx="138">
                  <c:v>2744.60009765625</c:v>
                </c:pt>
                <c:pt idx="139">
                  <c:v>2744.60009765625</c:v>
                </c:pt>
                <c:pt idx="140">
                  <c:v>2744.60009765625</c:v>
                </c:pt>
                <c:pt idx="141">
                  <c:v>2747.699951171875</c:v>
                </c:pt>
                <c:pt idx="142">
                  <c:v>2747.699951171875</c:v>
                </c:pt>
                <c:pt idx="143">
                  <c:v>2747.699951171875</c:v>
                </c:pt>
                <c:pt idx="144">
                  <c:v>2747.699951171875</c:v>
                </c:pt>
                <c:pt idx="145">
                  <c:v>2747.699951171875</c:v>
                </c:pt>
                <c:pt idx="146">
                  <c:v>2758.10009765625</c:v>
                </c:pt>
                <c:pt idx="147">
                  <c:v>2758.10009765625</c:v>
                </c:pt>
                <c:pt idx="148">
                  <c:v>2758.10009765625</c:v>
                </c:pt>
                <c:pt idx="149">
                  <c:v>2758.10009765625</c:v>
                </c:pt>
                <c:pt idx="150">
                  <c:v>2758.10009765625</c:v>
                </c:pt>
                <c:pt idx="151">
                  <c:v>2772.5</c:v>
                </c:pt>
                <c:pt idx="152">
                  <c:v>2772.5</c:v>
                </c:pt>
                <c:pt idx="153">
                  <c:v>2772.5</c:v>
                </c:pt>
                <c:pt idx="154">
                  <c:v>2772.5</c:v>
                </c:pt>
                <c:pt idx="155">
                  <c:v>2772.5</c:v>
                </c:pt>
                <c:pt idx="156">
                  <c:v>2813.10009765625</c:v>
                </c:pt>
                <c:pt idx="157">
                  <c:v>2813.10009765625</c:v>
                </c:pt>
                <c:pt idx="158">
                  <c:v>2813.10009765625</c:v>
                </c:pt>
                <c:pt idx="159">
                  <c:v>2813.10009765625</c:v>
                </c:pt>
                <c:pt idx="160">
                  <c:v>2813.10009765625</c:v>
                </c:pt>
                <c:pt idx="161">
                  <c:v>2768.60009765625</c:v>
                </c:pt>
                <c:pt idx="162">
                  <c:v>2768.60009765625</c:v>
                </c:pt>
                <c:pt idx="163">
                  <c:v>2768.60009765625</c:v>
                </c:pt>
                <c:pt idx="164">
                  <c:v>2768.60009765625</c:v>
                </c:pt>
                <c:pt idx="165">
                  <c:v>2768.60009765625</c:v>
                </c:pt>
                <c:pt idx="166">
                  <c:v>2742</c:v>
                </c:pt>
                <c:pt idx="167">
                  <c:v>2742</c:v>
                </c:pt>
                <c:pt idx="168">
                  <c:v>2742</c:v>
                </c:pt>
                <c:pt idx="169">
                  <c:v>2742</c:v>
                </c:pt>
                <c:pt idx="170">
                  <c:v>2742</c:v>
                </c:pt>
                <c:pt idx="171">
                  <c:v>2752.800048828125</c:v>
                </c:pt>
                <c:pt idx="172">
                  <c:v>2752.800048828125</c:v>
                </c:pt>
                <c:pt idx="173">
                  <c:v>2752.800048828125</c:v>
                </c:pt>
                <c:pt idx="174">
                  <c:v>2752.800048828125</c:v>
                </c:pt>
                <c:pt idx="175">
                  <c:v>2752.800048828125</c:v>
                </c:pt>
                <c:pt idx="176">
                  <c:v>2867.300048828125</c:v>
                </c:pt>
                <c:pt idx="177">
                  <c:v>2867.300048828125</c:v>
                </c:pt>
                <c:pt idx="178">
                  <c:v>2867.300048828125</c:v>
                </c:pt>
                <c:pt idx="179">
                  <c:v>2867.300048828125</c:v>
                </c:pt>
                <c:pt idx="180">
                  <c:v>2867.300048828125</c:v>
                </c:pt>
                <c:pt idx="181">
                  <c:v>2869.10009765625</c:v>
                </c:pt>
                <c:pt idx="182">
                  <c:v>2869.10009765625</c:v>
                </c:pt>
                <c:pt idx="183">
                  <c:v>2869.10009765625</c:v>
                </c:pt>
                <c:pt idx="184">
                  <c:v>2869.10009765625</c:v>
                </c:pt>
                <c:pt idx="185">
                  <c:v>2869.10009765625</c:v>
                </c:pt>
                <c:pt idx="186">
                  <c:v>2818.199951171875</c:v>
                </c:pt>
                <c:pt idx="187">
                  <c:v>2818.199951171875</c:v>
                </c:pt>
                <c:pt idx="188">
                  <c:v>2818.199951171875</c:v>
                </c:pt>
                <c:pt idx="189">
                  <c:v>2818.199951171875</c:v>
                </c:pt>
                <c:pt idx="190">
                  <c:v>2818.199951171875</c:v>
                </c:pt>
                <c:pt idx="191">
                  <c:v>2804.300048828125</c:v>
                </c:pt>
                <c:pt idx="192">
                  <c:v>2804.300048828125</c:v>
                </c:pt>
                <c:pt idx="193">
                  <c:v>2804.300048828125</c:v>
                </c:pt>
                <c:pt idx="194">
                  <c:v>2804.300048828125</c:v>
                </c:pt>
                <c:pt idx="195">
                  <c:v>2804.300048828125</c:v>
                </c:pt>
                <c:pt idx="196">
                  <c:v>2770.89990234375</c:v>
                </c:pt>
                <c:pt idx="197">
                  <c:v>2770.89990234375</c:v>
                </c:pt>
                <c:pt idx="198">
                  <c:v>2770.89990234375</c:v>
                </c:pt>
                <c:pt idx="199">
                  <c:v>2770.89990234375</c:v>
                </c:pt>
                <c:pt idx="200">
                  <c:v>2770.89990234375</c:v>
                </c:pt>
                <c:pt idx="201">
                  <c:v>2780.199951171875</c:v>
                </c:pt>
                <c:pt idx="202">
                  <c:v>2780.199951171875</c:v>
                </c:pt>
                <c:pt idx="203">
                  <c:v>2780.199951171875</c:v>
                </c:pt>
                <c:pt idx="204">
                  <c:v>2780.199951171875</c:v>
                </c:pt>
                <c:pt idx="205">
                  <c:v>2780.199951171875</c:v>
                </c:pt>
                <c:pt idx="206">
                  <c:v>2731.39990234375</c:v>
                </c:pt>
                <c:pt idx="207">
                  <c:v>2731.39990234375</c:v>
                </c:pt>
                <c:pt idx="208">
                  <c:v>2731.39990234375</c:v>
                </c:pt>
                <c:pt idx="209">
                  <c:v>2731.39990234375</c:v>
                </c:pt>
                <c:pt idx="210">
                  <c:v>2731.39990234375</c:v>
                </c:pt>
                <c:pt idx="211">
                  <c:v>2713.199951171875</c:v>
                </c:pt>
                <c:pt idx="212">
                  <c:v>2713.199951171875</c:v>
                </c:pt>
                <c:pt idx="213">
                  <c:v>2713.199951171875</c:v>
                </c:pt>
                <c:pt idx="214">
                  <c:v>2713.199951171875</c:v>
                </c:pt>
                <c:pt idx="215">
                  <c:v>2713.199951171875</c:v>
                </c:pt>
                <c:pt idx="216">
                  <c:v>2726.199951171875</c:v>
                </c:pt>
                <c:pt idx="217">
                  <c:v>2726.199951171875</c:v>
                </c:pt>
                <c:pt idx="218">
                  <c:v>2726.199951171875</c:v>
                </c:pt>
                <c:pt idx="219">
                  <c:v>2726.199951171875</c:v>
                </c:pt>
                <c:pt idx="220">
                  <c:v>2726.199951171875</c:v>
                </c:pt>
                <c:pt idx="221">
                  <c:v>2732.300048828125</c:v>
                </c:pt>
                <c:pt idx="222">
                  <c:v>2732.300048828125</c:v>
                </c:pt>
                <c:pt idx="223">
                  <c:v>2732.300048828125</c:v>
                </c:pt>
                <c:pt idx="224">
                  <c:v>2732.300048828125</c:v>
                </c:pt>
                <c:pt idx="225">
                  <c:v>2732.300048828125</c:v>
                </c:pt>
                <c:pt idx="226">
                  <c:v>2753.699951171875</c:v>
                </c:pt>
                <c:pt idx="227">
                  <c:v>2753.699951171875</c:v>
                </c:pt>
                <c:pt idx="228">
                  <c:v>2753.699951171875</c:v>
                </c:pt>
                <c:pt idx="229">
                  <c:v>2753.699951171875</c:v>
                </c:pt>
                <c:pt idx="230">
                  <c:v>2753.699951171875</c:v>
                </c:pt>
                <c:pt idx="231">
                  <c:v>2739.60009765625</c:v>
                </c:pt>
                <c:pt idx="232">
                  <c:v>2739.60009765625</c:v>
                </c:pt>
                <c:pt idx="233">
                  <c:v>2739.60009765625</c:v>
                </c:pt>
                <c:pt idx="234">
                  <c:v>2739.60009765625</c:v>
                </c:pt>
                <c:pt idx="235">
                  <c:v>2739.60009765625</c:v>
                </c:pt>
                <c:pt idx="236">
                  <c:v>2762.5</c:v>
                </c:pt>
                <c:pt idx="237">
                  <c:v>2762.5</c:v>
                </c:pt>
                <c:pt idx="238">
                  <c:v>2762.5</c:v>
                </c:pt>
                <c:pt idx="239">
                  <c:v>2762.5</c:v>
                </c:pt>
                <c:pt idx="240">
                  <c:v>2762.5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'6.21.17'!$F$5</c:f>
              <c:strCache>
                <c:ptCount val="1"/>
                <c:pt idx="0">
                  <c:v>Panhandle Limit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'6.21.17'!$B$6:$B$246</c:f>
              <c:numCache>
                <c:formatCode>dd\-mmm\-yy\ hh:mm:ss</c:formatCode>
                <c:ptCount val="241"/>
                <c:pt idx="0">
                  <c:v>42907.75</c:v>
                </c:pt>
                <c:pt idx="1">
                  <c:v>42907.750694444447</c:v>
                </c:pt>
                <c:pt idx="2">
                  <c:v>42907.751388888886</c:v>
                </c:pt>
                <c:pt idx="3">
                  <c:v>42907.752083333333</c:v>
                </c:pt>
                <c:pt idx="4">
                  <c:v>42907.75277777778</c:v>
                </c:pt>
                <c:pt idx="5">
                  <c:v>42907.753472222219</c:v>
                </c:pt>
                <c:pt idx="6">
                  <c:v>42907.754166666666</c:v>
                </c:pt>
                <c:pt idx="7">
                  <c:v>42907.754861111112</c:v>
                </c:pt>
                <c:pt idx="8">
                  <c:v>42907.755555555559</c:v>
                </c:pt>
                <c:pt idx="9">
                  <c:v>42907.756249999999</c:v>
                </c:pt>
                <c:pt idx="10">
                  <c:v>42907.756944444445</c:v>
                </c:pt>
                <c:pt idx="11">
                  <c:v>42907.757638888892</c:v>
                </c:pt>
                <c:pt idx="12">
                  <c:v>42907.758333333331</c:v>
                </c:pt>
                <c:pt idx="13">
                  <c:v>42907.759027777778</c:v>
                </c:pt>
                <c:pt idx="14">
                  <c:v>42907.759722222225</c:v>
                </c:pt>
                <c:pt idx="15">
                  <c:v>42907.760416666664</c:v>
                </c:pt>
                <c:pt idx="16">
                  <c:v>42907.761111111111</c:v>
                </c:pt>
                <c:pt idx="17">
                  <c:v>42907.761805555558</c:v>
                </c:pt>
                <c:pt idx="18">
                  <c:v>42907.762499999997</c:v>
                </c:pt>
                <c:pt idx="19">
                  <c:v>42907.763194444444</c:v>
                </c:pt>
                <c:pt idx="20">
                  <c:v>42907.763888888891</c:v>
                </c:pt>
                <c:pt idx="21">
                  <c:v>42907.76458333333</c:v>
                </c:pt>
                <c:pt idx="22">
                  <c:v>42907.765277777777</c:v>
                </c:pt>
                <c:pt idx="23">
                  <c:v>42907.765972222223</c:v>
                </c:pt>
                <c:pt idx="24">
                  <c:v>42907.76666666667</c:v>
                </c:pt>
                <c:pt idx="25">
                  <c:v>42907.767361111109</c:v>
                </c:pt>
                <c:pt idx="26">
                  <c:v>42907.768055555556</c:v>
                </c:pt>
                <c:pt idx="27">
                  <c:v>42907.768750000003</c:v>
                </c:pt>
                <c:pt idx="28">
                  <c:v>42907.769444444442</c:v>
                </c:pt>
                <c:pt idx="29">
                  <c:v>42907.770138888889</c:v>
                </c:pt>
                <c:pt idx="30">
                  <c:v>42907.770833333336</c:v>
                </c:pt>
                <c:pt idx="31">
                  <c:v>42907.771527777775</c:v>
                </c:pt>
                <c:pt idx="32">
                  <c:v>42907.772222222222</c:v>
                </c:pt>
                <c:pt idx="33">
                  <c:v>42907.772916666669</c:v>
                </c:pt>
                <c:pt idx="34">
                  <c:v>42907.773611111108</c:v>
                </c:pt>
                <c:pt idx="35">
                  <c:v>42907.774305555555</c:v>
                </c:pt>
                <c:pt idx="36">
                  <c:v>42907.775000000001</c:v>
                </c:pt>
                <c:pt idx="37">
                  <c:v>42907.775694444441</c:v>
                </c:pt>
                <c:pt idx="38">
                  <c:v>42907.776388888888</c:v>
                </c:pt>
                <c:pt idx="39">
                  <c:v>42907.777083333334</c:v>
                </c:pt>
                <c:pt idx="40">
                  <c:v>42907.777777777781</c:v>
                </c:pt>
                <c:pt idx="41">
                  <c:v>42907.77847222222</c:v>
                </c:pt>
                <c:pt idx="42">
                  <c:v>42907.779166666667</c:v>
                </c:pt>
                <c:pt idx="43">
                  <c:v>42907.779861111114</c:v>
                </c:pt>
                <c:pt idx="44">
                  <c:v>42907.780555555553</c:v>
                </c:pt>
                <c:pt idx="45">
                  <c:v>42907.78125</c:v>
                </c:pt>
                <c:pt idx="46">
                  <c:v>42907.781944444447</c:v>
                </c:pt>
                <c:pt idx="47">
                  <c:v>42907.782638888886</c:v>
                </c:pt>
                <c:pt idx="48">
                  <c:v>42907.783333333333</c:v>
                </c:pt>
                <c:pt idx="49">
                  <c:v>42907.78402777778</c:v>
                </c:pt>
                <c:pt idx="50">
                  <c:v>42907.784722222219</c:v>
                </c:pt>
                <c:pt idx="51">
                  <c:v>42907.785416666666</c:v>
                </c:pt>
                <c:pt idx="52">
                  <c:v>42907.786111111112</c:v>
                </c:pt>
                <c:pt idx="53">
                  <c:v>42907.786805555559</c:v>
                </c:pt>
                <c:pt idx="54">
                  <c:v>42907.787499999999</c:v>
                </c:pt>
                <c:pt idx="55">
                  <c:v>42907.788194444445</c:v>
                </c:pt>
                <c:pt idx="56">
                  <c:v>42907.788888888892</c:v>
                </c:pt>
                <c:pt idx="57">
                  <c:v>42907.789583333331</c:v>
                </c:pt>
                <c:pt idx="58">
                  <c:v>42907.790277777778</c:v>
                </c:pt>
                <c:pt idx="59">
                  <c:v>42907.790972222225</c:v>
                </c:pt>
                <c:pt idx="60">
                  <c:v>42907.791666666664</c:v>
                </c:pt>
                <c:pt idx="61">
                  <c:v>42907.792361111111</c:v>
                </c:pt>
                <c:pt idx="62">
                  <c:v>42907.793055555558</c:v>
                </c:pt>
                <c:pt idx="63">
                  <c:v>42907.793749999997</c:v>
                </c:pt>
                <c:pt idx="64">
                  <c:v>42907.794444444444</c:v>
                </c:pt>
                <c:pt idx="65">
                  <c:v>42907.795138888891</c:v>
                </c:pt>
                <c:pt idx="66">
                  <c:v>42907.79583333333</c:v>
                </c:pt>
                <c:pt idx="67">
                  <c:v>42907.796527777777</c:v>
                </c:pt>
                <c:pt idx="68">
                  <c:v>42907.797222222223</c:v>
                </c:pt>
                <c:pt idx="69">
                  <c:v>42907.79791666667</c:v>
                </c:pt>
                <c:pt idx="70">
                  <c:v>42907.798611111109</c:v>
                </c:pt>
                <c:pt idx="71">
                  <c:v>42907.799305555556</c:v>
                </c:pt>
                <c:pt idx="72">
                  <c:v>42907.8</c:v>
                </c:pt>
                <c:pt idx="73">
                  <c:v>42907.800694444442</c:v>
                </c:pt>
                <c:pt idx="74">
                  <c:v>42907.801388888889</c:v>
                </c:pt>
                <c:pt idx="75">
                  <c:v>42907.802083333336</c:v>
                </c:pt>
                <c:pt idx="76">
                  <c:v>42907.802777777775</c:v>
                </c:pt>
                <c:pt idx="77">
                  <c:v>42907.803472222222</c:v>
                </c:pt>
                <c:pt idx="78">
                  <c:v>42907.804166666669</c:v>
                </c:pt>
                <c:pt idx="79">
                  <c:v>42907.804861111108</c:v>
                </c:pt>
                <c:pt idx="80">
                  <c:v>42907.805555555555</c:v>
                </c:pt>
                <c:pt idx="81">
                  <c:v>42907.806250000001</c:v>
                </c:pt>
                <c:pt idx="82">
                  <c:v>42907.806944444441</c:v>
                </c:pt>
                <c:pt idx="83">
                  <c:v>42907.807638888888</c:v>
                </c:pt>
                <c:pt idx="84">
                  <c:v>42907.808333333334</c:v>
                </c:pt>
                <c:pt idx="85">
                  <c:v>42907.809027777781</c:v>
                </c:pt>
                <c:pt idx="86">
                  <c:v>42907.80972222222</c:v>
                </c:pt>
                <c:pt idx="87">
                  <c:v>42907.810416666667</c:v>
                </c:pt>
                <c:pt idx="88">
                  <c:v>42907.811111111114</c:v>
                </c:pt>
                <c:pt idx="89">
                  <c:v>42907.811805555553</c:v>
                </c:pt>
                <c:pt idx="90">
                  <c:v>42907.8125</c:v>
                </c:pt>
                <c:pt idx="91">
                  <c:v>42907.813194444447</c:v>
                </c:pt>
                <c:pt idx="92">
                  <c:v>42907.813888888886</c:v>
                </c:pt>
                <c:pt idx="93">
                  <c:v>42907.814583333333</c:v>
                </c:pt>
                <c:pt idx="94">
                  <c:v>42907.81527777778</c:v>
                </c:pt>
                <c:pt idx="95">
                  <c:v>42907.815972222219</c:v>
                </c:pt>
                <c:pt idx="96">
                  <c:v>42907.816666666666</c:v>
                </c:pt>
                <c:pt idx="97">
                  <c:v>42907.817361111112</c:v>
                </c:pt>
                <c:pt idx="98">
                  <c:v>42907.818055555559</c:v>
                </c:pt>
                <c:pt idx="99">
                  <c:v>42907.818749999999</c:v>
                </c:pt>
                <c:pt idx="100">
                  <c:v>42907.819444444445</c:v>
                </c:pt>
                <c:pt idx="101">
                  <c:v>42907.820138888892</c:v>
                </c:pt>
                <c:pt idx="102">
                  <c:v>42907.820833333331</c:v>
                </c:pt>
                <c:pt idx="103">
                  <c:v>42907.821527777778</c:v>
                </c:pt>
                <c:pt idx="104">
                  <c:v>42907.822222222225</c:v>
                </c:pt>
                <c:pt idx="105">
                  <c:v>42907.822916666664</c:v>
                </c:pt>
                <c:pt idx="106">
                  <c:v>42907.823611111111</c:v>
                </c:pt>
                <c:pt idx="107">
                  <c:v>42907.824305555558</c:v>
                </c:pt>
                <c:pt idx="108">
                  <c:v>42907.824999999997</c:v>
                </c:pt>
                <c:pt idx="109">
                  <c:v>42907.825694444444</c:v>
                </c:pt>
                <c:pt idx="110">
                  <c:v>42907.826388888891</c:v>
                </c:pt>
                <c:pt idx="111">
                  <c:v>42907.82708333333</c:v>
                </c:pt>
                <c:pt idx="112">
                  <c:v>42907.827777777777</c:v>
                </c:pt>
                <c:pt idx="113">
                  <c:v>42907.828472222223</c:v>
                </c:pt>
                <c:pt idx="114">
                  <c:v>42907.82916666667</c:v>
                </c:pt>
                <c:pt idx="115">
                  <c:v>42907.829861111109</c:v>
                </c:pt>
                <c:pt idx="116">
                  <c:v>42907.830555555556</c:v>
                </c:pt>
                <c:pt idx="117">
                  <c:v>42907.831250000003</c:v>
                </c:pt>
                <c:pt idx="118">
                  <c:v>42907.831944444442</c:v>
                </c:pt>
                <c:pt idx="119">
                  <c:v>42907.832638888889</c:v>
                </c:pt>
                <c:pt idx="120">
                  <c:v>42907.833333333336</c:v>
                </c:pt>
                <c:pt idx="121">
                  <c:v>42907.834027777775</c:v>
                </c:pt>
                <c:pt idx="122">
                  <c:v>42907.834722222222</c:v>
                </c:pt>
                <c:pt idx="123">
                  <c:v>42907.835416666669</c:v>
                </c:pt>
                <c:pt idx="124">
                  <c:v>42907.836111111108</c:v>
                </c:pt>
                <c:pt idx="125">
                  <c:v>42907.836805555555</c:v>
                </c:pt>
                <c:pt idx="126">
                  <c:v>42907.837500000001</c:v>
                </c:pt>
                <c:pt idx="127">
                  <c:v>42907.838194444441</c:v>
                </c:pt>
                <c:pt idx="128">
                  <c:v>42907.838888888888</c:v>
                </c:pt>
                <c:pt idx="129">
                  <c:v>42907.839583333334</c:v>
                </c:pt>
                <c:pt idx="130">
                  <c:v>42907.840277777781</c:v>
                </c:pt>
                <c:pt idx="131">
                  <c:v>42907.84097222222</c:v>
                </c:pt>
                <c:pt idx="132">
                  <c:v>42907.841666666667</c:v>
                </c:pt>
                <c:pt idx="133">
                  <c:v>42907.842361111114</c:v>
                </c:pt>
                <c:pt idx="134">
                  <c:v>42907.843055555553</c:v>
                </c:pt>
                <c:pt idx="135">
                  <c:v>42907.84375</c:v>
                </c:pt>
                <c:pt idx="136">
                  <c:v>42907.844444444447</c:v>
                </c:pt>
                <c:pt idx="137">
                  <c:v>42907.845138888886</c:v>
                </c:pt>
                <c:pt idx="138">
                  <c:v>42907.845833333333</c:v>
                </c:pt>
                <c:pt idx="139">
                  <c:v>42907.84652777778</c:v>
                </c:pt>
                <c:pt idx="140">
                  <c:v>42907.847222222219</c:v>
                </c:pt>
                <c:pt idx="141">
                  <c:v>42907.847916666666</c:v>
                </c:pt>
                <c:pt idx="142">
                  <c:v>42907.848611111112</c:v>
                </c:pt>
                <c:pt idx="143">
                  <c:v>42907.849305555559</c:v>
                </c:pt>
                <c:pt idx="144">
                  <c:v>42907.85</c:v>
                </c:pt>
                <c:pt idx="145">
                  <c:v>42907.850694444445</c:v>
                </c:pt>
                <c:pt idx="146">
                  <c:v>42907.851388888892</c:v>
                </c:pt>
                <c:pt idx="147">
                  <c:v>42907.852083333331</c:v>
                </c:pt>
                <c:pt idx="148">
                  <c:v>42907.852777777778</c:v>
                </c:pt>
                <c:pt idx="149">
                  <c:v>42907.853472222225</c:v>
                </c:pt>
                <c:pt idx="150">
                  <c:v>42907.854166666664</c:v>
                </c:pt>
                <c:pt idx="151">
                  <c:v>42907.854861111111</c:v>
                </c:pt>
                <c:pt idx="152">
                  <c:v>42907.855555555558</c:v>
                </c:pt>
                <c:pt idx="153">
                  <c:v>42907.856249999997</c:v>
                </c:pt>
                <c:pt idx="154">
                  <c:v>42907.856944444444</c:v>
                </c:pt>
                <c:pt idx="155">
                  <c:v>42907.857638888891</c:v>
                </c:pt>
                <c:pt idx="156">
                  <c:v>42907.85833333333</c:v>
                </c:pt>
                <c:pt idx="157">
                  <c:v>42907.859027777777</c:v>
                </c:pt>
                <c:pt idx="158">
                  <c:v>42907.859722222223</c:v>
                </c:pt>
                <c:pt idx="159">
                  <c:v>42907.86041666667</c:v>
                </c:pt>
                <c:pt idx="160">
                  <c:v>42907.861111111109</c:v>
                </c:pt>
                <c:pt idx="161">
                  <c:v>42907.861805555556</c:v>
                </c:pt>
                <c:pt idx="162">
                  <c:v>42907.862500000003</c:v>
                </c:pt>
                <c:pt idx="163">
                  <c:v>42907.863194444442</c:v>
                </c:pt>
                <c:pt idx="164">
                  <c:v>42907.863888888889</c:v>
                </c:pt>
                <c:pt idx="165">
                  <c:v>42907.864583333336</c:v>
                </c:pt>
                <c:pt idx="166">
                  <c:v>42907.865277777775</c:v>
                </c:pt>
                <c:pt idx="167">
                  <c:v>42907.865972222222</c:v>
                </c:pt>
                <c:pt idx="168">
                  <c:v>42907.866666666669</c:v>
                </c:pt>
                <c:pt idx="169">
                  <c:v>42907.867361111108</c:v>
                </c:pt>
                <c:pt idx="170">
                  <c:v>42907.868055555555</c:v>
                </c:pt>
                <c:pt idx="171">
                  <c:v>42907.868750000001</c:v>
                </c:pt>
                <c:pt idx="172">
                  <c:v>42907.869444444441</c:v>
                </c:pt>
                <c:pt idx="173">
                  <c:v>42907.870138888888</c:v>
                </c:pt>
                <c:pt idx="174">
                  <c:v>42907.870833333334</c:v>
                </c:pt>
                <c:pt idx="175">
                  <c:v>42907.871527777781</c:v>
                </c:pt>
                <c:pt idx="176">
                  <c:v>42907.87222222222</c:v>
                </c:pt>
                <c:pt idx="177">
                  <c:v>42907.872916666667</c:v>
                </c:pt>
                <c:pt idx="178">
                  <c:v>42907.873611111114</c:v>
                </c:pt>
                <c:pt idx="179">
                  <c:v>42907.874305555553</c:v>
                </c:pt>
                <c:pt idx="180">
                  <c:v>42907.875</c:v>
                </c:pt>
                <c:pt idx="181">
                  <c:v>42907.875694444447</c:v>
                </c:pt>
                <c:pt idx="182">
                  <c:v>42907.876388888886</c:v>
                </c:pt>
                <c:pt idx="183">
                  <c:v>42907.877083333333</c:v>
                </c:pt>
                <c:pt idx="184">
                  <c:v>42907.87777777778</c:v>
                </c:pt>
                <c:pt idx="185">
                  <c:v>42907.878472222219</c:v>
                </c:pt>
                <c:pt idx="186">
                  <c:v>42907.879166666666</c:v>
                </c:pt>
                <c:pt idx="187">
                  <c:v>42907.879861111112</c:v>
                </c:pt>
                <c:pt idx="188">
                  <c:v>42907.880555555559</c:v>
                </c:pt>
                <c:pt idx="189">
                  <c:v>42907.881249999999</c:v>
                </c:pt>
                <c:pt idx="190">
                  <c:v>42907.881944444445</c:v>
                </c:pt>
                <c:pt idx="191">
                  <c:v>42907.882638888892</c:v>
                </c:pt>
                <c:pt idx="192">
                  <c:v>42907.883333333331</c:v>
                </c:pt>
                <c:pt idx="193">
                  <c:v>42907.884027777778</c:v>
                </c:pt>
                <c:pt idx="194">
                  <c:v>42907.884722222225</c:v>
                </c:pt>
                <c:pt idx="195">
                  <c:v>42907.885416666664</c:v>
                </c:pt>
                <c:pt idx="196">
                  <c:v>42907.886111111111</c:v>
                </c:pt>
                <c:pt idx="197">
                  <c:v>42907.886805555558</c:v>
                </c:pt>
                <c:pt idx="198">
                  <c:v>42907.887499999997</c:v>
                </c:pt>
                <c:pt idx="199">
                  <c:v>42907.888194444444</c:v>
                </c:pt>
                <c:pt idx="200">
                  <c:v>42907.888888888891</c:v>
                </c:pt>
                <c:pt idx="201">
                  <c:v>42907.88958333333</c:v>
                </c:pt>
                <c:pt idx="202">
                  <c:v>42907.890277777777</c:v>
                </c:pt>
                <c:pt idx="203">
                  <c:v>42907.890972222223</c:v>
                </c:pt>
                <c:pt idx="204">
                  <c:v>42907.89166666667</c:v>
                </c:pt>
                <c:pt idx="205">
                  <c:v>42907.892361111109</c:v>
                </c:pt>
                <c:pt idx="206">
                  <c:v>42907.893055555556</c:v>
                </c:pt>
                <c:pt idx="207">
                  <c:v>42907.893750000003</c:v>
                </c:pt>
                <c:pt idx="208">
                  <c:v>42907.894444444442</c:v>
                </c:pt>
                <c:pt idx="209">
                  <c:v>42907.895138888889</c:v>
                </c:pt>
                <c:pt idx="210">
                  <c:v>42907.895833333336</c:v>
                </c:pt>
                <c:pt idx="211">
                  <c:v>42907.896527777775</c:v>
                </c:pt>
                <c:pt idx="212">
                  <c:v>42907.897222222222</c:v>
                </c:pt>
                <c:pt idx="213">
                  <c:v>42907.897916666669</c:v>
                </c:pt>
                <c:pt idx="214">
                  <c:v>42907.898611111108</c:v>
                </c:pt>
                <c:pt idx="215">
                  <c:v>42907.899305555555</c:v>
                </c:pt>
                <c:pt idx="216">
                  <c:v>42907.9</c:v>
                </c:pt>
                <c:pt idx="217">
                  <c:v>42907.900694444441</c:v>
                </c:pt>
                <c:pt idx="218">
                  <c:v>42907.901388888888</c:v>
                </c:pt>
                <c:pt idx="219">
                  <c:v>42907.902083333334</c:v>
                </c:pt>
                <c:pt idx="220">
                  <c:v>42907.902777777781</c:v>
                </c:pt>
                <c:pt idx="221">
                  <c:v>42907.90347222222</c:v>
                </c:pt>
                <c:pt idx="222">
                  <c:v>42907.904166666667</c:v>
                </c:pt>
                <c:pt idx="223">
                  <c:v>42907.904861111114</c:v>
                </c:pt>
                <c:pt idx="224">
                  <c:v>42907.905555555553</c:v>
                </c:pt>
                <c:pt idx="225">
                  <c:v>42907.90625</c:v>
                </c:pt>
                <c:pt idx="226">
                  <c:v>42907.906944444447</c:v>
                </c:pt>
                <c:pt idx="227">
                  <c:v>42907.907638888886</c:v>
                </c:pt>
                <c:pt idx="228">
                  <c:v>42907.908333333333</c:v>
                </c:pt>
                <c:pt idx="229">
                  <c:v>42907.90902777778</c:v>
                </c:pt>
                <c:pt idx="230">
                  <c:v>42907.909722222219</c:v>
                </c:pt>
                <c:pt idx="231">
                  <c:v>42907.910416666666</c:v>
                </c:pt>
                <c:pt idx="232">
                  <c:v>42907.911111111112</c:v>
                </c:pt>
                <c:pt idx="233">
                  <c:v>42907.911805555559</c:v>
                </c:pt>
                <c:pt idx="234">
                  <c:v>42907.912499999999</c:v>
                </c:pt>
                <c:pt idx="235">
                  <c:v>42907.913194444445</c:v>
                </c:pt>
                <c:pt idx="236">
                  <c:v>42907.913888888892</c:v>
                </c:pt>
                <c:pt idx="237">
                  <c:v>42907.914583333331</c:v>
                </c:pt>
                <c:pt idx="238">
                  <c:v>42907.915277777778</c:v>
                </c:pt>
                <c:pt idx="239">
                  <c:v>42907.915972222225</c:v>
                </c:pt>
                <c:pt idx="240">
                  <c:v>42907.916666666664</c:v>
                </c:pt>
              </c:numCache>
            </c:numRef>
          </c:cat>
          <c:val>
            <c:numRef>
              <c:f>'6.21.17'!$F$6:$F$246</c:f>
              <c:numCache>
                <c:formatCode>General</c:formatCode>
                <c:ptCount val="241"/>
                <c:pt idx="0">
                  <c:v>2789</c:v>
                </c:pt>
                <c:pt idx="1">
                  <c:v>2789</c:v>
                </c:pt>
                <c:pt idx="2">
                  <c:v>2767</c:v>
                </c:pt>
                <c:pt idx="3">
                  <c:v>2767</c:v>
                </c:pt>
                <c:pt idx="4">
                  <c:v>2767</c:v>
                </c:pt>
                <c:pt idx="5">
                  <c:v>2767</c:v>
                </c:pt>
                <c:pt idx="6">
                  <c:v>2767</c:v>
                </c:pt>
                <c:pt idx="7">
                  <c:v>2767</c:v>
                </c:pt>
                <c:pt idx="8">
                  <c:v>2767</c:v>
                </c:pt>
                <c:pt idx="9">
                  <c:v>2767</c:v>
                </c:pt>
                <c:pt idx="10">
                  <c:v>2767</c:v>
                </c:pt>
                <c:pt idx="11">
                  <c:v>2747</c:v>
                </c:pt>
                <c:pt idx="12">
                  <c:v>2747</c:v>
                </c:pt>
                <c:pt idx="13">
                  <c:v>2747</c:v>
                </c:pt>
                <c:pt idx="14">
                  <c:v>2747</c:v>
                </c:pt>
                <c:pt idx="15">
                  <c:v>2747</c:v>
                </c:pt>
                <c:pt idx="16">
                  <c:v>2747</c:v>
                </c:pt>
                <c:pt idx="17">
                  <c:v>2747</c:v>
                </c:pt>
                <c:pt idx="18">
                  <c:v>2747</c:v>
                </c:pt>
                <c:pt idx="19">
                  <c:v>2747</c:v>
                </c:pt>
                <c:pt idx="20">
                  <c:v>2747</c:v>
                </c:pt>
                <c:pt idx="21">
                  <c:v>2718</c:v>
                </c:pt>
                <c:pt idx="22">
                  <c:v>2718</c:v>
                </c:pt>
                <c:pt idx="23">
                  <c:v>2718</c:v>
                </c:pt>
                <c:pt idx="24">
                  <c:v>2718</c:v>
                </c:pt>
                <c:pt idx="25">
                  <c:v>2718</c:v>
                </c:pt>
                <c:pt idx="26">
                  <c:v>2718</c:v>
                </c:pt>
                <c:pt idx="27">
                  <c:v>2718</c:v>
                </c:pt>
                <c:pt idx="28">
                  <c:v>2718</c:v>
                </c:pt>
                <c:pt idx="29">
                  <c:v>2718</c:v>
                </c:pt>
                <c:pt idx="30">
                  <c:v>2718</c:v>
                </c:pt>
                <c:pt idx="31">
                  <c:v>2695</c:v>
                </c:pt>
                <c:pt idx="32">
                  <c:v>2695</c:v>
                </c:pt>
                <c:pt idx="33">
                  <c:v>2695</c:v>
                </c:pt>
                <c:pt idx="34">
                  <c:v>2695</c:v>
                </c:pt>
                <c:pt idx="35">
                  <c:v>2695</c:v>
                </c:pt>
                <c:pt idx="36">
                  <c:v>2695</c:v>
                </c:pt>
                <c:pt idx="37">
                  <c:v>2695</c:v>
                </c:pt>
                <c:pt idx="38">
                  <c:v>2695</c:v>
                </c:pt>
                <c:pt idx="39">
                  <c:v>2695</c:v>
                </c:pt>
                <c:pt idx="40">
                  <c:v>2695</c:v>
                </c:pt>
                <c:pt idx="41">
                  <c:v>2687</c:v>
                </c:pt>
                <c:pt idx="42">
                  <c:v>2687</c:v>
                </c:pt>
                <c:pt idx="43">
                  <c:v>2687</c:v>
                </c:pt>
                <c:pt idx="44">
                  <c:v>2687</c:v>
                </c:pt>
                <c:pt idx="45">
                  <c:v>2687</c:v>
                </c:pt>
                <c:pt idx="46">
                  <c:v>2687</c:v>
                </c:pt>
                <c:pt idx="47">
                  <c:v>2687</c:v>
                </c:pt>
                <c:pt idx="48">
                  <c:v>2687</c:v>
                </c:pt>
                <c:pt idx="49">
                  <c:v>2687</c:v>
                </c:pt>
                <c:pt idx="50">
                  <c:v>2687</c:v>
                </c:pt>
                <c:pt idx="51">
                  <c:v>2645</c:v>
                </c:pt>
                <c:pt idx="52">
                  <c:v>2645</c:v>
                </c:pt>
                <c:pt idx="53">
                  <c:v>2645</c:v>
                </c:pt>
                <c:pt idx="54">
                  <c:v>2645</c:v>
                </c:pt>
                <c:pt idx="55">
                  <c:v>2645</c:v>
                </c:pt>
                <c:pt idx="56">
                  <c:v>2645</c:v>
                </c:pt>
                <c:pt idx="57">
                  <c:v>2645</c:v>
                </c:pt>
                <c:pt idx="58">
                  <c:v>2645</c:v>
                </c:pt>
                <c:pt idx="59">
                  <c:v>2645</c:v>
                </c:pt>
                <c:pt idx="60">
                  <c:v>2645</c:v>
                </c:pt>
                <c:pt idx="61">
                  <c:v>2589</c:v>
                </c:pt>
                <c:pt idx="62">
                  <c:v>2589</c:v>
                </c:pt>
                <c:pt idx="63">
                  <c:v>2589</c:v>
                </c:pt>
                <c:pt idx="64">
                  <c:v>2589</c:v>
                </c:pt>
                <c:pt idx="65">
                  <c:v>2589</c:v>
                </c:pt>
                <c:pt idx="66">
                  <c:v>2589</c:v>
                </c:pt>
                <c:pt idx="67">
                  <c:v>2589</c:v>
                </c:pt>
                <c:pt idx="68">
                  <c:v>2589</c:v>
                </c:pt>
                <c:pt idx="69">
                  <c:v>2589</c:v>
                </c:pt>
                <c:pt idx="70">
                  <c:v>2589</c:v>
                </c:pt>
                <c:pt idx="71">
                  <c:v>2589</c:v>
                </c:pt>
                <c:pt idx="72">
                  <c:v>2584</c:v>
                </c:pt>
                <c:pt idx="73">
                  <c:v>2584</c:v>
                </c:pt>
                <c:pt idx="74">
                  <c:v>2584</c:v>
                </c:pt>
                <c:pt idx="75">
                  <c:v>2584</c:v>
                </c:pt>
                <c:pt idx="76">
                  <c:v>2584</c:v>
                </c:pt>
                <c:pt idx="77">
                  <c:v>2584</c:v>
                </c:pt>
                <c:pt idx="78">
                  <c:v>2584</c:v>
                </c:pt>
                <c:pt idx="79">
                  <c:v>2584</c:v>
                </c:pt>
                <c:pt idx="80">
                  <c:v>2584</c:v>
                </c:pt>
                <c:pt idx="81">
                  <c:v>2584</c:v>
                </c:pt>
                <c:pt idx="82">
                  <c:v>2615</c:v>
                </c:pt>
                <c:pt idx="83">
                  <c:v>2615</c:v>
                </c:pt>
                <c:pt idx="84">
                  <c:v>2615</c:v>
                </c:pt>
                <c:pt idx="85">
                  <c:v>2615</c:v>
                </c:pt>
                <c:pt idx="86">
                  <c:v>2615</c:v>
                </c:pt>
                <c:pt idx="87">
                  <c:v>2615</c:v>
                </c:pt>
                <c:pt idx="88">
                  <c:v>2615</c:v>
                </c:pt>
                <c:pt idx="89">
                  <c:v>2615</c:v>
                </c:pt>
                <c:pt idx="90">
                  <c:v>2615</c:v>
                </c:pt>
                <c:pt idx="91">
                  <c:v>2626</c:v>
                </c:pt>
                <c:pt idx="92">
                  <c:v>2626</c:v>
                </c:pt>
                <c:pt idx="93">
                  <c:v>2626</c:v>
                </c:pt>
                <c:pt idx="94">
                  <c:v>2626</c:v>
                </c:pt>
                <c:pt idx="95">
                  <c:v>2626</c:v>
                </c:pt>
                <c:pt idx="96">
                  <c:v>2626</c:v>
                </c:pt>
                <c:pt idx="97">
                  <c:v>2626</c:v>
                </c:pt>
                <c:pt idx="98">
                  <c:v>2626</c:v>
                </c:pt>
                <c:pt idx="99">
                  <c:v>2626</c:v>
                </c:pt>
                <c:pt idx="100">
                  <c:v>2626</c:v>
                </c:pt>
                <c:pt idx="101">
                  <c:v>2578</c:v>
                </c:pt>
                <c:pt idx="102">
                  <c:v>2578</c:v>
                </c:pt>
                <c:pt idx="103">
                  <c:v>2578</c:v>
                </c:pt>
                <c:pt idx="104">
                  <c:v>2578</c:v>
                </c:pt>
                <c:pt idx="105">
                  <c:v>2578</c:v>
                </c:pt>
                <c:pt idx="106">
                  <c:v>2578</c:v>
                </c:pt>
                <c:pt idx="107">
                  <c:v>2578</c:v>
                </c:pt>
                <c:pt idx="108">
                  <c:v>2578</c:v>
                </c:pt>
                <c:pt idx="109">
                  <c:v>2578</c:v>
                </c:pt>
                <c:pt idx="110">
                  <c:v>2651</c:v>
                </c:pt>
                <c:pt idx="111">
                  <c:v>2651</c:v>
                </c:pt>
                <c:pt idx="112">
                  <c:v>2651</c:v>
                </c:pt>
                <c:pt idx="113">
                  <c:v>2651</c:v>
                </c:pt>
                <c:pt idx="114">
                  <c:v>2651</c:v>
                </c:pt>
                <c:pt idx="115">
                  <c:v>2651</c:v>
                </c:pt>
                <c:pt idx="116">
                  <c:v>2651</c:v>
                </c:pt>
                <c:pt idx="117">
                  <c:v>2651</c:v>
                </c:pt>
                <c:pt idx="118">
                  <c:v>2651</c:v>
                </c:pt>
                <c:pt idx="119">
                  <c:v>2651</c:v>
                </c:pt>
                <c:pt idx="120">
                  <c:v>2651</c:v>
                </c:pt>
                <c:pt idx="121">
                  <c:v>2726</c:v>
                </c:pt>
                <c:pt idx="122">
                  <c:v>2726</c:v>
                </c:pt>
                <c:pt idx="123">
                  <c:v>2726</c:v>
                </c:pt>
                <c:pt idx="124">
                  <c:v>2726</c:v>
                </c:pt>
                <c:pt idx="125">
                  <c:v>2726</c:v>
                </c:pt>
                <c:pt idx="126">
                  <c:v>2726</c:v>
                </c:pt>
                <c:pt idx="127">
                  <c:v>2726</c:v>
                </c:pt>
                <c:pt idx="128">
                  <c:v>2726</c:v>
                </c:pt>
                <c:pt idx="129">
                  <c:v>2726</c:v>
                </c:pt>
                <c:pt idx="130">
                  <c:v>2726</c:v>
                </c:pt>
                <c:pt idx="131">
                  <c:v>2726</c:v>
                </c:pt>
                <c:pt idx="132">
                  <c:v>2744</c:v>
                </c:pt>
                <c:pt idx="133">
                  <c:v>2744</c:v>
                </c:pt>
                <c:pt idx="134">
                  <c:v>2744</c:v>
                </c:pt>
                <c:pt idx="135">
                  <c:v>2744</c:v>
                </c:pt>
                <c:pt idx="136">
                  <c:v>2744</c:v>
                </c:pt>
                <c:pt idx="137">
                  <c:v>2744</c:v>
                </c:pt>
                <c:pt idx="138">
                  <c:v>2744</c:v>
                </c:pt>
                <c:pt idx="139">
                  <c:v>2744</c:v>
                </c:pt>
                <c:pt idx="140">
                  <c:v>2744</c:v>
                </c:pt>
                <c:pt idx="141">
                  <c:v>2744</c:v>
                </c:pt>
                <c:pt idx="142">
                  <c:v>2774</c:v>
                </c:pt>
                <c:pt idx="143">
                  <c:v>2774</c:v>
                </c:pt>
                <c:pt idx="144">
                  <c:v>2774</c:v>
                </c:pt>
                <c:pt idx="145">
                  <c:v>2774</c:v>
                </c:pt>
                <c:pt idx="146">
                  <c:v>2774</c:v>
                </c:pt>
                <c:pt idx="147">
                  <c:v>2774</c:v>
                </c:pt>
                <c:pt idx="148">
                  <c:v>2774</c:v>
                </c:pt>
                <c:pt idx="149">
                  <c:v>2774</c:v>
                </c:pt>
                <c:pt idx="150">
                  <c:v>2774</c:v>
                </c:pt>
                <c:pt idx="151">
                  <c:v>2822</c:v>
                </c:pt>
                <c:pt idx="152">
                  <c:v>2822</c:v>
                </c:pt>
                <c:pt idx="153">
                  <c:v>2822</c:v>
                </c:pt>
                <c:pt idx="154">
                  <c:v>2822</c:v>
                </c:pt>
                <c:pt idx="155">
                  <c:v>2814</c:v>
                </c:pt>
                <c:pt idx="156">
                  <c:v>2814</c:v>
                </c:pt>
                <c:pt idx="157">
                  <c:v>2814</c:v>
                </c:pt>
                <c:pt idx="158">
                  <c:v>2814</c:v>
                </c:pt>
                <c:pt idx="159">
                  <c:v>2814</c:v>
                </c:pt>
                <c:pt idx="160">
                  <c:v>2814</c:v>
                </c:pt>
                <c:pt idx="161">
                  <c:v>2814</c:v>
                </c:pt>
                <c:pt idx="162">
                  <c:v>2814</c:v>
                </c:pt>
                <c:pt idx="163">
                  <c:v>2814</c:v>
                </c:pt>
                <c:pt idx="164">
                  <c:v>2825</c:v>
                </c:pt>
                <c:pt idx="165">
                  <c:v>2825</c:v>
                </c:pt>
                <c:pt idx="166">
                  <c:v>2825</c:v>
                </c:pt>
                <c:pt idx="167">
                  <c:v>2825</c:v>
                </c:pt>
                <c:pt idx="168">
                  <c:v>2825</c:v>
                </c:pt>
                <c:pt idx="169">
                  <c:v>2825</c:v>
                </c:pt>
                <c:pt idx="170">
                  <c:v>2825</c:v>
                </c:pt>
                <c:pt idx="171">
                  <c:v>2877</c:v>
                </c:pt>
                <c:pt idx="172">
                  <c:v>2877</c:v>
                </c:pt>
                <c:pt idx="173">
                  <c:v>2877</c:v>
                </c:pt>
                <c:pt idx="174">
                  <c:v>2877</c:v>
                </c:pt>
                <c:pt idx="175">
                  <c:v>2877</c:v>
                </c:pt>
                <c:pt idx="176">
                  <c:v>2877</c:v>
                </c:pt>
                <c:pt idx="177">
                  <c:v>2877</c:v>
                </c:pt>
                <c:pt idx="178">
                  <c:v>2877</c:v>
                </c:pt>
                <c:pt idx="179">
                  <c:v>2877</c:v>
                </c:pt>
                <c:pt idx="180">
                  <c:v>2877</c:v>
                </c:pt>
                <c:pt idx="181">
                  <c:v>2863</c:v>
                </c:pt>
                <c:pt idx="182">
                  <c:v>2863</c:v>
                </c:pt>
                <c:pt idx="183">
                  <c:v>2863</c:v>
                </c:pt>
                <c:pt idx="184">
                  <c:v>2863</c:v>
                </c:pt>
                <c:pt idx="185">
                  <c:v>2863</c:v>
                </c:pt>
                <c:pt idx="186">
                  <c:v>2863</c:v>
                </c:pt>
                <c:pt idx="187">
                  <c:v>2863</c:v>
                </c:pt>
                <c:pt idx="188">
                  <c:v>2863</c:v>
                </c:pt>
                <c:pt idx="189">
                  <c:v>2863</c:v>
                </c:pt>
                <c:pt idx="190">
                  <c:v>2817</c:v>
                </c:pt>
                <c:pt idx="191">
                  <c:v>2817</c:v>
                </c:pt>
                <c:pt idx="192">
                  <c:v>2817</c:v>
                </c:pt>
                <c:pt idx="193">
                  <c:v>2817</c:v>
                </c:pt>
                <c:pt idx="194">
                  <c:v>2817</c:v>
                </c:pt>
                <c:pt idx="195">
                  <c:v>2817</c:v>
                </c:pt>
                <c:pt idx="196">
                  <c:v>2817</c:v>
                </c:pt>
                <c:pt idx="197">
                  <c:v>2817</c:v>
                </c:pt>
                <c:pt idx="198">
                  <c:v>2817</c:v>
                </c:pt>
                <c:pt idx="199">
                  <c:v>2817</c:v>
                </c:pt>
                <c:pt idx="200">
                  <c:v>2778</c:v>
                </c:pt>
                <c:pt idx="201">
                  <c:v>2778</c:v>
                </c:pt>
                <c:pt idx="202">
                  <c:v>2778</c:v>
                </c:pt>
                <c:pt idx="203">
                  <c:v>2778</c:v>
                </c:pt>
                <c:pt idx="204">
                  <c:v>2778</c:v>
                </c:pt>
                <c:pt idx="205">
                  <c:v>2778</c:v>
                </c:pt>
                <c:pt idx="206">
                  <c:v>2778</c:v>
                </c:pt>
                <c:pt idx="207">
                  <c:v>2778</c:v>
                </c:pt>
                <c:pt idx="208">
                  <c:v>2778</c:v>
                </c:pt>
                <c:pt idx="209">
                  <c:v>2778</c:v>
                </c:pt>
                <c:pt idx="210">
                  <c:v>2778</c:v>
                </c:pt>
                <c:pt idx="211">
                  <c:v>2778</c:v>
                </c:pt>
                <c:pt idx="212">
                  <c:v>2779</c:v>
                </c:pt>
                <c:pt idx="213">
                  <c:v>2779</c:v>
                </c:pt>
                <c:pt idx="214">
                  <c:v>2779</c:v>
                </c:pt>
                <c:pt idx="215">
                  <c:v>2779</c:v>
                </c:pt>
                <c:pt idx="216">
                  <c:v>2779</c:v>
                </c:pt>
                <c:pt idx="217">
                  <c:v>2779</c:v>
                </c:pt>
                <c:pt idx="218">
                  <c:v>2779</c:v>
                </c:pt>
                <c:pt idx="219">
                  <c:v>2779</c:v>
                </c:pt>
                <c:pt idx="220">
                  <c:v>2779</c:v>
                </c:pt>
                <c:pt idx="221">
                  <c:v>2802</c:v>
                </c:pt>
                <c:pt idx="222">
                  <c:v>2802</c:v>
                </c:pt>
                <c:pt idx="223">
                  <c:v>2802</c:v>
                </c:pt>
                <c:pt idx="224">
                  <c:v>2802</c:v>
                </c:pt>
                <c:pt idx="225">
                  <c:v>2802</c:v>
                </c:pt>
                <c:pt idx="226">
                  <c:v>2802</c:v>
                </c:pt>
                <c:pt idx="227">
                  <c:v>2802</c:v>
                </c:pt>
                <c:pt idx="228">
                  <c:v>2802</c:v>
                </c:pt>
                <c:pt idx="229">
                  <c:v>2802</c:v>
                </c:pt>
                <c:pt idx="230">
                  <c:v>2802</c:v>
                </c:pt>
                <c:pt idx="231">
                  <c:v>2793</c:v>
                </c:pt>
                <c:pt idx="232">
                  <c:v>2793</c:v>
                </c:pt>
                <c:pt idx="233">
                  <c:v>2793</c:v>
                </c:pt>
                <c:pt idx="234">
                  <c:v>2793</c:v>
                </c:pt>
                <c:pt idx="235">
                  <c:v>2793</c:v>
                </c:pt>
                <c:pt idx="236">
                  <c:v>2793</c:v>
                </c:pt>
                <c:pt idx="237">
                  <c:v>2793</c:v>
                </c:pt>
                <c:pt idx="238">
                  <c:v>2793</c:v>
                </c:pt>
                <c:pt idx="239">
                  <c:v>2793</c:v>
                </c:pt>
                <c:pt idx="240">
                  <c:v>2793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'6.21.17'!$G$5</c:f>
              <c:strCache>
                <c:ptCount val="1"/>
                <c:pt idx="0">
                  <c:v>Panhandle Interface Real Time Flow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'6.21.17'!$B$6:$B$246</c:f>
              <c:numCache>
                <c:formatCode>dd\-mmm\-yy\ hh:mm:ss</c:formatCode>
                <c:ptCount val="241"/>
                <c:pt idx="0">
                  <c:v>42907.75</c:v>
                </c:pt>
                <c:pt idx="1">
                  <c:v>42907.750694444447</c:v>
                </c:pt>
                <c:pt idx="2">
                  <c:v>42907.751388888886</c:v>
                </c:pt>
                <c:pt idx="3">
                  <c:v>42907.752083333333</c:v>
                </c:pt>
                <c:pt idx="4">
                  <c:v>42907.75277777778</c:v>
                </c:pt>
                <c:pt idx="5">
                  <c:v>42907.753472222219</c:v>
                </c:pt>
                <c:pt idx="6">
                  <c:v>42907.754166666666</c:v>
                </c:pt>
                <c:pt idx="7">
                  <c:v>42907.754861111112</c:v>
                </c:pt>
                <c:pt idx="8">
                  <c:v>42907.755555555559</c:v>
                </c:pt>
                <c:pt idx="9">
                  <c:v>42907.756249999999</c:v>
                </c:pt>
                <c:pt idx="10">
                  <c:v>42907.756944444445</c:v>
                </c:pt>
                <c:pt idx="11">
                  <c:v>42907.757638888892</c:v>
                </c:pt>
                <c:pt idx="12">
                  <c:v>42907.758333333331</c:v>
                </c:pt>
                <c:pt idx="13">
                  <c:v>42907.759027777778</c:v>
                </c:pt>
                <c:pt idx="14">
                  <c:v>42907.759722222225</c:v>
                </c:pt>
                <c:pt idx="15">
                  <c:v>42907.760416666664</c:v>
                </c:pt>
                <c:pt idx="16">
                  <c:v>42907.761111111111</c:v>
                </c:pt>
                <c:pt idx="17">
                  <c:v>42907.761805555558</c:v>
                </c:pt>
                <c:pt idx="18">
                  <c:v>42907.762499999997</c:v>
                </c:pt>
                <c:pt idx="19">
                  <c:v>42907.763194444444</c:v>
                </c:pt>
                <c:pt idx="20">
                  <c:v>42907.763888888891</c:v>
                </c:pt>
                <c:pt idx="21">
                  <c:v>42907.76458333333</c:v>
                </c:pt>
                <c:pt idx="22">
                  <c:v>42907.765277777777</c:v>
                </c:pt>
                <c:pt idx="23">
                  <c:v>42907.765972222223</c:v>
                </c:pt>
                <c:pt idx="24">
                  <c:v>42907.76666666667</c:v>
                </c:pt>
                <c:pt idx="25">
                  <c:v>42907.767361111109</c:v>
                </c:pt>
                <c:pt idx="26">
                  <c:v>42907.768055555556</c:v>
                </c:pt>
                <c:pt idx="27">
                  <c:v>42907.768750000003</c:v>
                </c:pt>
                <c:pt idx="28">
                  <c:v>42907.769444444442</c:v>
                </c:pt>
                <c:pt idx="29">
                  <c:v>42907.770138888889</c:v>
                </c:pt>
                <c:pt idx="30">
                  <c:v>42907.770833333336</c:v>
                </c:pt>
                <c:pt idx="31">
                  <c:v>42907.771527777775</c:v>
                </c:pt>
                <c:pt idx="32">
                  <c:v>42907.772222222222</c:v>
                </c:pt>
                <c:pt idx="33">
                  <c:v>42907.772916666669</c:v>
                </c:pt>
                <c:pt idx="34">
                  <c:v>42907.773611111108</c:v>
                </c:pt>
                <c:pt idx="35">
                  <c:v>42907.774305555555</c:v>
                </c:pt>
                <c:pt idx="36">
                  <c:v>42907.775000000001</c:v>
                </c:pt>
                <c:pt idx="37">
                  <c:v>42907.775694444441</c:v>
                </c:pt>
                <c:pt idx="38">
                  <c:v>42907.776388888888</c:v>
                </c:pt>
                <c:pt idx="39">
                  <c:v>42907.777083333334</c:v>
                </c:pt>
                <c:pt idx="40">
                  <c:v>42907.777777777781</c:v>
                </c:pt>
                <c:pt idx="41">
                  <c:v>42907.77847222222</c:v>
                </c:pt>
                <c:pt idx="42">
                  <c:v>42907.779166666667</c:v>
                </c:pt>
                <c:pt idx="43">
                  <c:v>42907.779861111114</c:v>
                </c:pt>
                <c:pt idx="44">
                  <c:v>42907.780555555553</c:v>
                </c:pt>
                <c:pt idx="45">
                  <c:v>42907.78125</c:v>
                </c:pt>
                <c:pt idx="46">
                  <c:v>42907.781944444447</c:v>
                </c:pt>
                <c:pt idx="47">
                  <c:v>42907.782638888886</c:v>
                </c:pt>
                <c:pt idx="48">
                  <c:v>42907.783333333333</c:v>
                </c:pt>
                <c:pt idx="49">
                  <c:v>42907.78402777778</c:v>
                </c:pt>
                <c:pt idx="50">
                  <c:v>42907.784722222219</c:v>
                </c:pt>
                <c:pt idx="51">
                  <c:v>42907.785416666666</c:v>
                </c:pt>
                <c:pt idx="52">
                  <c:v>42907.786111111112</c:v>
                </c:pt>
                <c:pt idx="53">
                  <c:v>42907.786805555559</c:v>
                </c:pt>
                <c:pt idx="54">
                  <c:v>42907.787499999999</c:v>
                </c:pt>
                <c:pt idx="55">
                  <c:v>42907.788194444445</c:v>
                </c:pt>
                <c:pt idx="56">
                  <c:v>42907.788888888892</c:v>
                </c:pt>
                <c:pt idx="57">
                  <c:v>42907.789583333331</c:v>
                </c:pt>
                <c:pt idx="58">
                  <c:v>42907.790277777778</c:v>
                </c:pt>
                <c:pt idx="59">
                  <c:v>42907.790972222225</c:v>
                </c:pt>
                <c:pt idx="60">
                  <c:v>42907.791666666664</c:v>
                </c:pt>
                <c:pt idx="61">
                  <c:v>42907.792361111111</c:v>
                </c:pt>
                <c:pt idx="62">
                  <c:v>42907.793055555558</c:v>
                </c:pt>
                <c:pt idx="63">
                  <c:v>42907.793749999997</c:v>
                </c:pt>
                <c:pt idx="64">
                  <c:v>42907.794444444444</c:v>
                </c:pt>
                <c:pt idx="65">
                  <c:v>42907.795138888891</c:v>
                </c:pt>
                <c:pt idx="66">
                  <c:v>42907.79583333333</c:v>
                </c:pt>
                <c:pt idx="67">
                  <c:v>42907.796527777777</c:v>
                </c:pt>
                <c:pt idx="68">
                  <c:v>42907.797222222223</c:v>
                </c:pt>
                <c:pt idx="69">
                  <c:v>42907.79791666667</c:v>
                </c:pt>
                <c:pt idx="70">
                  <c:v>42907.798611111109</c:v>
                </c:pt>
                <c:pt idx="71">
                  <c:v>42907.799305555556</c:v>
                </c:pt>
                <c:pt idx="72">
                  <c:v>42907.8</c:v>
                </c:pt>
                <c:pt idx="73">
                  <c:v>42907.800694444442</c:v>
                </c:pt>
                <c:pt idx="74">
                  <c:v>42907.801388888889</c:v>
                </c:pt>
                <c:pt idx="75">
                  <c:v>42907.802083333336</c:v>
                </c:pt>
                <c:pt idx="76">
                  <c:v>42907.802777777775</c:v>
                </c:pt>
                <c:pt idx="77">
                  <c:v>42907.803472222222</c:v>
                </c:pt>
                <c:pt idx="78">
                  <c:v>42907.804166666669</c:v>
                </c:pt>
                <c:pt idx="79">
                  <c:v>42907.804861111108</c:v>
                </c:pt>
                <c:pt idx="80">
                  <c:v>42907.805555555555</c:v>
                </c:pt>
                <c:pt idx="81">
                  <c:v>42907.806250000001</c:v>
                </c:pt>
                <c:pt idx="82">
                  <c:v>42907.806944444441</c:v>
                </c:pt>
                <c:pt idx="83">
                  <c:v>42907.807638888888</c:v>
                </c:pt>
                <c:pt idx="84">
                  <c:v>42907.808333333334</c:v>
                </c:pt>
                <c:pt idx="85">
                  <c:v>42907.809027777781</c:v>
                </c:pt>
                <c:pt idx="86">
                  <c:v>42907.80972222222</c:v>
                </c:pt>
                <c:pt idx="87">
                  <c:v>42907.810416666667</c:v>
                </c:pt>
                <c:pt idx="88">
                  <c:v>42907.811111111114</c:v>
                </c:pt>
                <c:pt idx="89">
                  <c:v>42907.811805555553</c:v>
                </c:pt>
                <c:pt idx="90">
                  <c:v>42907.8125</c:v>
                </c:pt>
                <c:pt idx="91">
                  <c:v>42907.813194444447</c:v>
                </c:pt>
                <c:pt idx="92">
                  <c:v>42907.813888888886</c:v>
                </c:pt>
                <c:pt idx="93">
                  <c:v>42907.814583333333</c:v>
                </c:pt>
                <c:pt idx="94">
                  <c:v>42907.81527777778</c:v>
                </c:pt>
                <c:pt idx="95">
                  <c:v>42907.815972222219</c:v>
                </c:pt>
                <c:pt idx="96">
                  <c:v>42907.816666666666</c:v>
                </c:pt>
                <c:pt idx="97">
                  <c:v>42907.817361111112</c:v>
                </c:pt>
                <c:pt idx="98">
                  <c:v>42907.818055555559</c:v>
                </c:pt>
                <c:pt idx="99">
                  <c:v>42907.818749999999</c:v>
                </c:pt>
                <c:pt idx="100">
                  <c:v>42907.819444444445</c:v>
                </c:pt>
                <c:pt idx="101">
                  <c:v>42907.820138888892</c:v>
                </c:pt>
                <c:pt idx="102">
                  <c:v>42907.820833333331</c:v>
                </c:pt>
                <c:pt idx="103">
                  <c:v>42907.821527777778</c:v>
                </c:pt>
                <c:pt idx="104">
                  <c:v>42907.822222222225</c:v>
                </c:pt>
                <c:pt idx="105">
                  <c:v>42907.822916666664</c:v>
                </c:pt>
                <c:pt idx="106">
                  <c:v>42907.823611111111</c:v>
                </c:pt>
                <c:pt idx="107">
                  <c:v>42907.824305555558</c:v>
                </c:pt>
                <c:pt idx="108">
                  <c:v>42907.824999999997</c:v>
                </c:pt>
                <c:pt idx="109">
                  <c:v>42907.825694444444</c:v>
                </c:pt>
                <c:pt idx="110">
                  <c:v>42907.826388888891</c:v>
                </c:pt>
                <c:pt idx="111">
                  <c:v>42907.82708333333</c:v>
                </c:pt>
                <c:pt idx="112">
                  <c:v>42907.827777777777</c:v>
                </c:pt>
                <c:pt idx="113">
                  <c:v>42907.828472222223</c:v>
                </c:pt>
                <c:pt idx="114">
                  <c:v>42907.82916666667</c:v>
                </c:pt>
                <c:pt idx="115">
                  <c:v>42907.829861111109</c:v>
                </c:pt>
                <c:pt idx="116">
                  <c:v>42907.830555555556</c:v>
                </c:pt>
                <c:pt idx="117">
                  <c:v>42907.831250000003</c:v>
                </c:pt>
                <c:pt idx="118">
                  <c:v>42907.831944444442</c:v>
                </c:pt>
                <c:pt idx="119">
                  <c:v>42907.832638888889</c:v>
                </c:pt>
                <c:pt idx="120">
                  <c:v>42907.833333333336</c:v>
                </c:pt>
                <c:pt idx="121">
                  <c:v>42907.834027777775</c:v>
                </c:pt>
                <c:pt idx="122">
                  <c:v>42907.834722222222</c:v>
                </c:pt>
                <c:pt idx="123">
                  <c:v>42907.835416666669</c:v>
                </c:pt>
                <c:pt idx="124">
                  <c:v>42907.836111111108</c:v>
                </c:pt>
                <c:pt idx="125">
                  <c:v>42907.836805555555</c:v>
                </c:pt>
                <c:pt idx="126">
                  <c:v>42907.837500000001</c:v>
                </c:pt>
                <c:pt idx="127">
                  <c:v>42907.838194444441</c:v>
                </c:pt>
                <c:pt idx="128">
                  <c:v>42907.838888888888</c:v>
                </c:pt>
                <c:pt idx="129">
                  <c:v>42907.839583333334</c:v>
                </c:pt>
                <c:pt idx="130">
                  <c:v>42907.840277777781</c:v>
                </c:pt>
                <c:pt idx="131">
                  <c:v>42907.84097222222</c:v>
                </c:pt>
                <c:pt idx="132">
                  <c:v>42907.841666666667</c:v>
                </c:pt>
                <c:pt idx="133">
                  <c:v>42907.842361111114</c:v>
                </c:pt>
                <c:pt idx="134">
                  <c:v>42907.843055555553</c:v>
                </c:pt>
                <c:pt idx="135">
                  <c:v>42907.84375</c:v>
                </c:pt>
                <c:pt idx="136">
                  <c:v>42907.844444444447</c:v>
                </c:pt>
                <c:pt idx="137">
                  <c:v>42907.845138888886</c:v>
                </c:pt>
                <c:pt idx="138">
                  <c:v>42907.845833333333</c:v>
                </c:pt>
                <c:pt idx="139">
                  <c:v>42907.84652777778</c:v>
                </c:pt>
                <c:pt idx="140">
                  <c:v>42907.847222222219</c:v>
                </c:pt>
                <c:pt idx="141">
                  <c:v>42907.847916666666</c:v>
                </c:pt>
                <c:pt idx="142">
                  <c:v>42907.848611111112</c:v>
                </c:pt>
                <c:pt idx="143">
                  <c:v>42907.849305555559</c:v>
                </c:pt>
                <c:pt idx="144">
                  <c:v>42907.85</c:v>
                </c:pt>
                <c:pt idx="145">
                  <c:v>42907.850694444445</c:v>
                </c:pt>
                <c:pt idx="146">
                  <c:v>42907.851388888892</c:v>
                </c:pt>
                <c:pt idx="147">
                  <c:v>42907.852083333331</c:v>
                </c:pt>
                <c:pt idx="148">
                  <c:v>42907.852777777778</c:v>
                </c:pt>
                <c:pt idx="149">
                  <c:v>42907.853472222225</c:v>
                </c:pt>
                <c:pt idx="150">
                  <c:v>42907.854166666664</c:v>
                </c:pt>
                <c:pt idx="151">
                  <c:v>42907.854861111111</c:v>
                </c:pt>
                <c:pt idx="152">
                  <c:v>42907.855555555558</c:v>
                </c:pt>
                <c:pt idx="153">
                  <c:v>42907.856249999997</c:v>
                </c:pt>
                <c:pt idx="154">
                  <c:v>42907.856944444444</c:v>
                </c:pt>
                <c:pt idx="155">
                  <c:v>42907.857638888891</c:v>
                </c:pt>
                <c:pt idx="156">
                  <c:v>42907.85833333333</c:v>
                </c:pt>
                <c:pt idx="157">
                  <c:v>42907.859027777777</c:v>
                </c:pt>
                <c:pt idx="158">
                  <c:v>42907.859722222223</c:v>
                </c:pt>
                <c:pt idx="159">
                  <c:v>42907.86041666667</c:v>
                </c:pt>
                <c:pt idx="160">
                  <c:v>42907.861111111109</c:v>
                </c:pt>
                <c:pt idx="161">
                  <c:v>42907.861805555556</c:v>
                </c:pt>
                <c:pt idx="162">
                  <c:v>42907.862500000003</c:v>
                </c:pt>
                <c:pt idx="163">
                  <c:v>42907.863194444442</c:v>
                </c:pt>
                <c:pt idx="164">
                  <c:v>42907.863888888889</c:v>
                </c:pt>
                <c:pt idx="165">
                  <c:v>42907.864583333336</c:v>
                </c:pt>
                <c:pt idx="166">
                  <c:v>42907.865277777775</c:v>
                </c:pt>
                <c:pt idx="167">
                  <c:v>42907.865972222222</c:v>
                </c:pt>
                <c:pt idx="168">
                  <c:v>42907.866666666669</c:v>
                </c:pt>
                <c:pt idx="169">
                  <c:v>42907.867361111108</c:v>
                </c:pt>
                <c:pt idx="170">
                  <c:v>42907.868055555555</c:v>
                </c:pt>
                <c:pt idx="171">
                  <c:v>42907.868750000001</c:v>
                </c:pt>
                <c:pt idx="172">
                  <c:v>42907.869444444441</c:v>
                </c:pt>
                <c:pt idx="173">
                  <c:v>42907.870138888888</c:v>
                </c:pt>
                <c:pt idx="174">
                  <c:v>42907.870833333334</c:v>
                </c:pt>
                <c:pt idx="175">
                  <c:v>42907.871527777781</c:v>
                </c:pt>
                <c:pt idx="176">
                  <c:v>42907.87222222222</c:v>
                </c:pt>
                <c:pt idx="177">
                  <c:v>42907.872916666667</c:v>
                </c:pt>
                <c:pt idx="178">
                  <c:v>42907.873611111114</c:v>
                </c:pt>
                <c:pt idx="179">
                  <c:v>42907.874305555553</c:v>
                </c:pt>
                <c:pt idx="180">
                  <c:v>42907.875</c:v>
                </c:pt>
                <c:pt idx="181">
                  <c:v>42907.875694444447</c:v>
                </c:pt>
                <c:pt idx="182">
                  <c:v>42907.876388888886</c:v>
                </c:pt>
                <c:pt idx="183">
                  <c:v>42907.877083333333</c:v>
                </c:pt>
                <c:pt idx="184">
                  <c:v>42907.87777777778</c:v>
                </c:pt>
                <c:pt idx="185">
                  <c:v>42907.878472222219</c:v>
                </c:pt>
                <c:pt idx="186">
                  <c:v>42907.879166666666</c:v>
                </c:pt>
                <c:pt idx="187">
                  <c:v>42907.879861111112</c:v>
                </c:pt>
                <c:pt idx="188">
                  <c:v>42907.880555555559</c:v>
                </c:pt>
                <c:pt idx="189">
                  <c:v>42907.881249999999</c:v>
                </c:pt>
                <c:pt idx="190">
                  <c:v>42907.881944444445</c:v>
                </c:pt>
                <c:pt idx="191">
                  <c:v>42907.882638888892</c:v>
                </c:pt>
                <c:pt idx="192">
                  <c:v>42907.883333333331</c:v>
                </c:pt>
                <c:pt idx="193">
                  <c:v>42907.884027777778</c:v>
                </c:pt>
                <c:pt idx="194">
                  <c:v>42907.884722222225</c:v>
                </c:pt>
                <c:pt idx="195">
                  <c:v>42907.885416666664</c:v>
                </c:pt>
                <c:pt idx="196">
                  <c:v>42907.886111111111</c:v>
                </c:pt>
                <c:pt idx="197">
                  <c:v>42907.886805555558</c:v>
                </c:pt>
                <c:pt idx="198">
                  <c:v>42907.887499999997</c:v>
                </c:pt>
                <c:pt idx="199">
                  <c:v>42907.888194444444</c:v>
                </c:pt>
                <c:pt idx="200">
                  <c:v>42907.888888888891</c:v>
                </c:pt>
                <c:pt idx="201">
                  <c:v>42907.88958333333</c:v>
                </c:pt>
                <c:pt idx="202">
                  <c:v>42907.890277777777</c:v>
                </c:pt>
                <c:pt idx="203">
                  <c:v>42907.890972222223</c:v>
                </c:pt>
                <c:pt idx="204">
                  <c:v>42907.89166666667</c:v>
                </c:pt>
                <c:pt idx="205">
                  <c:v>42907.892361111109</c:v>
                </c:pt>
                <c:pt idx="206">
                  <c:v>42907.893055555556</c:v>
                </c:pt>
                <c:pt idx="207">
                  <c:v>42907.893750000003</c:v>
                </c:pt>
                <c:pt idx="208">
                  <c:v>42907.894444444442</c:v>
                </c:pt>
                <c:pt idx="209">
                  <c:v>42907.895138888889</c:v>
                </c:pt>
                <c:pt idx="210">
                  <c:v>42907.895833333336</c:v>
                </c:pt>
                <c:pt idx="211">
                  <c:v>42907.896527777775</c:v>
                </c:pt>
                <c:pt idx="212">
                  <c:v>42907.897222222222</c:v>
                </c:pt>
                <c:pt idx="213">
                  <c:v>42907.897916666669</c:v>
                </c:pt>
                <c:pt idx="214">
                  <c:v>42907.898611111108</c:v>
                </c:pt>
                <c:pt idx="215">
                  <c:v>42907.899305555555</c:v>
                </c:pt>
                <c:pt idx="216">
                  <c:v>42907.9</c:v>
                </c:pt>
                <c:pt idx="217">
                  <c:v>42907.900694444441</c:v>
                </c:pt>
                <c:pt idx="218">
                  <c:v>42907.901388888888</c:v>
                </c:pt>
                <c:pt idx="219">
                  <c:v>42907.902083333334</c:v>
                </c:pt>
                <c:pt idx="220">
                  <c:v>42907.902777777781</c:v>
                </c:pt>
                <c:pt idx="221">
                  <c:v>42907.90347222222</c:v>
                </c:pt>
                <c:pt idx="222">
                  <c:v>42907.904166666667</c:v>
                </c:pt>
                <c:pt idx="223">
                  <c:v>42907.904861111114</c:v>
                </c:pt>
                <c:pt idx="224">
                  <c:v>42907.905555555553</c:v>
                </c:pt>
                <c:pt idx="225">
                  <c:v>42907.90625</c:v>
                </c:pt>
                <c:pt idx="226">
                  <c:v>42907.906944444447</c:v>
                </c:pt>
                <c:pt idx="227">
                  <c:v>42907.907638888886</c:v>
                </c:pt>
                <c:pt idx="228">
                  <c:v>42907.908333333333</c:v>
                </c:pt>
                <c:pt idx="229">
                  <c:v>42907.90902777778</c:v>
                </c:pt>
                <c:pt idx="230">
                  <c:v>42907.909722222219</c:v>
                </c:pt>
                <c:pt idx="231">
                  <c:v>42907.910416666666</c:v>
                </c:pt>
                <c:pt idx="232">
                  <c:v>42907.911111111112</c:v>
                </c:pt>
                <c:pt idx="233">
                  <c:v>42907.911805555559</c:v>
                </c:pt>
                <c:pt idx="234">
                  <c:v>42907.912499999999</c:v>
                </c:pt>
                <c:pt idx="235">
                  <c:v>42907.913194444445</c:v>
                </c:pt>
                <c:pt idx="236">
                  <c:v>42907.913888888892</c:v>
                </c:pt>
                <c:pt idx="237">
                  <c:v>42907.914583333331</c:v>
                </c:pt>
                <c:pt idx="238">
                  <c:v>42907.915277777778</c:v>
                </c:pt>
                <c:pt idx="239">
                  <c:v>42907.915972222225</c:v>
                </c:pt>
                <c:pt idx="240">
                  <c:v>42907.916666666664</c:v>
                </c:pt>
              </c:numCache>
            </c:numRef>
          </c:cat>
          <c:val>
            <c:numRef>
              <c:f>'6.21.17'!$G$6:$G$246</c:f>
              <c:numCache>
                <c:formatCode>General</c:formatCode>
                <c:ptCount val="241"/>
                <c:pt idx="0">
                  <c:v>1858.6146240234375</c:v>
                </c:pt>
                <c:pt idx="1">
                  <c:v>1875.35791015625</c:v>
                </c:pt>
                <c:pt idx="2">
                  <c:v>1870.0040283203125</c:v>
                </c:pt>
                <c:pt idx="3">
                  <c:v>1871.980712890625</c:v>
                </c:pt>
                <c:pt idx="4">
                  <c:v>1923.525146484375</c:v>
                </c:pt>
                <c:pt idx="5">
                  <c:v>1915.333740234375</c:v>
                </c:pt>
                <c:pt idx="6">
                  <c:v>1949.0283203125</c:v>
                </c:pt>
                <c:pt idx="7">
                  <c:v>1956.4287109375</c:v>
                </c:pt>
                <c:pt idx="8">
                  <c:v>1987.9151611328125</c:v>
                </c:pt>
                <c:pt idx="9">
                  <c:v>1992.75732421875</c:v>
                </c:pt>
                <c:pt idx="10">
                  <c:v>2007.311767578125</c:v>
                </c:pt>
                <c:pt idx="11">
                  <c:v>2021.5450439453125</c:v>
                </c:pt>
                <c:pt idx="12">
                  <c:v>2034.4677734375</c:v>
                </c:pt>
                <c:pt idx="13">
                  <c:v>2027.1937255859375</c:v>
                </c:pt>
                <c:pt idx="14">
                  <c:v>2029.240478515625</c:v>
                </c:pt>
                <c:pt idx="15">
                  <c:v>2022.46923828125</c:v>
                </c:pt>
                <c:pt idx="16">
                  <c:v>2014.9935302734375</c:v>
                </c:pt>
                <c:pt idx="17">
                  <c:v>2019.875244140625</c:v>
                </c:pt>
                <c:pt idx="18">
                  <c:v>2027.28076171875</c:v>
                </c:pt>
                <c:pt idx="19">
                  <c:v>2026.2669677734375</c:v>
                </c:pt>
                <c:pt idx="20">
                  <c:v>2044.1424560546875</c:v>
                </c:pt>
                <c:pt idx="21">
                  <c:v>2048.162841796875</c:v>
                </c:pt>
                <c:pt idx="22">
                  <c:v>2062.90869140625</c:v>
                </c:pt>
                <c:pt idx="23">
                  <c:v>2083.265380859375</c:v>
                </c:pt>
                <c:pt idx="24">
                  <c:v>2089.26171875</c:v>
                </c:pt>
                <c:pt idx="25">
                  <c:v>2099.55712890625</c:v>
                </c:pt>
                <c:pt idx="26">
                  <c:v>2097.327392578125</c:v>
                </c:pt>
                <c:pt idx="27">
                  <c:v>2101.22705078125</c:v>
                </c:pt>
                <c:pt idx="28">
                  <c:v>2115.3935546875</c:v>
                </c:pt>
                <c:pt idx="29">
                  <c:v>2138.835693359375</c:v>
                </c:pt>
                <c:pt idx="30">
                  <c:v>2159.953369140625</c:v>
                </c:pt>
                <c:pt idx="31">
                  <c:v>2158.180419921875</c:v>
                </c:pt>
                <c:pt idx="32">
                  <c:v>2153.986328125</c:v>
                </c:pt>
                <c:pt idx="33">
                  <c:v>2152.395751953125</c:v>
                </c:pt>
                <c:pt idx="34">
                  <c:v>2163.655029296875</c:v>
                </c:pt>
                <c:pt idx="35">
                  <c:v>2166.88427734375</c:v>
                </c:pt>
                <c:pt idx="36">
                  <c:v>2157.93017578125</c:v>
                </c:pt>
                <c:pt idx="37">
                  <c:v>2138.336181640625</c:v>
                </c:pt>
                <c:pt idx="38">
                  <c:v>2145.91796875</c:v>
                </c:pt>
                <c:pt idx="39">
                  <c:v>2187.15185546875</c:v>
                </c:pt>
                <c:pt idx="40">
                  <c:v>2215.69287109375</c:v>
                </c:pt>
                <c:pt idx="41">
                  <c:v>2211.95654296875</c:v>
                </c:pt>
                <c:pt idx="42">
                  <c:v>2209.31103515625</c:v>
                </c:pt>
                <c:pt idx="43">
                  <c:v>2235.45361328125</c:v>
                </c:pt>
                <c:pt idx="44">
                  <c:v>2243.232421875</c:v>
                </c:pt>
                <c:pt idx="45">
                  <c:v>2276.473388671875</c:v>
                </c:pt>
                <c:pt idx="46">
                  <c:v>2287.93994140625</c:v>
                </c:pt>
                <c:pt idx="47">
                  <c:v>2299.782958984375</c:v>
                </c:pt>
                <c:pt idx="48">
                  <c:v>2314.35009765625</c:v>
                </c:pt>
                <c:pt idx="49">
                  <c:v>2325.263671875</c:v>
                </c:pt>
                <c:pt idx="50">
                  <c:v>2337.212890625</c:v>
                </c:pt>
                <c:pt idx="51">
                  <c:v>2336.563232421875</c:v>
                </c:pt>
                <c:pt idx="52">
                  <c:v>2350.705322265625</c:v>
                </c:pt>
                <c:pt idx="53">
                  <c:v>2336.234130859375</c:v>
                </c:pt>
                <c:pt idx="54">
                  <c:v>2367.20751953125</c:v>
                </c:pt>
                <c:pt idx="55">
                  <c:v>2396.44921875</c:v>
                </c:pt>
                <c:pt idx="56">
                  <c:v>2394.57666015625</c:v>
                </c:pt>
                <c:pt idx="57">
                  <c:v>2387.106201171875</c:v>
                </c:pt>
                <c:pt idx="58">
                  <c:v>2370.765625</c:v>
                </c:pt>
                <c:pt idx="59">
                  <c:v>2400.776123046875</c:v>
                </c:pt>
                <c:pt idx="60">
                  <c:v>2405.89404296875</c:v>
                </c:pt>
                <c:pt idx="61">
                  <c:v>2426.0361328125</c:v>
                </c:pt>
                <c:pt idx="62">
                  <c:v>2414.521728515625</c:v>
                </c:pt>
                <c:pt idx="63">
                  <c:v>2411.446533203125</c:v>
                </c:pt>
                <c:pt idx="64">
                  <c:v>2403.640625</c:v>
                </c:pt>
                <c:pt idx="65">
                  <c:v>2405.00927734375</c:v>
                </c:pt>
                <c:pt idx="66">
                  <c:v>2409.25390625</c:v>
                </c:pt>
                <c:pt idx="67">
                  <c:v>2394.1923828125</c:v>
                </c:pt>
                <c:pt idx="68">
                  <c:v>2369.2705078125</c:v>
                </c:pt>
                <c:pt idx="69">
                  <c:v>2364.984375</c:v>
                </c:pt>
                <c:pt idx="70">
                  <c:v>2357.00048828125</c:v>
                </c:pt>
                <c:pt idx="71">
                  <c:v>2339.45751953125</c:v>
                </c:pt>
                <c:pt idx="72">
                  <c:v>2324.2529296875</c:v>
                </c:pt>
                <c:pt idx="73">
                  <c:v>2310.025634765625</c:v>
                </c:pt>
                <c:pt idx="74">
                  <c:v>2318.96630859375</c:v>
                </c:pt>
                <c:pt idx="75">
                  <c:v>2306.17333984375</c:v>
                </c:pt>
                <c:pt idx="76">
                  <c:v>2324.4033203125</c:v>
                </c:pt>
                <c:pt idx="77">
                  <c:v>2334.513671875</c:v>
                </c:pt>
                <c:pt idx="78">
                  <c:v>2321.370849609375</c:v>
                </c:pt>
                <c:pt idx="79">
                  <c:v>2336.1513671875</c:v>
                </c:pt>
                <c:pt idx="80">
                  <c:v>2363.396728515625</c:v>
                </c:pt>
                <c:pt idx="81">
                  <c:v>2390.3291015625</c:v>
                </c:pt>
                <c:pt idx="82">
                  <c:v>2404.40869140625</c:v>
                </c:pt>
                <c:pt idx="83">
                  <c:v>2403.9638671875</c:v>
                </c:pt>
                <c:pt idx="84">
                  <c:v>2384.455810546875</c:v>
                </c:pt>
                <c:pt idx="85">
                  <c:v>2377.69775390625</c:v>
                </c:pt>
                <c:pt idx="86">
                  <c:v>2378.71923828125</c:v>
                </c:pt>
                <c:pt idx="87">
                  <c:v>2365.4423828125</c:v>
                </c:pt>
                <c:pt idx="88">
                  <c:v>2365.9794921875</c:v>
                </c:pt>
                <c:pt idx="89">
                  <c:v>2384.6220703125</c:v>
                </c:pt>
                <c:pt idx="90">
                  <c:v>2393.40625</c:v>
                </c:pt>
                <c:pt idx="91">
                  <c:v>2398.74169921875</c:v>
                </c:pt>
                <c:pt idx="92">
                  <c:v>2389.4375</c:v>
                </c:pt>
                <c:pt idx="93">
                  <c:v>2387.18994140625</c:v>
                </c:pt>
                <c:pt idx="94">
                  <c:v>2399.311767578125</c:v>
                </c:pt>
                <c:pt idx="95">
                  <c:v>2395.151611328125</c:v>
                </c:pt>
                <c:pt idx="96">
                  <c:v>2407.34912109375</c:v>
                </c:pt>
                <c:pt idx="97">
                  <c:v>2425.06201171875</c:v>
                </c:pt>
                <c:pt idx="98">
                  <c:v>2476.964599609375</c:v>
                </c:pt>
                <c:pt idx="99">
                  <c:v>2528.552734375</c:v>
                </c:pt>
                <c:pt idx="100">
                  <c:v>2559.185302734375</c:v>
                </c:pt>
                <c:pt idx="101">
                  <c:v>2550.136962890625</c:v>
                </c:pt>
                <c:pt idx="102">
                  <c:v>2561.61279296875</c:v>
                </c:pt>
                <c:pt idx="103">
                  <c:v>2555.2646484375</c:v>
                </c:pt>
                <c:pt idx="104">
                  <c:v>2534.037109375</c:v>
                </c:pt>
                <c:pt idx="105">
                  <c:v>2521.704833984375</c:v>
                </c:pt>
                <c:pt idx="106">
                  <c:v>2506.439453125</c:v>
                </c:pt>
                <c:pt idx="107">
                  <c:v>2492.870849609375</c:v>
                </c:pt>
                <c:pt idx="108">
                  <c:v>2482.86181640625</c:v>
                </c:pt>
                <c:pt idx="109">
                  <c:v>2478.6416015625</c:v>
                </c:pt>
                <c:pt idx="110">
                  <c:v>2476.94873046875</c:v>
                </c:pt>
                <c:pt idx="111">
                  <c:v>2483.64892578125</c:v>
                </c:pt>
                <c:pt idx="112">
                  <c:v>2486.334716796875</c:v>
                </c:pt>
                <c:pt idx="113">
                  <c:v>2477.0810546875</c:v>
                </c:pt>
                <c:pt idx="114">
                  <c:v>2465.6796875</c:v>
                </c:pt>
                <c:pt idx="115">
                  <c:v>2453.201416015625</c:v>
                </c:pt>
                <c:pt idx="116">
                  <c:v>2423.766845703125</c:v>
                </c:pt>
                <c:pt idx="117">
                  <c:v>2403.3603515625</c:v>
                </c:pt>
                <c:pt idx="118">
                  <c:v>2383.3056640625</c:v>
                </c:pt>
                <c:pt idx="119">
                  <c:v>2349.7646484375</c:v>
                </c:pt>
                <c:pt idx="120">
                  <c:v>2407.2705078125</c:v>
                </c:pt>
                <c:pt idx="121">
                  <c:v>2393.21142578125</c:v>
                </c:pt>
                <c:pt idx="122">
                  <c:v>2380.482666015625</c:v>
                </c:pt>
                <c:pt idx="123">
                  <c:v>2388.667236328125</c:v>
                </c:pt>
                <c:pt idx="124">
                  <c:v>2379.721435546875</c:v>
                </c:pt>
                <c:pt idx="125">
                  <c:v>2397.52392578125</c:v>
                </c:pt>
                <c:pt idx="126">
                  <c:v>2447.309326171875</c:v>
                </c:pt>
                <c:pt idx="127">
                  <c:v>2459.36181640625</c:v>
                </c:pt>
                <c:pt idx="128">
                  <c:v>2495.627685546875</c:v>
                </c:pt>
                <c:pt idx="129">
                  <c:v>2564.173583984375</c:v>
                </c:pt>
                <c:pt idx="130">
                  <c:v>2633.197998046875</c:v>
                </c:pt>
                <c:pt idx="131">
                  <c:v>2719.368408203125</c:v>
                </c:pt>
                <c:pt idx="132">
                  <c:v>2702.88623046875</c:v>
                </c:pt>
                <c:pt idx="133">
                  <c:v>2653.511474609375</c:v>
                </c:pt>
                <c:pt idx="134">
                  <c:v>2618.865234375</c:v>
                </c:pt>
                <c:pt idx="135">
                  <c:v>2592.81591796875</c:v>
                </c:pt>
                <c:pt idx="136">
                  <c:v>2543.146484375</c:v>
                </c:pt>
                <c:pt idx="137">
                  <c:v>2512.0390625</c:v>
                </c:pt>
                <c:pt idx="138">
                  <c:v>2488.3818359375</c:v>
                </c:pt>
                <c:pt idx="139">
                  <c:v>2470.281494140625</c:v>
                </c:pt>
                <c:pt idx="140">
                  <c:v>2468.3408203125</c:v>
                </c:pt>
                <c:pt idx="141">
                  <c:v>2454.61328125</c:v>
                </c:pt>
                <c:pt idx="142">
                  <c:v>2461.097412109375</c:v>
                </c:pt>
                <c:pt idx="143">
                  <c:v>2448.2060546875</c:v>
                </c:pt>
                <c:pt idx="144">
                  <c:v>2456.080078125</c:v>
                </c:pt>
                <c:pt idx="145">
                  <c:v>2466.32373046875</c:v>
                </c:pt>
                <c:pt idx="146">
                  <c:v>2488.016357421875</c:v>
                </c:pt>
                <c:pt idx="147">
                  <c:v>2521.695556640625</c:v>
                </c:pt>
                <c:pt idx="148">
                  <c:v>2543.964111328125</c:v>
                </c:pt>
                <c:pt idx="149">
                  <c:v>2554.9169921875</c:v>
                </c:pt>
                <c:pt idx="150">
                  <c:v>2532.95849609375</c:v>
                </c:pt>
                <c:pt idx="151">
                  <c:v>2511.3984375</c:v>
                </c:pt>
                <c:pt idx="152">
                  <c:v>2531.205322265625</c:v>
                </c:pt>
                <c:pt idx="153">
                  <c:v>2562.816162109375</c:v>
                </c:pt>
                <c:pt idx="154">
                  <c:v>2563.091064453125</c:v>
                </c:pt>
                <c:pt idx="155">
                  <c:v>2561.87451171875</c:v>
                </c:pt>
                <c:pt idx="156">
                  <c:v>2584.933349609375</c:v>
                </c:pt>
                <c:pt idx="157">
                  <c:v>2569.046875</c:v>
                </c:pt>
                <c:pt idx="158">
                  <c:v>2574.70751953125</c:v>
                </c:pt>
                <c:pt idx="159">
                  <c:v>2571.177001953125</c:v>
                </c:pt>
                <c:pt idx="160">
                  <c:v>2571.089599609375</c:v>
                </c:pt>
                <c:pt idx="161">
                  <c:v>2575.0185546875</c:v>
                </c:pt>
                <c:pt idx="162">
                  <c:v>2589.7626953125</c:v>
                </c:pt>
                <c:pt idx="163">
                  <c:v>2600.8037109375</c:v>
                </c:pt>
                <c:pt idx="164">
                  <c:v>2593.136474609375</c:v>
                </c:pt>
                <c:pt idx="165">
                  <c:v>2577.8486328125</c:v>
                </c:pt>
                <c:pt idx="166">
                  <c:v>2590.68798828125</c:v>
                </c:pt>
                <c:pt idx="167">
                  <c:v>2589.640625</c:v>
                </c:pt>
                <c:pt idx="168">
                  <c:v>2597.77099609375</c:v>
                </c:pt>
                <c:pt idx="169">
                  <c:v>2604.2880859375</c:v>
                </c:pt>
                <c:pt idx="170">
                  <c:v>2590.185791015625</c:v>
                </c:pt>
                <c:pt idx="171">
                  <c:v>2636.687744140625</c:v>
                </c:pt>
                <c:pt idx="172">
                  <c:v>2645.64892578125</c:v>
                </c:pt>
                <c:pt idx="173">
                  <c:v>2667.5390625</c:v>
                </c:pt>
                <c:pt idx="174">
                  <c:v>2685.35595703125</c:v>
                </c:pt>
                <c:pt idx="175">
                  <c:v>2738.21435546875</c:v>
                </c:pt>
                <c:pt idx="176">
                  <c:v>2779.652099609375</c:v>
                </c:pt>
                <c:pt idx="177">
                  <c:v>2817.4365234375</c:v>
                </c:pt>
                <c:pt idx="178">
                  <c:v>2839.622314453125</c:v>
                </c:pt>
                <c:pt idx="179">
                  <c:v>2858.155517578125</c:v>
                </c:pt>
                <c:pt idx="180">
                  <c:v>2884.091796875</c:v>
                </c:pt>
                <c:pt idx="181">
                  <c:v>2905.439208984375</c:v>
                </c:pt>
                <c:pt idx="182">
                  <c:v>2852.75439453125</c:v>
                </c:pt>
                <c:pt idx="183">
                  <c:v>2825.140625</c:v>
                </c:pt>
                <c:pt idx="184">
                  <c:v>2812.228515625</c:v>
                </c:pt>
                <c:pt idx="185">
                  <c:v>2789.34033203125</c:v>
                </c:pt>
                <c:pt idx="186">
                  <c:v>2762.4404296875</c:v>
                </c:pt>
                <c:pt idx="187">
                  <c:v>2730.678955078125</c:v>
                </c:pt>
                <c:pt idx="188">
                  <c:v>2691.9736328125</c:v>
                </c:pt>
                <c:pt idx="189">
                  <c:v>2670.325927734375</c:v>
                </c:pt>
                <c:pt idx="190">
                  <c:v>2661.099365234375</c:v>
                </c:pt>
                <c:pt idx="191">
                  <c:v>2637.84716796875</c:v>
                </c:pt>
                <c:pt idx="192">
                  <c:v>2652.155029296875</c:v>
                </c:pt>
                <c:pt idx="193">
                  <c:v>2646.578369140625</c:v>
                </c:pt>
                <c:pt idx="194">
                  <c:v>2647.341064453125</c:v>
                </c:pt>
                <c:pt idx="195">
                  <c:v>2647.93603515625</c:v>
                </c:pt>
                <c:pt idx="196">
                  <c:v>2656.1416015625</c:v>
                </c:pt>
                <c:pt idx="197">
                  <c:v>2670.18359375</c:v>
                </c:pt>
                <c:pt idx="198">
                  <c:v>2696.7685546875</c:v>
                </c:pt>
                <c:pt idx="199">
                  <c:v>2748.065185546875</c:v>
                </c:pt>
                <c:pt idx="200">
                  <c:v>2766.149658203125</c:v>
                </c:pt>
                <c:pt idx="201">
                  <c:v>2762.22119140625</c:v>
                </c:pt>
                <c:pt idx="202">
                  <c:v>2751.232421875</c:v>
                </c:pt>
                <c:pt idx="203">
                  <c:v>2716.09716796875</c:v>
                </c:pt>
                <c:pt idx="204">
                  <c:v>2686.958984375</c:v>
                </c:pt>
                <c:pt idx="205">
                  <c:v>2631.980224609375</c:v>
                </c:pt>
                <c:pt idx="206">
                  <c:v>2596.739013671875</c:v>
                </c:pt>
                <c:pt idx="207">
                  <c:v>2599.14453125</c:v>
                </c:pt>
                <c:pt idx="208">
                  <c:v>2586.5712890625</c:v>
                </c:pt>
                <c:pt idx="209">
                  <c:v>2566.20654296875</c:v>
                </c:pt>
                <c:pt idx="210">
                  <c:v>2566.21240234375</c:v>
                </c:pt>
                <c:pt idx="211">
                  <c:v>2522.218505859375</c:v>
                </c:pt>
                <c:pt idx="212">
                  <c:v>2514.0712890625</c:v>
                </c:pt>
                <c:pt idx="213">
                  <c:v>2517.7998046875</c:v>
                </c:pt>
                <c:pt idx="214">
                  <c:v>2505.601806640625</c:v>
                </c:pt>
                <c:pt idx="215">
                  <c:v>2490.28662109375</c:v>
                </c:pt>
                <c:pt idx="216">
                  <c:v>2502.48046875</c:v>
                </c:pt>
                <c:pt idx="217">
                  <c:v>2513.897216796875</c:v>
                </c:pt>
                <c:pt idx="218">
                  <c:v>2530.42041015625</c:v>
                </c:pt>
                <c:pt idx="219">
                  <c:v>2546.870849609375</c:v>
                </c:pt>
                <c:pt idx="220">
                  <c:v>2567.37353515625</c:v>
                </c:pt>
                <c:pt idx="221">
                  <c:v>2559.631591796875</c:v>
                </c:pt>
                <c:pt idx="222">
                  <c:v>2556.12451171875</c:v>
                </c:pt>
                <c:pt idx="223">
                  <c:v>2558.8876953125</c:v>
                </c:pt>
                <c:pt idx="224">
                  <c:v>2556.570068359375</c:v>
                </c:pt>
                <c:pt idx="225">
                  <c:v>2570.249755859375</c:v>
                </c:pt>
                <c:pt idx="226">
                  <c:v>2571.452392578125</c:v>
                </c:pt>
                <c:pt idx="227">
                  <c:v>2578.0703125</c:v>
                </c:pt>
                <c:pt idx="228">
                  <c:v>2548.6650390625</c:v>
                </c:pt>
                <c:pt idx="229">
                  <c:v>2564.84521484375</c:v>
                </c:pt>
                <c:pt idx="230">
                  <c:v>2558.385498046875</c:v>
                </c:pt>
                <c:pt idx="231">
                  <c:v>2578.37451171875</c:v>
                </c:pt>
                <c:pt idx="232">
                  <c:v>2581.203857421875</c:v>
                </c:pt>
                <c:pt idx="233">
                  <c:v>2593.989013671875</c:v>
                </c:pt>
                <c:pt idx="234">
                  <c:v>2665.185546875</c:v>
                </c:pt>
                <c:pt idx="235">
                  <c:v>2710.83056640625</c:v>
                </c:pt>
                <c:pt idx="236">
                  <c:v>2732.39892578125</c:v>
                </c:pt>
                <c:pt idx="237">
                  <c:v>2737.860595703125</c:v>
                </c:pt>
                <c:pt idx="238">
                  <c:v>2692.697265625</c:v>
                </c:pt>
                <c:pt idx="239">
                  <c:v>2675.48388671875</c:v>
                </c:pt>
                <c:pt idx="240">
                  <c:v>2651.68017578125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4042224"/>
        <c:axId val="414040656"/>
      </c:lineChart>
      <c:lineChart>
        <c:grouping val="standard"/>
        <c:varyColors val="0"/>
        <c:ser>
          <c:idx val="5"/>
          <c:order val="5"/>
          <c:tx>
            <c:strRef>
              <c:f>'6.21.17'!$H$5</c:f>
              <c:strCache>
                <c:ptCount val="1"/>
                <c:pt idx="0">
                  <c:v>% of Limit</c:v>
                </c:pt>
              </c:strCache>
            </c:strRef>
          </c:tx>
          <c:spPr>
            <a:ln w="28575" cap="rnd">
              <a:solidFill>
                <a:schemeClr val="accent6"/>
              </a:solidFill>
              <a:prstDash val="sysDot"/>
              <a:round/>
            </a:ln>
            <a:effectLst/>
          </c:spPr>
          <c:marker>
            <c:symbol val="none"/>
          </c:marker>
          <c:cat>
            <c:numRef>
              <c:f>'6.21.17'!$B$6:$B$246</c:f>
              <c:numCache>
                <c:formatCode>dd\-mmm\-yy\ hh:mm:ss</c:formatCode>
                <c:ptCount val="241"/>
                <c:pt idx="0">
                  <c:v>42907.75</c:v>
                </c:pt>
                <c:pt idx="1">
                  <c:v>42907.750694444447</c:v>
                </c:pt>
                <c:pt idx="2">
                  <c:v>42907.751388888886</c:v>
                </c:pt>
                <c:pt idx="3">
                  <c:v>42907.752083333333</c:v>
                </c:pt>
                <c:pt idx="4">
                  <c:v>42907.75277777778</c:v>
                </c:pt>
                <c:pt idx="5">
                  <c:v>42907.753472222219</c:v>
                </c:pt>
                <c:pt idx="6">
                  <c:v>42907.754166666666</c:v>
                </c:pt>
                <c:pt idx="7">
                  <c:v>42907.754861111112</c:v>
                </c:pt>
                <c:pt idx="8">
                  <c:v>42907.755555555559</c:v>
                </c:pt>
                <c:pt idx="9">
                  <c:v>42907.756249999999</c:v>
                </c:pt>
                <c:pt idx="10">
                  <c:v>42907.756944444445</c:v>
                </c:pt>
                <c:pt idx="11">
                  <c:v>42907.757638888892</c:v>
                </c:pt>
                <c:pt idx="12">
                  <c:v>42907.758333333331</c:v>
                </c:pt>
                <c:pt idx="13">
                  <c:v>42907.759027777778</c:v>
                </c:pt>
                <c:pt idx="14">
                  <c:v>42907.759722222225</c:v>
                </c:pt>
                <c:pt idx="15">
                  <c:v>42907.760416666664</c:v>
                </c:pt>
                <c:pt idx="16">
                  <c:v>42907.761111111111</c:v>
                </c:pt>
                <c:pt idx="17">
                  <c:v>42907.761805555558</c:v>
                </c:pt>
                <c:pt idx="18">
                  <c:v>42907.762499999997</c:v>
                </c:pt>
                <c:pt idx="19">
                  <c:v>42907.763194444444</c:v>
                </c:pt>
                <c:pt idx="20">
                  <c:v>42907.763888888891</c:v>
                </c:pt>
                <c:pt idx="21">
                  <c:v>42907.76458333333</c:v>
                </c:pt>
                <c:pt idx="22">
                  <c:v>42907.765277777777</c:v>
                </c:pt>
                <c:pt idx="23">
                  <c:v>42907.765972222223</c:v>
                </c:pt>
                <c:pt idx="24">
                  <c:v>42907.76666666667</c:v>
                </c:pt>
                <c:pt idx="25">
                  <c:v>42907.767361111109</c:v>
                </c:pt>
                <c:pt idx="26">
                  <c:v>42907.768055555556</c:v>
                </c:pt>
                <c:pt idx="27">
                  <c:v>42907.768750000003</c:v>
                </c:pt>
                <c:pt idx="28">
                  <c:v>42907.769444444442</c:v>
                </c:pt>
                <c:pt idx="29">
                  <c:v>42907.770138888889</c:v>
                </c:pt>
                <c:pt idx="30">
                  <c:v>42907.770833333336</c:v>
                </c:pt>
                <c:pt idx="31">
                  <c:v>42907.771527777775</c:v>
                </c:pt>
                <c:pt idx="32">
                  <c:v>42907.772222222222</c:v>
                </c:pt>
                <c:pt idx="33">
                  <c:v>42907.772916666669</c:v>
                </c:pt>
                <c:pt idx="34">
                  <c:v>42907.773611111108</c:v>
                </c:pt>
                <c:pt idx="35">
                  <c:v>42907.774305555555</c:v>
                </c:pt>
                <c:pt idx="36">
                  <c:v>42907.775000000001</c:v>
                </c:pt>
                <c:pt idx="37">
                  <c:v>42907.775694444441</c:v>
                </c:pt>
                <c:pt idx="38">
                  <c:v>42907.776388888888</c:v>
                </c:pt>
                <c:pt idx="39">
                  <c:v>42907.777083333334</c:v>
                </c:pt>
                <c:pt idx="40">
                  <c:v>42907.777777777781</c:v>
                </c:pt>
                <c:pt idx="41">
                  <c:v>42907.77847222222</c:v>
                </c:pt>
                <c:pt idx="42">
                  <c:v>42907.779166666667</c:v>
                </c:pt>
                <c:pt idx="43">
                  <c:v>42907.779861111114</c:v>
                </c:pt>
                <c:pt idx="44">
                  <c:v>42907.780555555553</c:v>
                </c:pt>
                <c:pt idx="45">
                  <c:v>42907.78125</c:v>
                </c:pt>
                <c:pt idx="46">
                  <c:v>42907.781944444447</c:v>
                </c:pt>
                <c:pt idx="47">
                  <c:v>42907.782638888886</c:v>
                </c:pt>
                <c:pt idx="48">
                  <c:v>42907.783333333333</c:v>
                </c:pt>
                <c:pt idx="49">
                  <c:v>42907.78402777778</c:v>
                </c:pt>
                <c:pt idx="50">
                  <c:v>42907.784722222219</c:v>
                </c:pt>
                <c:pt idx="51">
                  <c:v>42907.785416666666</c:v>
                </c:pt>
                <c:pt idx="52">
                  <c:v>42907.786111111112</c:v>
                </c:pt>
                <c:pt idx="53">
                  <c:v>42907.786805555559</c:v>
                </c:pt>
                <c:pt idx="54">
                  <c:v>42907.787499999999</c:v>
                </c:pt>
                <c:pt idx="55">
                  <c:v>42907.788194444445</c:v>
                </c:pt>
                <c:pt idx="56">
                  <c:v>42907.788888888892</c:v>
                </c:pt>
                <c:pt idx="57">
                  <c:v>42907.789583333331</c:v>
                </c:pt>
                <c:pt idx="58">
                  <c:v>42907.790277777778</c:v>
                </c:pt>
                <c:pt idx="59">
                  <c:v>42907.790972222225</c:v>
                </c:pt>
                <c:pt idx="60">
                  <c:v>42907.791666666664</c:v>
                </c:pt>
                <c:pt idx="61">
                  <c:v>42907.792361111111</c:v>
                </c:pt>
                <c:pt idx="62">
                  <c:v>42907.793055555558</c:v>
                </c:pt>
                <c:pt idx="63">
                  <c:v>42907.793749999997</c:v>
                </c:pt>
                <c:pt idx="64">
                  <c:v>42907.794444444444</c:v>
                </c:pt>
                <c:pt idx="65">
                  <c:v>42907.795138888891</c:v>
                </c:pt>
                <c:pt idx="66">
                  <c:v>42907.79583333333</c:v>
                </c:pt>
                <c:pt idx="67">
                  <c:v>42907.796527777777</c:v>
                </c:pt>
                <c:pt idx="68">
                  <c:v>42907.797222222223</c:v>
                </c:pt>
                <c:pt idx="69">
                  <c:v>42907.79791666667</c:v>
                </c:pt>
                <c:pt idx="70">
                  <c:v>42907.798611111109</c:v>
                </c:pt>
                <c:pt idx="71">
                  <c:v>42907.799305555556</c:v>
                </c:pt>
                <c:pt idx="72">
                  <c:v>42907.8</c:v>
                </c:pt>
                <c:pt idx="73">
                  <c:v>42907.800694444442</c:v>
                </c:pt>
                <c:pt idx="74">
                  <c:v>42907.801388888889</c:v>
                </c:pt>
                <c:pt idx="75">
                  <c:v>42907.802083333336</c:v>
                </c:pt>
                <c:pt idx="76">
                  <c:v>42907.802777777775</c:v>
                </c:pt>
                <c:pt idx="77">
                  <c:v>42907.803472222222</c:v>
                </c:pt>
                <c:pt idx="78">
                  <c:v>42907.804166666669</c:v>
                </c:pt>
                <c:pt idx="79">
                  <c:v>42907.804861111108</c:v>
                </c:pt>
                <c:pt idx="80">
                  <c:v>42907.805555555555</c:v>
                </c:pt>
                <c:pt idx="81">
                  <c:v>42907.806250000001</c:v>
                </c:pt>
                <c:pt idx="82">
                  <c:v>42907.806944444441</c:v>
                </c:pt>
                <c:pt idx="83">
                  <c:v>42907.807638888888</c:v>
                </c:pt>
                <c:pt idx="84">
                  <c:v>42907.808333333334</c:v>
                </c:pt>
                <c:pt idx="85">
                  <c:v>42907.809027777781</c:v>
                </c:pt>
                <c:pt idx="86">
                  <c:v>42907.80972222222</c:v>
                </c:pt>
                <c:pt idx="87">
                  <c:v>42907.810416666667</c:v>
                </c:pt>
                <c:pt idx="88">
                  <c:v>42907.811111111114</c:v>
                </c:pt>
                <c:pt idx="89">
                  <c:v>42907.811805555553</c:v>
                </c:pt>
                <c:pt idx="90">
                  <c:v>42907.8125</c:v>
                </c:pt>
                <c:pt idx="91">
                  <c:v>42907.813194444447</c:v>
                </c:pt>
                <c:pt idx="92">
                  <c:v>42907.813888888886</c:v>
                </c:pt>
                <c:pt idx="93">
                  <c:v>42907.814583333333</c:v>
                </c:pt>
                <c:pt idx="94">
                  <c:v>42907.81527777778</c:v>
                </c:pt>
                <c:pt idx="95">
                  <c:v>42907.815972222219</c:v>
                </c:pt>
                <c:pt idx="96">
                  <c:v>42907.816666666666</c:v>
                </c:pt>
                <c:pt idx="97">
                  <c:v>42907.817361111112</c:v>
                </c:pt>
                <c:pt idx="98">
                  <c:v>42907.818055555559</c:v>
                </c:pt>
                <c:pt idx="99">
                  <c:v>42907.818749999999</c:v>
                </c:pt>
                <c:pt idx="100">
                  <c:v>42907.819444444445</c:v>
                </c:pt>
                <c:pt idx="101">
                  <c:v>42907.820138888892</c:v>
                </c:pt>
                <c:pt idx="102">
                  <c:v>42907.820833333331</c:v>
                </c:pt>
                <c:pt idx="103">
                  <c:v>42907.821527777778</c:v>
                </c:pt>
                <c:pt idx="104">
                  <c:v>42907.822222222225</c:v>
                </c:pt>
                <c:pt idx="105">
                  <c:v>42907.822916666664</c:v>
                </c:pt>
                <c:pt idx="106">
                  <c:v>42907.823611111111</c:v>
                </c:pt>
                <c:pt idx="107">
                  <c:v>42907.824305555558</c:v>
                </c:pt>
                <c:pt idx="108">
                  <c:v>42907.824999999997</c:v>
                </c:pt>
                <c:pt idx="109">
                  <c:v>42907.825694444444</c:v>
                </c:pt>
                <c:pt idx="110">
                  <c:v>42907.826388888891</c:v>
                </c:pt>
                <c:pt idx="111">
                  <c:v>42907.82708333333</c:v>
                </c:pt>
                <c:pt idx="112">
                  <c:v>42907.827777777777</c:v>
                </c:pt>
                <c:pt idx="113">
                  <c:v>42907.828472222223</c:v>
                </c:pt>
                <c:pt idx="114">
                  <c:v>42907.82916666667</c:v>
                </c:pt>
                <c:pt idx="115">
                  <c:v>42907.829861111109</c:v>
                </c:pt>
                <c:pt idx="116">
                  <c:v>42907.830555555556</c:v>
                </c:pt>
                <c:pt idx="117">
                  <c:v>42907.831250000003</c:v>
                </c:pt>
                <c:pt idx="118">
                  <c:v>42907.831944444442</c:v>
                </c:pt>
                <c:pt idx="119">
                  <c:v>42907.832638888889</c:v>
                </c:pt>
                <c:pt idx="120">
                  <c:v>42907.833333333336</c:v>
                </c:pt>
                <c:pt idx="121">
                  <c:v>42907.834027777775</c:v>
                </c:pt>
                <c:pt idx="122">
                  <c:v>42907.834722222222</c:v>
                </c:pt>
                <c:pt idx="123">
                  <c:v>42907.835416666669</c:v>
                </c:pt>
                <c:pt idx="124">
                  <c:v>42907.836111111108</c:v>
                </c:pt>
                <c:pt idx="125">
                  <c:v>42907.836805555555</c:v>
                </c:pt>
                <c:pt idx="126">
                  <c:v>42907.837500000001</c:v>
                </c:pt>
                <c:pt idx="127">
                  <c:v>42907.838194444441</c:v>
                </c:pt>
                <c:pt idx="128">
                  <c:v>42907.838888888888</c:v>
                </c:pt>
                <c:pt idx="129">
                  <c:v>42907.839583333334</c:v>
                </c:pt>
                <c:pt idx="130">
                  <c:v>42907.840277777781</c:v>
                </c:pt>
                <c:pt idx="131">
                  <c:v>42907.84097222222</c:v>
                </c:pt>
                <c:pt idx="132">
                  <c:v>42907.841666666667</c:v>
                </c:pt>
                <c:pt idx="133">
                  <c:v>42907.842361111114</c:v>
                </c:pt>
                <c:pt idx="134">
                  <c:v>42907.843055555553</c:v>
                </c:pt>
                <c:pt idx="135">
                  <c:v>42907.84375</c:v>
                </c:pt>
                <c:pt idx="136">
                  <c:v>42907.844444444447</c:v>
                </c:pt>
                <c:pt idx="137">
                  <c:v>42907.845138888886</c:v>
                </c:pt>
                <c:pt idx="138">
                  <c:v>42907.845833333333</c:v>
                </c:pt>
                <c:pt idx="139">
                  <c:v>42907.84652777778</c:v>
                </c:pt>
                <c:pt idx="140">
                  <c:v>42907.847222222219</c:v>
                </c:pt>
                <c:pt idx="141">
                  <c:v>42907.847916666666</c:v>
                </c:pt>
                <c:pt idx="142">
                  <c:v>42907.848611111112</c:v>
                </c:pt>
                <c:pt idx="143">
                  <c:v>42907.849305555559</c:v>
                </c:pt>
                <c:pt idx="144">
                  <c:v>42907.85</c:v>
                </c:pt>
                <c:pt idx="145">
                  <c:v>42907.850694444445</c:v>
                </c:pt>
                <c:pt idx="146">
                  <c:v>42907.851388888892</c:v>
                </c:pt>
                <c:pt idx="147">
                  <c:v>42907.852083333331</c:v>
                </c:pt>
                <c:pt idx="148">
                  <c:v>42907.852777777778</c:v>
                </c:pt>
                <c:pt idx="149">
                  <c:v>42907.853472222225</c:v>
                </c:pt>
                <c:pt idx="150">
                  <c:v>42907.854166666664</c:v>
                </c:pt>
                <c:pt idx="151">
                  <c:v>42907.854861111111</c:v>
                </c:pt>
                <c:pt idx="152">
                  <c:v>42907.855555555558</c:v>
                </c:pt>
                <c:pt idx="153">
                  <c:v>42907.856249999997</c:v>
                </c:pt>
                <c:pt idx="154">
                  <c:v>42907.856944444444</c:v>
                </c:pt>
                <c:pt idx="155">
                  <c:v>42907.857638888891</c:v>
                </c:pt>
                <c:pt idx="156">
                  <c:v>42907.85833333333</c:v>
                </c:pt>
                <c:pt idx="157">
                  <c:v>42907.859027777777</c:v>
                </c:pt>
                <c:pt idx="158">
                  <c:v>42907.859722222223</c:v>
                </c:pt>
                <c:pt idx="159">
                  <c:v>42907.86041666667</c:v>
                </c:pt>
                <c:pt idx="160">
                  <c:v>42907.861111111109</c:v>
                </c:pt>
                <c:pt idx="161">
                  <c:v>42907.861805555556</c:v>
                </c:pt>
                <c:pt idx="162">
                  <c:v>42907.862500000003</c:v>
                </c:pt>
                <c:pt idx="163">
                  <c:v>42907.863194444442</c:v>
                </c:pt>
                <c:pt idx="164">
                  <c:v>42907.863888888889</c:v>
                </c:pt>
                <c:pt idx="165">
                  <c:v>42907.864583333336</c:v>
                </c:pt>
                <c:pt idx="166">
                  <c:v>42907.865277777775</c:v>
                </c:pt>
                <c:pt idx="167">
                  <c:v>42907.865972222222</c:v>
                </c:pt>
                <c:pt idx="168">
                  <c:v>42907.866666666669</c:v>
                </c:pt>
                <c:pt idx="169">
                  <c:v>42907.867361111108</c:v>
                </c:pt>
                <c:pt idx="170">
                  <c:v>42907.868055555555</c:v>
                </c:pt>
                <c:pt idx="171">
                  <c:v>42907.868750000001</c:v>
                </c:pt>
                <c:pt idx="172">
                  <c:v>42907.869444444441</c:v>
                </c:pt>
                <c:pt idx="173">
                  <c:v>42907.870138888888</c:v>
                </c:pt>
                <c:pt idx="174">
                  <c:v>42907.870833333334</c:v>
                </c:pt>
                <c:pt idx="175">
                  <c:v>42907.871527777781</c:v>
                </c:pt>
                <c:pt idx="176">
                  <c:v>42907.87222222222</c:v>
                </c:pt>
                <c:pt idx="177">
                  <c:v>42907.872916666667</c:v>
                </c:pt>
                <c:pt idx="178">
                  <c:v>42907.873611111114</c:v>
                </c:pt>
                <c:pt idx="179">
                  <c:v>42907.874305555553</c:v>
                </c:pt>
                <c:pt idx="180">
                  <c:v>42907.875</c:v>
                </c:pt>
                <c:pt idx="181">
                  <c:v>42907.875694444447</c:v>
                </c:pt>
                <c:pt idx="182">
                  <c:v>42907.876388888886</c:v>
                </c:pt>
                <c:pt idx="183">
                  <c:v>42907.877083333333</c:v>
                </c:pt>
                <c:pt idx="184">
                  <c:v>42907.87777777778</c:v>
                </c:pt>
                <c:pt idx="185">
                  <c:v>42907.878472222219</c:v>
                </c:pt>
                <c:pt idx="186">
                  <c:v>42907.879166666666</c:v>
                </c:pt>
                <c:pt idx="187">
                  <c:v>42907.879861111112</c:v>
                </c:pt>
                <c:pt idx="188">
                  <c:v>42907.880555555559</c:v>
                </c:pt>
                <c:pt idx="189">
                  <c:v>42907.881249999999</c:v>
                </c:pt>
                <c:pt idx="190">
                  <c:v>42907.881944444445</c:v>
                </c:pt>
                <c:pt idx="191">
                  <c:v>42907.882638888892</c:v>
                </c:pt>
                <c:pt idx="192">
                  <c:v>42907.883333333331</c:v>
                </c:pt>
                <c:pt idx="193">
                  <c:v>42907.884027777778</c:v>
                </c:pt>
                <c:pt idx="194">
                  <c:v>42907.884722222225</c:v>
                </c:pt>
                <c:pt idx="195">
                  <c:v>42907.885416666664</c:v>
                </c:pt>
                <c:pt idx="196">
                  <c:v>42907.886111111111</c:v>
                </c:pt>
                <c:pt idx="197">
                  <c:v>42907.886805555558</c:v>
                </c:pt>
                <c:pt idx="198">
                  <c:v>42907.887499999997</c:v>
                </c:pt>
                <c:pt idx="199">
                  <c:v>42907.888194444444</c:v>
                </c:pt>
                <c:pt idx="200">
                  <c:v>42907.888888888891</c:v>
                </c:pt>
                <c:pt idx="201">
                  <c:v>42907.88958333333</c:v>
                </c:pt>
                <c:pt idx="202">
                  <c:v>42907.890277777777</c:v>
                </c:pt>
                <c:pt idx="203">
                  <c:v>42907.890972222223</c:v>
                </c:pt>
                <c:pt idx="204">
                  <c:v>42907.89166666667</c:v>
                </c:pt>
                <c:pt idx="205">
                  <c:v>42907.892361111109</c:v>
                </c:pt>
                <c:pt idx="206">
                  <c:v>42907.893055555556</c:v>
                </c:pt>
                <c:pt idx="207">
                  <c:v>42907.893750000003</c:v>
                </c:pt>
                <c:pt idx="208">
                  <c:v>42907.894444444442</c:v>
                </c:pt>
                <c:pt idx="209">
                  <c:v>42907.895138888889</c:v>
                </c:pt>
                <c:pt idx="210">
                  <c:v>42907.895833333336</c:v>
                </c:pt>
                <c:pt idx="211">
                  <c:v>42907.896527777775</c:v>
                </c:pt>
                <c:pt idx="212">
                  <c:v>42907.897222222222</c:v>
                </c:pt>
                <c:pt idx="213">
                  <c:v>42907.897916666669</c:v>
                </c:pt>
                <c:pt idx="214">
                  <c:v>42907.898611111108</c:v>
                </c:pt>
                <c:pt idx="215">
                  <c:v>42907.899305555555</c:v>
                </c:pt>
                <c:pt idx="216">
                  <c:v>42907.9</c:v>
                </c:pt>
                <c:pt idx="217">
                  <c:v>42907.900694444441</c:v>
                </c:pt>
                <c:pt idx="218">
                  <c:v>42907.901388888888</c:v>
                </c:pt>
                <c:pt idx="219">
                  <c:v>42907.902083333334</c:v>
                </c:pt>
                <c:pt idx="220">
                  <c:v>42907.902777777781</c:v>
                </c:pt>
                <c:pt idx="221">
                  <c:v>42907.90347222222</c:v>
                </c:pt>
                <c:pt idx="222">
                  <c:v>42907.904166666667</c:v>
                </c:pt>
                <c:pt idx="223">
                  <c:v>42907.904861111114</c:v>
                </c:pt>
                <c:pt idx="224">
                  <c:v>42907.905555555553</c:v>
                </c:pt>
                <c:pt idx="225">
                  <c:v>42907.90625</c:v>
                </c:pt>
                <c:pt idx="226">
                  <c:v>42907.906944444447</c:v>
                </c:pt>
                <c:pt idx="227">
                  <c:v>42907.907638888886</c:v>
                </c:pt>
                <c:pt idx="228">
                  <c:v>42907.908333333333</c:v>
                </c:pt>
                <c:pt idx="229">
                  <c:v>42907.90902777778</c:v>
                </c:pt>
                <c:pt idx="230">
                  <c:v>42907.909722222219</c:v>
                </c:pt>
                <c:pt idx="231">
                  <c:v>42907.910416666666</c:v>
                </c:pt>
                <c:pt idx="232">
                  <c:v>42907.911111111112</c:v>
                </c:pt>
                <c:pt idx="233">
                  <c:v>42907.911805555559</c:v>
                </c:pt>
                <c:pt idx="234">
                  <c:v>42907.912499999999</c:v>
                </c:pt>
                <c:pt idx="235">
                  <c:v>42907.913194444445</c:v>
                </c:pt>
                <c:pt idx="236">
                  <c:v>42907.913888888892</c:v>
                </c:pt>
                <c:pt idx="237">
                  <c:v>42907.914583333331</c:v>
                </c:pt>
                <c:pt idx="238">
                  <c:v>42907.915277777778</c:v>
                </c:pt>
                <c:pt idx="239">
                  <c:v>42907.915972222225</c:v>
                </c:pt>
                <c:pt idx="240">
                  <c:v>42907.916666666664</c:v>
                </c:pt>
              </c:numCache>
            </c:numRef>
          </c:cat>
          <c:val>
            <c:numRef>
              <c:f>'6.21.17'!$H$6:$H$246</c:f>
              <c:numCache>
                <c:formatCode>0.00%</c:formatCode>
                <c:ptCount val="241"/>
                <c:pt idx="0">
                  <c:v>0.66640897239994179</c:v>
                </c:pt>
                <c:pt idx="1">
                  <c:v>0.67241230195634638</c:v>
                </c:pt>
                <c:pt idx="2">
                  <c:v>0.67582364594156574</c:v>
                </c:pt>
                <c:pt idx="3">
                  <c:v>0.67653802417442177</c:v>
                </c:pt>
                <c:pt idx="4">
                  <c:v>0.69516629797050056</c:v>
                </c:pt>
                <c:pt idx="5">
                  <c:v>0.69220590539731663</c:v>
                </c:pt>
                <c:pt idx="6">
                  <c:v>0.70438320213679073</c:v>
                </c:pt>
                <c:pt idx="7">
                  <c:v>0.70705771989067578</c:v>
                </c:pt>
                <c:pt idx="8">
                  <c:v>0.71843699354275836</c:v>
                </c:pt>
                <c:pt idx="9">
                  <c:v>0.72018696213182143</c:v>
                </c:pt>
                <c:pt idx="10">
                  <c:v>0.72544697057395191</c:v>
                </c:pt>
                <c:pt idx="11">
                  <c:v>0.73591009972526844</c:v>
                </c:pt>
                <c:pt idx="12">
                  <c:v>0.74061440605660722</c:v>
                </c:pt>
                <c:pt idx="13">
                  <c:v>0.73796640902291133</c:v>
                </c:pt>
                <c:pt idx="14">
                  <c:v>0.73871149563728611</c:v>
                </c:pt>
                <c:pt idx="15">
                  <c:v>0.73624653741581725</c:v>
                </c:pt>
                <c:pt idx="16">
                  <c:v>0.73352512933142977</c:v>
                </c:pt>
                <c:pt idx="17">
                  <c:v>0.73530223667296146</c:v>
                </c:pt>
                <c:pt idx="18">
                  <c:v>0.73799809309018927</c:v>
                </c:pt>
                <c:pt idx="19">
                  <c:v>0.73762903814104019</c:v>
                </c:pt>
                <c:pt idx="20">
                  <c:v>0.74413631454484441</c:v>
                </c:pt>
                <c:pt idx="21">
                  <c:v>0.75355512943225722</c:v>
                </c:pt>
                <c:pt idx="22">
                  <c:v>0.7589803868308499</c:v>
                </c:pt>
                <c:pt idx="23">
                  <c:v>0.76646997088277224</c:v>
                </c:pt>
                <c:pt idx="24">
                  <c:v>0.76867612904709348</c:v>
                </c:pt>
                <c:pt idx="25">
                  <c:v>0.77246399150340328</c:v>
                </c:pt>
                <c:pt idx="26">
                  <c:v>0.7716436322951159</c:v>
                </c:pt>
                <c:pt idx="27">
                  <c:v>0.7730783851292311</c:v>
                </c:pt>
                <c:pt idx="28">
                  <c:v>0.7782904910550037</c:v>
                </c:pt>
                <c:pt idx="29">
                  <c:v>0.78691526613663543</c:v>
                </c:pt>
                <c:pt idx="30">
                  <c:v>0.7946848304417311</c:v>
                </c:pt>
                <c:pt idx="31">
                  <c:v>0.80080906119550088</c:v>
                </c:pt>
                <c:pt idx="32">
                  <c:v>0.79925281192022268</c:v>
                </c:pt>
                <c:pt idx="33">
                  <c:v>0.79866261668019478</c:v>
                </c:pt>
                <c:pt idx="34">
                  <c:v>0.80284045613984234</c:v>
                </c:pt>
                <c:pt idx="35">
                  <c:v>0.80403869289192953</c:v>
                </c:pt>
                <c:pt idx="36">
                  <c:v>0.80071620622680895</c:v>
                </c:pt>
                <c:pt idx="37">
                  <c:v>0.79344570747333021</c:v>
                </c:pt>
                <c:pt idx="38">
                  <c:v>0.79625898654916516</c:v>
                </c:pt>
                <c:pt idx="39">
                  <c:v>0.8115591300440631</c:v>
                </c:pt>
                <c:pt idx="40">
                  <c:v>0.82214948834647494</c:v>
                </c:pt>
                <c:pt idx="41">
                  <c:v>0.82320675212830297</c:v>
                </c:pt>
                <c:pt idx="42">
                  <c:v>0.82222219395468921</c:v>
                </c:pt>
                <c:pt idx="43">
                  <c:v>0.83195147498371791</c:v>
                </c:pt>
                <c:pt idx="44">
                  <c:v>0.83484645399144031</c:v>
                </c:pt>
                <c:pt idx="45">
                  <c:v>0.84721748741044844</c:v>
                </c:pt>
                <c:pt idx="46">
                  <c:v>0.85148490562197621</c:v>
                </c:pt>
                <c:pt idx="47">
                  <c:v>0.85589242984159841</c:v>
                </c:pt>
                <c:pt idx="48">
                  <c:v>0.86131376913146629</c:v>
                </c:pt>
                <c:pt idx="49">
                  <c:v>0.86537538960736882</c:v>
                </c:pt>
                <c:pt idx="50">
                  <c:v>0.86982243789542235</c:v>
                </c:pt>
                <c:pt idx="51">
                  <c:v>0.88338874571715498</c:v>
                </c:pt>
                <c:pt idx="52">
                  <c:v>0.88873547155600185</c:v>
                </c:pt>
                <c:pt idx="53">
                  <c:v>0.88326432168596414</c:v>
                </c:pt>
                <c:pt idx="54">
                  <c:v>0.89497448753544429</c:v>
                </c:pt>
                <c:pt idx="55">
                  <c:v>0.90602995037807188</c:v>
                </c:pt>
                <c:pt idx="56">
                  <c:v>0.90532198871691871</c:v>
                </c:pt>
                <c:pt idx="57">
                  <c:v>0.90249761859050093</c:v>
                </c:pt>
                <c:pt idx="58">
                  <c:v>0.89631970699432895</c:v>
                </c:pt>
                <c:pt idx="59">
                  <c:v>0.90766583101961251</c:v>
                </c:pt>
                <c:pt idx="60">
                  <c:v>0.90960077238894144</c:v>
                </c:pt>
                <c:pt idx="61">
                  <c:v>0.9370552849797219</c:v>
                </c:pt>
                <c:pt idx="62">
                  <c:v>0.93260785187934536</c:v>
                </c:pt>
                <c:pt idx="63">
                  <c:v>0.93142005917463311</c:v>
                </c:pt>
                <c:pt idx="64">
                  <c:v>0.9284050308999614</c:v>
                </c:pt>
                <c:pt idx="65">
                  <c:v>0.92893367220693313</c:v>
                </c:pt>
                <c:pt idx="66">
                  <c:v>0.93057315807261487</c:v>
                </c:pt>
                <c:pt idx="67">
                  <c:v>0.92475565191676323</c:v>
                </c:pt>
                <c:pt idx="68">
                  <c:v>0.915129589730591</c:v>
                </c:pt>
                <c:pt idx="69">
                  <c:v>0.91347407300115879</c:v>
                </c:pt>
                <c:pt idx="70">
                  <c:v>0.9103903006107571</c:v>
                </c:pt>
                <c:pt idx="71">
                  <c:v>0.90361433740102359</c:v>
                </c:pt>
                <c:pt idx="72">
                  <c:v>0.89947868795955888</c:v>
                </c:pt>
                <c:pt idx="73">
                  <c:v>0.89397276887214594</c:v>
                </c:pt>
                <c:pt idx="74">
                  <c:v>0.89743278196352549</c:v>
                </c:pt>
                <c:pt idx="75">
                  <c:v>0.89248194266398995</c:v>
                </c:pt>
                <c:pt idx="76">
                  <c:v>0.89953688866582815</c:v>
                </c:pt>
                <c:pt idx="77">
                  <c:v>0.90344956341911764</c:v>
                </c:pt>
                <c:pt idx="78">
                  <c:v>0.89836333189217299</c:v>
                </c:pt>
                <c:pt idx="79">
                  <c:v>0.90408334643479105</c:v>
                </c:pt>
                <c:pt idx="80">
                  <c:v>0.91462721691781157</c:v>
                </c:pt>
                <c:pt idx="81">
                  <c:v>0.92504996190499222</c:v>
                </c:pt>
                <c:pt idx="82">
                  <c:v>0.91946795082456978</c:v>
                </c:pt>
                <c:pt idx="83">
                  <c:v>0.91929784596080311</c:v>
                </c:pt>
                <c:pt idx="84">
                  <c:v>0.91183778605999044</c:v>
                </c:pt>
                <c:pt idx="85">
                  <c:v>0.90925344317638623</c:v>
                </c:pt>
                <c:pt idx="86">
                  <c:v>0.90964406817638621</c:v>
                </c:pt>
                <c:pt idx="87">
                  <c:v>0.904566876792543</c:v>
                </c:pt>
                <c:pt idx="88">
                  <c:v>0.90477227234703628</c:v>
                </c:pt>
                <c:pt idx="89">
                  <c:v>0.91190136532026767</c:v>
                </c:pt>
                <c:pt idx="90">
                  <c:v>0.91526051625239002</c:v>
                </c:pt>
                <c:pt idx="91">
                  <c:v>0.91345837746334735</c:v>
                </c:pt>
                <c:pt idx="92">
                  <c:v>0.9099152703731912</c:v>
                </c:pt>
                <c:pt idx="93">
                  <c:v>0.9090593836276657</c:v>
                </c:pt>
                <c:pt idx="94">
                  <c:v>0.91367546366265229</c:v>
                </c:pt>
                <c:pt idx="95">
                  <c:v>0.91209124574566836</c:v>
                </c:pt>
                <c:pt idx="96">
                  <c:v>0.91673614664651559</c:v>
                </c:pt>
                <c:pt idx="97">
                  <c:v>0.92348134490432221</c:v>
                </c:pt>
                <c:pt idx="98">
                  <c:v>0.94324622985886331</c:v>
                </c:pt>
                <c:pt idx="99">
                  <c:v>0.96289136876428028</c:v>
                </c:pt>
                <c:pt idx="100">
                  <c:v>0.97455647476556551</c:v>
                </c:pt>
                <c:pt idx="101">
                  <c:v>0.98919199491490495</c:v>
                </c:pt>
                <c:pt idx="102">
                  <c:v>0.99364344180323894</c:v>
                </c:pt>
                <c:pt idx="103">
                  <c:v>0.99118101180663309</c:v>
                </c:pt>
                <c:pt idx="104">
                  <c:v>0.9829469004557797</c:v>
                </c:pt>
                <c:pt idx="105">
                  <c:v>0.978163240490448</c:v>
                </c:pt>
                <c:pt idx="106">
                  <c:v>0.97224183596780445</c:v>
                </c:pt>
                <c:pt idx="107">
                  <c:v>0.96697860729611129</c:v>
                </c:pt>
                <c:pt idx="108">
                  <c:v>0.96309612738799455</c:v>
                </c:pt>
                <c:pt idx="109">
                  <c:v>0.96145911619957336</c:v>
                </c:pt>
                <c:pt idx="110">
                  <c:v>0.93434505110099964</c:v>
                </c:pt>
                <c:pt idx="111">
                  <c:v>0.93687247294652964</c:v>
                </c:pt>
                <c:pt idx="112">
                  <c:v>0.93788559667931914</c:v>
                </c:pt>
                <c:pt idx="113">
                  <c:v>0.93439496593266691</c:v>
                </c:pt>
                <c:pt idx="114">
                  <c:v>0.93009418615616746</c:v>
                </c:pt>
                <c:pt idx="115">
                  <c:v>0.92538718069242742</c:v>
                </c:pt>
                <c:pt idx="116">
                  <c:v>0.91428398555380042</c:v>
                </c:pt>
                <c:pt idx="117">
                  <c:v>0.90658632650414939</c:v>
                </c:pt>
                <c:pt idx="118">
                  <c:v>0.89902137459920783</c:v>
                </c:pt>
                <c:pt idx="119">
                  <c:v>0.88636916199075821</c:v>
                </c:pt>
                <c:pt idx="120">
                  <c:v>0.90806130057053946</c:v>
                </c:pt>
                <c:pt idx="121">
                  <c:v>0.87792055237756783</c:v>
                </c:pt>
                <c:pt idx="122">
                  <c:v>0.87325116141438919</c:v>
                </c:pt>
                <c:pt idx="123">
                  <c:v>0.87625357165375095</c:v>
                </c:pt>
                <c:pt idx="124">
                  <c:v>0.8729719132600422</c:v>
                </c:pt>
                <c:pt idx="125">
                  <c:v>0.87950254063875644</c:v>
                </c:pt>
                <c:pt idx="126">
                  <c:v>0.89776571026114271</c:v>
                </c:pt>
                <c:pt idx="127">
                  <c:v>0.90218701995827222</c:v>
                </c:pt>
                <c:pt idx="128">
                  <c:v>0.91549071370024759</c:v>
                </c:pt>
                <c:pt idx="129">
                  <c:v>0.94063594423491381</c:v>
                </c:pt>
                <c:pt idx="130">
                  <c:v>0.96595671241631509</c:v>
                </c:pt>
                <c:pt idx="131">
                  <c:v>0.99756728107231296</c:v>
                </c:pt>
                <c:pt idx="132">
                  <c:v>0.98501684783846577</c:v>
                </c:pt>
                <c:pt idx="133">
                  <c:v>0.96702313214627367</c:v>
                </c:pt>
                <c:pt idx="134">
                  <c:v>0.95439695130284252</c:v>
                </c:pt>
                <c:pt idx="135">
                  <c:v>0.94490376019269318</c:v>
                </c:pt>
                <c:pt idx="136">
                  <c:v>0.92680265465561229</c:v>
                </c:pt>
                <c:pt idx="137">
                  <c:v>0.91546613064868809</c:v>
                </c:pt>
                <c:pt idx="138">
                  <c:v>0.90684469239704812</c:v>
                </c:pt>
                <c:pt idx="139">
                  <c:v>0.90024835792296831</c:v>
                </c:pt>
                <c:pt idx="140">
                  <c:v>0.89954111527423475</c:v>
                </c:pt>
                <c:pt idx="141">
                  <c:v>0.89453836780247808</c:v>
                </c:pt>
                <c:pt idx="142">
                  <c:v>0.8872016626205389</c:v>
                </c:pt>
                <c:pt idx="143">
                  <c:v>0.88255445374459263</c:v>
                </c:pt>
                <c:pt idx="144">
                  <c:v>0.88539296255407351</c:v>
                </c:pt>
                <c:pt idx="145">
                  <c:v>0.88908569952009731</c:v>
                </c:pt>
                <c:pt idx="146">
                  <c:v>0.89690568039721519</c:v>
                </c:pt>
                <c:pt idx="147">
                  <c:v>0.90904670390793985</c:v>
                </c:pt>
                <c:pt idx="148">
                  <c:v>0.91707430112765864</c:v>
                </c:pt>
                <c:pt idx="149">
                  <c:v>0.92102270807047582</c:v>
                </c:pt>
                <c:pt idx="150">
                  <c:v>0.91310688395593009</c:v>
                </c:pt>
                <c:pt idx="151">
                  <c:v>0.88993566176470584</c:v>
                </c:pt>
                <c:pt idx="152">
                  <c:v>0.89695440193679132</c:v>
                </c:pt>
                <c:pt idx="153">
                  <c:v>0.90815597523365521</c:v>
                </c:pt>
                <c:pt idx="154">
                  <c:v>0.90825338924632348</c:v>
                </c:pt>
                <c:pt idx="155">
                  <c:v>0.910403166922086</c:v>
                </c:pt>
                <c:pt idx="156">
                  <c:v>0.91859749453069472</c:v>
                </c:pt>
                <c:pt idx="157">
                  <c:v>0.91295198116560061</c:v>
                </c:pt>
                <c:pt idx="158">
                  <c:v>0.91496358192297444</c:v>
                </c:pt>
                <c:pt idx="159">
                  <c:v>0.91370895591795487</c:v>
                </c:pt>
                <c:pt idx="160">
                  <c:v>0.91367789609430528</c:v>
                </c:pt>
                <c:pt idx="161">
                  <c:v>0.91507411325071075</c:v>
                </c:pt>
                <c:pt idx="162">
                  <c:v>0.92031367992626156</c:v>
                </c:pt>
                <c:pt idx="163">
                  <c:v>0.92423728178304909</c:v>
                </c:pt>
                <c:pt idx="164">
                  <c:v>0.9179244157909292</c:v>
                </c:pt>
                <c:pt idx="165">
                  <c:v>0.91251279037610622</c:v>
                </c:pt>
                <c:pt idx="166">
                  <c:v>0.91705769496681411</c:v>
                </c:pt>
                <c:pt idx="167">
                  <c:v>0.91668694690265484</c:v>
                </c:pt>
                <c:pt idx="168">
                  <c:v>0.91956495436946906</c:v>
                </c:pt>
                <c:pt idx="169">
                  <c:v>0.92187188882743365</c:v>
                </c:pt>
                <c:pt idx="170">
                  <c:v>0.9168799260232301</c:v>
                </c:pt>
                <c:pt idx="171">
                  <c:v>0.91647123536344277</c:v>
                </c:pt>
                <c:pt idx="172">
                  <c:v>0.91958600131430313</c:v>
                </c:pt>
                <c:pt idx="173">
                  <c:v>0.92719466892596458</c:v>
                </c:pt>
                <c:pt idx="174">
                  <c:v>0.93338754154718462</c:v>
                </c:pt>
                <c:pt idx="175">
                  <c:v>0.95176029039581156</c:v>
                </c:pt>
                <c:pt idx="176">
                  <c:v>0.9661633992385732</c:v>
                </c:pt>
                <c:pt idx="177">
                  <c:v>0.97929667133733056</c:v>
                </c:pt>
                <c:pt idx="178">
                  <c:v>0.98700810373761727</c:v>
                </c:pt>
                <c:pt idx="179">
                  <c:v>0.99344995397223668</c:v>
                </c:pt>
                <c:pt idx="180">
                  <c:v>1.0024649971758777</c:v>
                </c:pt>
                <c:pt idx="181">
                  <c:v>1.0148233353071516</c:v>
                </c:pt>
                <c:pt idx="182">
                  <c:v>0.99642137426868671</c:v>
                </c:pt>
                <c:pt idx="183">
                  <c:v>0.98677632727907794</c:v>
                </c:pt>
                <c:pt idx="184">
                  <c:v>0.98226633448305978</c:v>
                </c:pt>
                <c:pt idx="185">
                  <c:v>0.97427185890019208</c:v>
                </c:pt>
                <c:pt idx="186">
                  <c:v>0.96487615427436257</c:v>
                </c:pt>
                <c:pt idx="187">
                  <c:v>0.95378238039752883</c:v>
                </c:pt>
                <c:pt idx="188">
                  <c:v>0.94026323185906391</c:v>
                </c:pt>
                <c:pt idx="189">
                  <c:v>0.93270203553418618</c:v>
                </c:pt>
                <c:pt idx="190">
                  <c:v>0.94465721165579519</c:v>
                </c:pt>
                <c:pt idx="191">
                  <c:v>0.93640297052493793</c:v>
                </c:pt>
                <c:pt idx="192">
                  <c:v>0.94148208352746721</c:v>
                </c:pt>
                <c:pt idx="193">
                  <c:v>0.93950243845957582</c:v>
                </c:pt>
                <c:pt idx="194">
                  <c:v>0.93977318581935565</c:v>
                </c:pt>
                <c:pt idx="195">
                  <c:v>0.93998439302671277</c:v>
                </c:pt>
                <c:pt idx="196">
                  <c:v>0.94289726715033728</c:v>
                </c:pt>
                <c:pt idx="197">
                  <c:v>0.9478819999112531</c:v>
                </c:pt>
                <c:pt idx="198">
                  <c:v>0.95731933073748665</c:v>
                </c:pt>
                <c:pt idx="199">
                  <c:v>0.97552899735423326</c:v>
                </c:pt>
                <c:pt idx="200">
                  <c:v>0.99573421821566777</c:v>
                </c:pt>
                <c:pt idx="201">
                  <c:v>0.99432008329958599</c:v>
                </c:pt>
                <c:pt idx="202">
                  <c:v>0.99036444271958246</c:v>
                </c:pt>
                <c:pt idx="203">
                  <c:v>0.97771676312769984</c:v>
                </c:pt>
                <c:pt idx="204">
                  <c:v>0.9672278561465083</c:v>
                </c:pt>
                <c:pt idx="205">
                  <c:v>0.94743708589250364</c:v>
                </c:pt>
                <c:pt idx="206">
                  <c:v>0.93475126482068938</c:v>
                </c:pt>
                <c:pt idx="207">
                  <c:v>0.93561718187544995</c:v>
                </c:pt>
                <c:pt idx="208">
                  <c:v>0.93109117676835851</c:v>
                </c:pt>
                <c:pt idx="209">
                  <c:v>0.92376045463237944</c:v>
                </c:pt>
                <c:pt idx="210">
                  <c:v>0.92376256383864286</c:v>
                </c:pt>
                <c:pt idx="211">
                  <c:v>0.90792602802713285</c:v>
                </c:pt>
                <c:pt idx="212">
                  <c:v>0.90466761031396181</c:v>
                </c:pt>
                <c:pt idx="213">
                  <c:v>0.90600928560183525</c:v>
                </c:pt>
                <c:pt idx="214">
                  <c:v>0.90161993761807302</c:v>
                </c:pt>
                <c:pt idx="215">
                  <c:v>0.89610889567965091</c:v>
                </c:pt>
                <c:pt idx="216">
                  <c:v>0.90049675017992081</c:v>
                </c:pt>
                <c:pt idx="217">
                  <c:v>0.90460497185925692</c:v>
                </c:pt>
                <c:pt idx="218">
                  <c:v>0.91055070534589777</c:v>
                </c:pt>
                <c:pt idx="219">
                  <c:v>0.91647025894543899</c:v>
                </c:pt>
                <c:pt idx="220">
                  <c:v>0.92384797954525011</c:v>
                </c:pt>
                <c:pt idx="221">
                  <c:v>0.9135016387569147</c:v>
                </c:pt>
                <c:pt idx="222">
                  <c:v>0.91225000418228053</c:v>
                </c:pt>
                <c:pt idx="223">
                  <c:v>0.9132361510751249</c:v>
                </c:pt>
                <c:pt idx="224">
                  <c:v>0.9124090179726535</c:v>
                </c:pt>
                <c:pt idx="225">
                  <c:v>0.91729113342590118</c:v>
                </c:pt>
                <c:pt idx="226">
                  <c:v>0.917720339963642</c:v>
                </c:pt>
                <c:pt idx="227">
                  <c:v>0.92008219575303352</c:v>
                </c:pt>
                <c:pt idx="228">
                  <c:v>0.90958780837348319</c:v>
                </c:pt>
                <c:pt idx="229">
                  <c:v>0.91536231793138834</c:v>
                </c:pt>
                <c:pt idx="230">
                  <c:v>0.9130569229289347</c:v>
                </c:pt>
                <c:pt idx="231">
                  <c:v>0.92315592972386318</c:v>
                </c:pt>
                <c:pt idx="232">
                  <c:v>0.92416894286497497</c:v>
                </c:pt>
                <c:pt idx="233">
                  <c:v>0.92874651402501796</c:v>
                </c:pt>
                <c:pt idx="234">
                  <c:v>0.95423757496419626</c:v>
                </c:pt>
                <c:pt idx="235">
                  <c:v>0.97058022427721091</c:v>
                </c:pt>
                <c:pt idx="236">
                  <c:v>0.97830251549633007</c:v>
                </c:pt>
                <c:pt idx="237">
                  <c:v>0.98025800060978341</c:v>
                </c:pt>
                <c:pt idx="238">
                  <c:v>0.96408781440207658</c:v>
                </c:pt>
                <c:pt idx="239">
                  <c:v>0.95792477147108845</c:v>
                </c:pt>
                <c:pt idx="240">
                  <c:v>0.94940213955648045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'6.21.17'!$I$5</c:f>
              <c:strCache>
                <c:ptCount val="1"/>
                <c:pt idx="0">
                  <c:v>100%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prstDash val="dash"/>
              <a:round/>
            </a:ln>
            <a:effectLst/>
          </c:spPr>
          <c:marker>
            <c:symbol val="none"/>
          </c:marker>
          <c:cat>
            <c:numRef>
              <c:f>'6.21.17'!$B$6:$B$246</c:f>
              <c:numCache>
                <c:formatCode>dd\-mmm\-yy\ hh:mm:ss</c:formatCode>
                <c:ptCount val="241"/>
                <c:pt idx="0">
                  <c:v>42907.75</c:v>
                </c:pt>
                <c:pt idx="1">
                  <c:v>42907.750694444447</c:v>
                </c:pt>
                <c:pt idx="2">
                  <c:v>42907.751388888886</c:v>
                </c:pt>
                <c:pt idx="3">
                  <c:v>42907.752083333333</c:v>
                </c:pt>
                <c:pt idx="4">
                  <c:v>42907.75277777778</c:v>
                </c:pt>
                <c:pt idx="5">
                  <c:v>42907.753472222219</c:v>
                </c:pt>
                <c:pt idx="6">
                  <c:v>42907.754166666666</c:v>
                </c:pt>
                <c:pt idx="7">
                  <c:v>42907.754861111112</c:v>
                </c:pt>
                <c:pt idx="8">
                  <c:v>42907.755555555559</c:v>
                </c:pt>
                <c:pt idx="9">
                  <c:v>42907.756249999999</c:v>
                </c:pt>
                <c:pt idx="10">
                  <c:v>42907.756944444445</c:v>
                </c:pt>
                <c:pt idx="11">
                  <c:v>42907.757638888892</c:v>
                </c:pt>
                <c:pt idx="12">
                  <c:v>42907.758333333331</c:v>
                </c:pt>
                <c:pt idx="13">
                  <c:v>42907.759027777778</c:v>
                </c:pt>
                <c:pt idx="14">
                  <c:v>42907.759722222225</c:v>
                </c:pt>
                <c:pt idx="15">
                  <c:v>42907.760416666664</c:v>
                </c:pt>
                <c:pt idx="16">
                  <c:v>42907.761111111111</c:v>
                </c:pt>
                <c:pt idx="17">
                  <c:v>42907.761805555558</c:v>
                </c:pt>
                <c:pt idx="18">
                  <c:v>42907.762499999997</c:v>
                </c:pt>
                <c:pt idx="19">
                  <c:v>42907.763194444444</c:v>
                </c:pt>
                <c:pt idx="20">
                  <c:v>42907.763888888891</c:v>
                </c:pt>
                <c:pt idx="21">
                  <c:v>42907.76458333333</c:v>
                </c:pt>
                <c:pt idx="22">
                  <c:v>42907.765277777777</c:v>
                </c:pt>
                <c:pt idx="23">
                  <c:v>42907.765972222223</c:v>
                </c:pt>
                <c:pt idx="24">
                  <c:v>42907.76666666667</c:v>
                </c:pt>
                <c:pt idx="25">
                  <c:v>42907.767361111109</c:v>
                </c:pt>
                <c:pt idx="26">
                  <c:v>42907.768055555556</c:v>
                </c:pt>
                <c:pt idx="27">
                  <c:v>42907.768750000003</c:v>
                </c:pt>
                <c:pt idx="28">
                  <c:v>42907.769444444442</c:v>
                </c:pt>
                <c:pt idx="29">
                  <c:v>42907.770138888889</c:v>
                </c:pt>
                <c:pt idx="30">
                  <c:v>42907.770833333336</c:v>
                </c:pt>
                <c:pt idx="31">
                  <c:v>42907.771527777775</c:v>
                </c:pt>
                <c:pt idx="32">
                  <c:v>42907.772222222222</c:v>
                </c:pt>
                <c:pt idx="33">
                  <c:v>42907.772916666669</c:v>
                </c:pt>
                <c:pt idx="34">
                  <c:v>42907.773611111108</c:v>
                </c:pt>
                <c:pt idx="35">
                  <c:v>42907.774305555555</c:v>
                </c:pt>
                <c:pt idx="36">
                  <c:v>42907.775000000001</c:v>
                </c:pt>
                <c:pt idx="37">
                  <c:v>42907.775694444441</c:v>
                </c:pt>
                <c:pt idx="38">
                  <c:v>42907.776388888888</c:v>
                </c:pt>
                <c:pt idx="39">
                  <c:v>42907.777083333334</c:v>
                </c:pt>
                <c:pt idx="40">
                  <c:v>42907.777777777781</c:v>
                </c:pt>
                <c:pt idx="41">
                  <c:v>42907.77847222222</c:v>
                </c:pt>
                <c:pt idx="42">
                  <c:v>42907.779166666667</c:v>
                </c:pt>
                <c:pt idx="43">
                  <c:v>42907.779861111114</c:v>
                </c:pt>
                <c:pt idx="44">
                  <c:v>42907.780555555553</c:v>
                </c:pt>
                <c:pt idx="45">
                  <c:v>42907.78125</c:v>
                </c:pt>
                <c:pt idx="46">
                  <c:v>42907.781944444447</c:v>
                </c:pt>
                <c:pt idx="47">
                  <c:v>42907.782638888886</c:v>
                </c:pt>
                <c:pt idx="48">
                  <c:v>42907.783333333333</c:v>
                </c:pt>
                <c:pt idx="49">
                  <c:v>42907.78402777778</c:v>
                </c:pt>
                <c:pt idx="50">
                  <c:v>42907.784722222219</c:v>
                </c:pt>
                <c:pt idx="51">
                  <c:v>42907.785416666666</c:v>
                </c:pt>
                <c:pt idx="52">
                  <c:v>42907.786111111112</c:v>
                </c:pt>
                <c:pt idx="53">
                  <c:v>42907.786805555559</c:v>
                </c:pt>
                <c:pt idx="54">
                  <c:v>42907.787499999999</c:v>
                </c:pt>
                <c:pt idx="55">
                  <c:v>42907.788194444445</c:v>
                </c:pt>
                <c:pt idx="56">
                  <c:v>42907.788888888892</c:v>
                </c:pt>
                <c:pt idx="57">
                  <c:v>42907.789583333331</c:v>
                </c:pt>
                <c:pt idx="58">
                  <c:v>42907.790277777778</c:v>
                </c:pt>
                <c:pt idx="59">
                  <c:v>42907.790972222225</c:v>
                </c:pt>
                <c:pt idx="60">
                  <c:v>42907.791666666664</c:v>
                </c:pt>
                <c:pt idx="61">
                  <c:v>42907.792361111111</c:v>
                </c:pt>
                <c:pt idx="62">
                  <c:v>42907.793055555558</c:v>
                </c:pt>
                <c:pt idx="63">
                  <c:v>42907.793749999997</c:v>
                </c:pt>
                <c:pt idx="64">
                  <c:v>42907.794444444444</c:v>
                </c:pt>
                <c:pt idx="65">
                  <c:v>42907.795138888891</c:v>
                </c:pt>
                <c:pt idx="66">
                  <c:v>42907.79583333333</c:v>
                </c:pt>
                <c:pt idx="67">
                  <c:v>42907.796527777777</c:v>
                </c:pt>
                <c:pt idx="68">
                  <c:v>42907.797222222223</c:v>
                </c:pt>
                <c:pt idx="69">
                  <c:v>42907.79791666667</c:v>
                </c:pt>
                <c:pt idx="70">
                  <c:v>42907.798611111109</c:v>
                </c:pt>
                <c:pt idx="71">
                  <c:v>42907.799305555556</c:v>
                </c:pt>
                <c:pt idx="72">
                  <c:v>42907.8</c:v>
                </c:pt>
                <c:pt idx="73">
                  <c:v>42907.800694444442</c:v>
                </c:pt>
                <c:pt idx="74">
                  <c:v>42907.801388888889</c:v>
                </c:pt>
                <c:pt idx="75">
                  <c:v>42907.802083333336</c:v>
                </c:pt>
                <c:pt idx="76">
                  <c:v>42907.802777777775</c:v>
                </c:pt>
                <c:pt idx="77">
                  <c:v>42907.803472222222</c:v>
                </c:pt>
                <c:pt idx="78">
                  <c:v>42907.804166666669</c:v>
                </c:pt>
                <c:pt idx="79">
                  <c:v>42907.804861111108</c:v>
                </c:pt>
                <c:pt idx="80">
                  <c:v>42907.805555555555</c:v>
                </c:pt>
                <c:pt idx="81">
                  <c:v>42907.806250000001</c:v>
                </c:pt>
                <c:pt idx="82">
                  <c:v>42907.806944444441</c:v>
                </c:pt>
                <c:pt idx="83">
                  <c:v>42907.807638888888</c:v>
                </c:pt>
                <c:pt idx="84">
                  <c:v>42907.808333333334</c:v>
                </c:pt>
                <c:pt idx="85">
                  <c:v>42907.809027777781</c:v>
                </c:pt>
                <c:pt idx="86">
                  <c:v>42907.80972222222</c:v>
                </c:pt>
                <c:pt idx="87">
                  <c:v>42907.810416666667</c:v>
                </c:pt>
                <c:pt idx="88">
                  <c:v>42907.811111111114</c:v>
                </c:pt>
                <c:pt idx="89">
                  <c:v>42907.811805555553</c:v>
                </c:pt>
                <c:pt idx="90">
                  <c:v>42907.8125</c:v>
                </c:pt>
                <c:pt idx="91">
                  <c:v>42907.813194444447</c:v>
                </c:pt>
                <c:pt idx="92">
                  <c:v>42907.813888888886</c:v>
                </c:pt>
                <c:pt idx="93">
                  <c:v>42907.814583333333</c:v>
                </c:pt>
                <c:pt idx="94">
                  <c:v>42907.81527777778</c:v>
                </c:pt>
                <c:pt idx="95">
                  <c:v>42907.815972222219</c:v>
                </c:pt>
                <c:pt idx="96">
                  <c:v>42907.816666666666</c:v>
                </c:pt>
                <c:pt idx="97">
                  <c:v>42907.817361111112</c:v>
                </c:pt>
                <c:pt idx="98">
                  <c:v>42907.818055555559</c:v>
                </c:pt>
                <c:pt idx="99">
                  <c:v>42907.818749999999</c:v>
                </c:pt>
                <c:pt idx="100">
                  <c:v>42907.819444444445</c:v>
                </c:pt>
                <c:pt idx="101">
                  <c:v>42907.820138888892</c:v>
                </c:pt>
                <c:pt idx="102">
                  <c:v>42907.820833333331</c:v>
                </c:pt>
                <c:pt idx="103">
                  <c:v>42907.821527777778</c:v>
                </c:pt>
                <c:pt idx="104">
                  <c:v>42907.822222222225</c:v>
                </c:pt>
                <c:pt idx="105">
                  <c:v>42907.822916666664</c:v>
                </c:pt>
                <c:pt idx="106">
                  <c:v>42907.823611111111</c:v>
                </c:pt>
                <c:pt idx="107">
                  <c:v>42907.824305555558</c:v>
                </c:pt>
                <c:pt idx="108">
                  <c:v>42907.824999999997</c:v>
                </c:pt>
                <c:pt idx="109">
                  <c:v>42907.825694444444</c:v>
                </c:pt>
                <c:pt idx="110">
                  <c:v>42907.826388888891</c:v>
                </c:pt>
                <c:pt idx="111">
                  <c:v>42907.82708333333</c:v>
                </c:pt>
                <c:pt idx="112">
                  <c:v>42907.827777777777</c:v>
                </c:pt>
                <c:pt idx="113">
                  <c:v>42907.828472222223</c:v>
                </c:pt>
                <c:pt idx="114">
                  <c:v>42907.82916666667</c:v>
                </c:pt>
                <c:pt idx="115">
                  <c:v>42907.829861111109</c:v>
                </c:pt>
                <c:pt idx="116">
                  <c:v>42907.830555555556</c:v>
                </c:pt>
                <c:pt idx="117">
                  <c:v>42907.831250000003</c:v>
                </c:pt>
                <c:pt idx="118">
                  <c:v>42907.831944444442</c:v>
                </c:pt>
                <c:pt idx="119">
                  <c:v>42907.832638888889</c:v>
                </c:pt>
                <c:pt idx="120">
                  <c:v>42907.833333333336</c:v>
                </c:pt>
                <c:pt idx="121">
                  <c:v>42907.834027777775</c:v>
                </c:pt>
                <c:pt idx="122">
                  <c:v>42907.834722222222</c:v>
                </c:pt>
                <c:pt idx="123">
                  <c:v>42907.835416666669</c:v>
                </c:pt>
                <c:pt idx="124">
                  <c:v>42907.836111111108</c:v>
                </c:pt>
                <c:pt idx="125">
                  <c:v>42907.836805555555</c:v>
                </c:pt>
                <c:pt idx="126">
                  <c:v>42907.837500000001</c:v>
                </c:pt>
                <c:pt idx="127">
                  <c:v>42907.838194444441</c:v>
                </c:pt>
                <c:pt idx="128">
                  <c:v>42907.838888888888</c:v>
                </c:pt>
                <c:pt idx="129">
                  <c:v>42907.839583333334</c:v>
                </c:pt>
                <c:pt idx="130">
                  <c:v>42907.840277777781</c:v>
                </c:pt>
                <c:pt idx="131">
                  <c:v>42907.84097222222</c:v>
                </c:pt>
                <c:pt idx="132">
                  <c:v>42907.841666666667</c:v>
                </c:pt>
                <c:pt idx="133">
                  <c:v>42907.842361111114</c:v>
                </c:pt>
                <c:pt idx="134">
                  <c:v>42907.843055555553</c:v>
                </c:pt>
                <c:pt idx="135">
                  <c:v>42907.84375</c:v>
                </c:pt>
                <c:pt idx="136">
                  <c:v>42907.844444444447</c:v>
                </c:pt>
                <c:pt idx="137">
                  <c:v>42907.845138888886</c:v>
                </c:pt>
                <c:pt idx="138">
                  <c:v>42907.845833333333</c:v>
                </c:pt>
                <c:pt idx="139">
                  <c:v>42907.84652777778</c:v>
                </c:pt>
                <c:pt idx="140">
                  <c:v>42907.847222222219</c:v>
                </c:pt>
                <c:pt idx="141">
                  <c:v>42907.847916666666</c:v>
                </c:pt>
                <c:pt idx="142">
                  <c:v>42907.848611111112</c:v>
                </c:pt>
                <c:pt idx="143">
                  <c:v>42907.849305555559</c:v>
                </c:pt>
                <c:pt idx="144">
                  <c:v>42907.85</c:v>
                </c:pt>
                <c:pt idx="145">
                  <c:v>42907.850694444445</c:v>
                </c:pt>
                <c:pt idx="146">
                  <c:v>42907.851388888892</c:v>
                </c:pt>
                <c:pt idx="147">
                  <c:v>42907.852083333331</c:v>
                </c:pt>
                <c:pt idx="148">
                  <c:v>42907.852777777778</c:v>
                </c:pt>
                <c:pt idx="149">
                  <c:v>42907.853472222225</c:v>
                </c:pt>
                <c:pt idx="150">
                  <c:v>42907.854166666664</c:v>
                </c:pt>
                <c:pt idx="151">
                  <c:v>42907.854861111111</c:v>
                </c:pt>
                <c:pt idx="152">
                  <c:v>42907.855555555558</c:v>
                </c:pt>
                <c:pt idx="153">
                  <c:v>42907.856249999997</c:v>
                </c:pt>
                <c:pt idx="154">
                  <c:v>42907.856944444444</c:v>
                </c:pt>
                <c:pt idx="155">
                  <c:v>42907.857638888891</c:v>
                </c:pt>
                <c:pt idx="156">
                  <c:v>42907.85833333333</c:v>
                </c:pt>
                <c:pt idx="157">
                  <c:v>42907.859027777777</c:v>
                </c:pt>
                <c:pt idx="158">
                  <c:v>42907.859722222223</c:v>
                </c:pt>
                <c:pt idx="159">
                  <c:v>42907.86041666667</c:v>
                </c:pt>
                <c:pt idx="160">
                  <c:v>42907.861111111109</c:v>
                </c:pt>
                <c:pt idx="161">
                  <c:v>42907.861805555556</c:v>
                </c:pt>
                <c:pt idx="162">
                  <c:v>42907.862500000003</c:v>
                </c:pt>
                <c:pt idx="163">
                  <c:v>42907.863194444442</c:v>
                </c:pt>
                <c:pt idx="164">
                  <c:v>42907.863888888889</c:v>
                </c:pt>
                <c:pt idx="165">
                  <c:v>42907.864583333336</c:v>
                </c:pt>
                <c:pt idx="166">
                  <c:v>42907.865277777775</c:v>
                </c:pt>
                <c:pt idx="167">
                  <c:v>42907.865972222222</c:v>
                </c:pt>
                <c:pt idx="168">
                  <c:v>42907.866666666669</c:v>
                </c:pt>
                <c:pt idx="169">
                  <c:v>42907.867361111108</c:v>
                </c:pt>
                <c:pt idx="170">
                  <c:v>42907.868055555555</c:v>
                </c:pt>
                <c:pt idx="171">
                  <c:v>42907.868750000001</c:v>
                </c:pt>
                <c:pt idx="172">
                  <c:v>42907.869444444441</c:v>
                </c:pt>
                <c:pt idx="173">
                  <c:v>42907.870138888888</c:v>
                </c:pt>
                <c:pt idx="174">
                  <c:v>42907.870833333334</c:v>
                </c:pt>
                <c:pt idx="175">
                  <c:v>42907.871527777781</c:v>
                </c:pt>
                <c:pt idx="176">
                  <c:v>42907.87222222222</c:v>
                </c:pt>
                <c:pt idx="177">
                  <c:v>42907.872916666667</c:v>
                </c:pt>
                <c:pt idx="178">
                  <c:v>42907.873611111114</c:v>
                </c:pt>
                <c:pt idx="179">
                  <c:v>42907.874305555553</c:v>
                </c:pt>
                <c:pt idx="180">
                  <c:v>42907.875</c:v>
                </c:pt>
                <c:pt idx="181">
                  <c:v>42907.875694444447</c:v>
                </c:pt>
                <c:pt idx="182">
                  <c:v>42907.876388888886</c:v>
                </c:pt>
                <c:pt idx="183">
                  <c:v>42907.877083333333</c:v>
                </c:pt>
                <c:pt idx="184">
                  <c:v>42907.87777777778</c:v>
                </c:pt>
                <c:pt idx="185">
                  <c:v>42907.878472222219</c:v>
                </c:pt>
                <c:pt idx="186">
                  <c:v>42907.879166666666</c:v>
                </c:pt>
                <c:pt idx="187">
                  <c:v>42907.879861111112</c:v>
                </c:pt>
                <c:pt idx="188">
                  <c:v>42907.880555555559</c:v>
                </c:pt>
                <c:pt idx="189">
                  <c:v>42907.881249999999</c:v>
                </c:pt>
                <c:pt idx="190">
                  <c:v>42907.881944444445</c:v>
                </c:pt>
                <c:pt idx="191">
                  <c:v>42907.882638888892</c:v>
                </c:pt>
                <c:pt idx="192">
                  <c:v>42907.883333333331</c:v>
                </c:pt>
                <c:pt idx="193">
                  <c:v>42907.884027777778</c:v>
                </c:pt>
                <c:pt idx="194">
                  <c:v>42907.884722222225</c:v>
                </c:pt>
                <c:pt idx="195">
                  <c:v>42907.885416666664</c:v>
                </c:pt>
                <c:pt idx="196">
                  <c:v>42907.886111111111</c:v>
                </c:pt>
                <c:pt idx="197">
                  <c:v>42907.886805555558</c:v>
                </c:pt>
                <c:pt idx="198">
                  <c:v>42907.887499999997</c:v>
                </c:pt>
                <c:pt idx="199">
                  <c:v>42907.888194444444</c:v>
                </c:pt>
                <c:pt idx="200">
                  <c:v>42907.888888888891</c:v>
                </c:pt>
                <c:pt idx="201">
                  <c:v>42907.88958333333</c:v>
                </c:pt>
                <c:pt idx="202">
                  <c:v>42907.890277777777</c:v>
                </c:pt>
                <c:pt idx="203">
                  <c:v>42907.890972222223</c:v>
                </c:pt>
                <c:pt idx="204">
                  <c:v>42907.89166666667</c:v>
                </c:pt>
                <c:pt idx="205">
                  <c:v>42907.892361111109</c:v>
                </c:pt>
                <c:pt idx="206">
                  <c:v>42907.893055555556</c:v>
                </c:pt>
                <c:pt idx="207">
                  <c:v>42907.893750000003</c:v>
                </c:pt>
                <c:pt idx="208">
                  <c:v>42907.894444444442</c:v>
                </c:pt>
                <c:pt idx="209">
                  <c:v>42907.895138888889</c:v>
                </c:pt>
                <c:pt idx="210">
                  <c:v>42907.895833333336</c:v>
                </c:pt>
                <c:pt idx="211">
                  <c:v>42907.896527777775</c:v>
                </c:pt>
                <c:pt idx="212">
                  <c:v>42907.897222222222</c:v>
                </c:pt>
                <c:pt idx="213">
                  <c:v>42907.897916666669</c:v>
                </c:pt>
                <c:pt idx="214">
                  <c:v>42907.898611111108</c:v>
                </c:pt>
                <c:pt idx="215">
                  <c:v>42907.899305555555</c:v>
                </c:pt>
                <c:pt idx="216">
                  <c:v>42907.9</c:v>
                </c:pt>
                <c:pt idx="217">
                  <c:v>42907.900694444441</c:v>
                </c:pt>
                <c:pt idx="218">
                  <c:v>42907.901388888888</c:v>
                </c:pt>
                <c:pt idx="219">
                  <c:v>42907.902083333334</c:v>
                </c:pt>
                <c:pt idx="220">
                  <c:v>42907.902777777781</c:v>
                </c:pt>
                <c:pt idx="221">
                  <c:v>42907.90347222222</c:v>
                </c:pt>
                <c:pt idx="222">
                  <c:v>42907.904166666667</c:v>
                </c:pt>
                <c:pt idx="223">
                  <c:v>42907.904861111114</c:v>
                </c:pt>
                <c:pt idx="224">
                  <c:v>42907.905555555553</c:v>
                </c:pt>
                <c:pt idx="225">
                  <c:v>42907.90625</c:v>
                </c:pt>
                <c:pt idx="226">
                  <c:v>42907.906944444447</c:v>
                </c:pt>
                <c:pt idx="227">
                  <c:v>42907.907638888886</c:v>
                </c:pt>
                <c:pt idx="228">
                  <c:v>42907.908333333333</c:v>
                </c:pt>
                <c:pt idx="229">
                  <c:v>42907.90902777778</c:v>
                </c:pt>
                <c:pt idx="230">
                  <c:v>42907.909722222219</c:v>
                </c:pt>
                <c:pt idx="231">
                  <c:v>42907.910416666666</c:v>
                </c:pt>
                <c:pt idx="232">
                  <c:v>42907.911111111112</c:v>
                </c:pt>
                <c:pt idx="233">
                  <c:v>42907.911805555559</c:v>
                </c:pt>
                <c:pt idx="234">
                  <c:v>42907.912499999999</c:v>
                </c:pt>
                <c:pt idx="235">
                  <c:v>42907.913194444445</c:v>
                </c:pt>
                <c:pt idx="236">
                  <c:v>42907.913888888892</c:v>
                </c:pt>
                <c:pt idx="237">
                  <c:v>42907.914583333331</c:v>
                </c:pt>
                <c:pt idx="238">
                  <c:v>42907.915277777778</c:v>
                </c:pt>
                <c:pt idx="239">
                  <c:v>42907.915972222225</c:v>
                </c:pt>
                <c:pt idx="240">
                  <c:v>42907.916666666664</c:v>
                </c:pt>
              </c:numCache>
            </c:numRef>
          </c:cat>
          <c:val>
            <c:numRef>
              <c:f>'6.21.17'!$I$6:$I$246</c:f>
              <c:numCache>
                <c:formatCode>General</c:formatCode>
                <c:ptCount val="241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1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1</c:v>
                </c:pt>
                <c:pt idx="37">
                  <c:v>1</c:v>
                </c:pt>
                <c:pt idx="38">
                  <c:v>1</c:v>
                </c:pt>
                <c:pt idx="39">
                  <c:v>1</c:v>
                </c:pt>
                <c:pt idx="40">
                  <c:v>1</c:v>
                </c:pt>
                <c:pt idx="41">
                  <c:v>1</c:v>
                </c:pt>
                <c:pt idx="42">
                  <c:v>1</c:v>
                </c:pt>
                <c:pt idx="43">
                  <c:v>1</c:v>
                </c:pt>
                <c:pt idx="44">
                  <c:v>1</c:v>
                </c:pt>
                <c:pt idx="45">
                  <c:v>1</c:v>
                </c:pt>
                <c:pt idx="46">
                  <c:v>1</c:v>
                </c:pt>
                <c:pt idx="47">
                  <c:v>1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1</c:v>
                </c:pt>
                <c:pt idx="97">
                  <c:v>1</c:v>
                </c:pt>
                <c:pt idx="98">
                  <c:v>1</c:v>
                </c:pt>
                <c:pt idx="99">
                  <c:v>1</c:v>
                </c:pt>
                <c:pt idx="100">
                  <c:v>1</c:v>
                </c:pt>
                <c:pt idx="101">
                  <c:v>1</c:v>
                </c:pt>
                <c:pt idx="102">
                  <c:v>1</c:v>
                </c:pt>
                <c:pt idx="103">
                  <c:v>1</c:v>
                </c:pt>
                <c:pt idx="104">
                  <c:v>1</c:v>
                </c:pt>
                <c:pt idx="105">
                  <c:v>1</c:v>
                </c:pt>
                <c:pt idx="106">
                  <c:v>1</c:v>
                </c:pt>
                <c:pt idx="107">
                  <c:v>1</c:v>
                </c:pt>
                <c:pt idx="108">
                  <c:v>1</c:v>
                </c:pt>
                <c:pt idx="109">
                  <c:v>1</c:v>
                </c:pt>
                <c:pt idx="110">
                  <c:v>1</c:v>
                </c:pt>
                <c:pt idx="111">
                  <c:v>1</c:v>
                </c:pt>
                <c:pt idx="112">
                  <c:v>1</c:v>
                </c:pt>
                <c:pt idx="113">
                  <c:v>1</c:v>
                </c:pt>
                <c:pt idx="114">
                  <c:v>1</c:v>
                </c:pt>
                <c:pt idx="115">
                  <c:v>1</c:v>
                </c:pt>
                <c:pt idx="116">
                  <c:v>1</c:v>
                </c:pt>
                <c:pt idx="117">
                  <c:v>1</c:v>
                </c:pt>
                <c:pt idx="118">
                  <c:v>1</c:v>
                </c:pt>
                <c:pt idx="119">
                  <c:v>1</c:v>
                </c:pt>
                <c:pt idx="120">
                  <c:v>1</c:v>
                </c:pt>
                <c:pt idx="121">
                  <c:v>1</c:v>
                </c:pt>
                <c:pt idx="122">
                  <c:v>1</c:v>
                </c:pt>
                <c:pt idx="123">
                  <c:v>1</c:v>
                </c:pt>
                <c:pt idx="124">
                  <c:v>1</c:v>
                </c:pt>
                <c:pt idx="125">
                  <c:v>1</c:v>
                </c:pt>
                <c:pt idx="126">
                  <c:v>1</c:v>
                </c:pt>
                <c:pt idx="127">
                  <c:v>1</c:v>
                </c:pt>
                <c:pt idx="128">
                  <c:v>1</c:v>
                </c:pt>
                <c:pt idx="129">
                  <c:v>1</c:v>
                </c:pt>
                <c:pt idx="130">
                  <c:v>1</c:v>
                </c:pt>
                <c:pt idx="131">
                  <c:v>1</c:v>
                </c:pt>
                <c:pt idx="132">
                  <c:v>1</c:v>
                </c:pt>
                <c:pt idx="133">
                  <c:v>1</c:v>
                </c:pt>
                <c:pt idx="134">
                  <c:v>1</c:v>
                </c:pt>
                <c:pt idx="135">
                  <c:v>1</c:v>
                </c:pt>
                <c:pt idx="136">
                  <c:v>1</c:v>
                </c:pt>
                <c:pt idx="137">
                  <c:v>1</c:v>
                </c:pt>
                <c:pt idx="138">
                  <c:v>1</c:v>
                </c:pt>
                <c:pt idx="139">
                  <c:v>1</c:v>
                </c:pt>
                <c:pt idx="140">
                  <c:v>1</c:v>
                </c:pt>
                <c:pt idx="141">
                  <c:v>1</c:v>
                </c:pt>
                <c:pt idx="142">
                  <c:v>1</c:v>
                </c:pt>
                <c:pt idx="143">
                  <c:v>1</c:v>
                </c:pt>
                <c:pt idx="144">
                  <c:v>1</c:v>
                </c:pt>
                <c:pt idx="145">
                  <c:v>1</c:v>
                </c:pt>
                <c:pt idx="146">
                  <c:v>1</c:v>
                </c:pt>
                <c:pt idx="147">
                  <c:v>1</c:v>
                </c:pt>
                <c:pt idx="148">
                  <c:v>1</c:v>
                </c:pt>
                <c:pt idx="149">
                  <c:v>1</c:v>
                </c:pt>
                <c:pt idx="150">
                  <c:v>1</c:v>
                </c:pt>
                <c:pt idx="151">
                  <c:v>1</c:v>
                </c:pt>
                <c:pt idx="152">
                  <c:v>1</c:v>
                </c:pt>
                <c:pt idx="153">
                  <c:v>1</c:v>
                </c:pt>
                <c:pt idx="154">
                  <c:v>1</c:v>
                </c:pt>
                <c:pt idx="155">
                  <c:v>1</c:v>
                </c:pt>
                <c:pt idx="156">
                  <c:v>1</c:v>
                </c:pt>
                <c:pt idx="157">
                  <c:v>1</c:v>
                </c:pt>
                <c:pt idx="158">
                  <c:v>1</c:v>
                </c:pt>
                <c:pt idx="159">
                  <c:v>1</c:v>
                </c:pt>
                <c:pt idx="160">
                  <c:v>1</c:v>
                </c:pt>
                <c:pt idx="161">
                  <c:v>1</c:v>
                </c:pt>
                <c:pt idx="162">
                  <c:v>1</c:v>
                </c:pt>
                <c:pt idx="163">
                  <c:v>1</c:v>
                </c:pt>
                <c:pt idx="164">
                  <c:v>1</c:v>
                </c:pt>
                <c:pt idx="165">
                  <c:v>1</c:v>
                </c:pt>
                <c:pt idx="166">
                  <c:v>1</c:v>
                </c:pt>
                <c:pt idx="167">
                  <c:v>1</c:v>
                </c:pt>
                <c:pt idx="168">
                  <c:v>1</c:v>
                </c:pt>
                <c:pt idx="169">
                  <c:v>1</c:v>
                </c:pt>
                <c:pt idx="170">
                  <c:v>1</c:v>
                </c:pt>
                <c:pt idx="171">
                  <c:v>1</c:v>
                </c:pt>
                <c:pt idx="172">
                  <c:v>1</c:v>
                </c:pt>
                <c:pt idx="173">
                  <c:v>1</c:v>
                </c:pt>
                <c:pt idx="174">
                  <c:v>1</c:v>
                </c:pt>
                <c:pt idx="175">
                  <c:v>1</c:v>
                </c:pt>
                <c:pt idx="176">
                  <c:v>1</c:v>
                </c:pt>
                <c:pt idx="177">
                  <c:v>1</c:v>
                </c:pt>
                <c:pt idx="178">
                  <c:v>1</c:v>
                </c:pt>
                <c:pt idx="179">
                  <c:v>1</c:v>
                </c:pt>
                <c:pt idx="180">
                  <c:v>1</c:v>
                </c:pt>
                <c:pt idx="181">
                  <c:v>1</c:v>
                </c:pt>
                <c:pt idx="182">
                  <c:v>1</c:v>
                </c:pt>
                <c:pt idx="183">
                  <c:v>1</c:v>
                </c:pt>
                <c:pt idx="184">
                  <c:v>1</c:v>
                </c:pt>
                <c:pt idx="185">
                  <c:v>1</c:v>
                </c:pt>
                <c:pt idx="186">
                  <c:v>1</c:v>
                </c:pt>
                <c:pt idx="187">
                  <c:v>1</c:v>
                </c:pt>
                <c:pt idx="188">
                  <c:v>1</c:v>
                </c:pt>
                <c:pt idx="189">
                  <c:v>1</c:v>
                </c:pt>
                <c:pt idx="190">
                  <c:v>1</c:v>
                </c:pt>
                <c:pt idx="191">
                  <c:v>1</c:v>
                </c:pt>
                <c:pt idx="192">
                  <c:v>1</c:v>
                </c:pt>
                <c:pt idx="193">
                  <c:v>1</c:v>
                </c:pt>
                <c:pt idx="194">
                  <c:v>1</c:v>
                </c:pt>
                <c:pt idx="195">
                  <c:v>1</c:v>
                </c:pt>
                <c:pt idx="196">
                  <c:v>1</c:v>
                </c:pt>
                <c:pt idx="197">
                  <c:v>1</c:v>
                </c:pt>
                <c:pt idx="198">
                  <c:v>1</c:v>
                </c:pt>
                <c:pt idx="199">
                  <c:v>1</c:v>
                </c:pt>
                <c:pt idx="200">
                  <c:v>1</c:v>
                </c:pt>
                <c:pt idx="201">
                  <c:v>1</c:v>
                </c:pt>
                <c:pt idx="202">
                  <c:v>1</c:v>
                </c:pt>
                <c:pt idx="203">
                  <c:v>1</c:v>
                </c:pt>
                <c:pt idx="204">
                  <c:v>1</c:v>
                </c:pt>
                <c:pt idx="205">
                  <c:v>1</c:v>
                </c:pt>
                <c:pt idx="206">
                  <c:v>1</c:v>
                </c:pt>
                <c:pt idx="207">
                  <c:v>1</c:v>
                </c:pt>
                <c:pt idx="208">
                  <c:v>1</c:v>
                </c:pt>
                <c:pt idx="209">
                  <c:v>1</c:v>
                </c:pt>
                <c:pt idx="210">
                  <c:v>1</c:v>
                </c:pt>
                <c:pt idx="211">
                  <c:v>1</c:v>
                </c:pt>
                <c:pt idx="212">
                  <c:v>1</c:v>
                </c:pt>
                <c:pt idx="213">
                  <c:v>1</c:v>
                </c:pt>
                <c:pt idx="214">
                  <c:v>1</c:v>
                </c:pt>
                <c:pt idx="215">
                  <c:v>1</c:v>
                </c:pt>
                <c:pt idx="216">
                  <c:v>1</c:v>
                </c:pt>
                <c:pt idx="217">
                  <c:v>1</c:v>
                </c:pt>
                <c:pt idx="218">
                  <c:v>1</c:v>
                </c:pt>
                <c:pt idx="219">
                  <c:v>1</c:v>
                </c:pt>
                <c:pt idx="220">
                  <c:v>1</c:v>
                </c:pt>
                <c:pt idx="221">
                  <c:v>1</c:v>
                </c:pt>
                <c:pt idx="222">
                  <c:v>1</c:v>
                </c:pt>
                <c:pt idx="223">
                  <c:v>1</c:v>
                </c:pt>
                <c:pt idx="224">
                  <c:v>1</c:v>
                </c:pt>
                <c:pt idx="225">
                  <c:v>1</c:v>
                </c:pt>
                <c:pt idx="226">
                  <c:v>1</c:v>
                </c:pt>
                <c:pt idx="227">
                  <c:v>1</c:v>
                </c:pt>
                <c:pt idx="228">
                  <c:v>1</c:v>
                </c:pt>
                <c:pt idx="229">
                  <c:v>1</c:v>
                </c:pt>
                <c:pt idx="230">
                  <c:v>1</c:v>
                </c:pt>
                <c:pt idx="231">
                  <c:v>1</c:v>
                </c:pt>
                <c:pt idx="232">
                  <c:v>1</c:v>
                </c:pt>
                <c:pt idx="233">
                  <c:v>1</c:v>
                </c:pt>
                <c:pt idx="234">
                  <c:v>1</c:v>
                </c:pt>
                <c:pt idx="235">
                  <c:v>1</c:v>
                </c:pt>
                <c:pt idx="236">
                  <c:v>1</c:v>
                </c:pt>
                <c:pt idx="237">
                  <c:v>1</c:v>
                </c:pt>
                <c:pt idx="238">
                  <c:v>1</c:v>
                </c:pt>
                <c:pt idx="239">
                  <c:v>1</c:v>
                </c:pt>
                <c:pt idx="240">
                  <c:v>1</c:v>
                </c:pt>
              </c:numCache>
            </c:numRef>
          </c:val>
          <c:smooth val="0"/>
        </c:ser>
        <c:ser>
          <c:idx val="9"/>
          <c:order val="9"/>
          <c:tx>
            <c:strRef>
              <c:f>'6.21.17'!$L$5</c:f>
              <c:strCache>
                <c:ptCount val="1"/>
                <c:pt idx="0">
                  <c:v>Percent Binding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  <a:lumOff val="40000"/>
                </a:schemeClr>
              </a:solidFill>
              <a:prstDash val="lgDash"/>
              <a:round/>
            </a:ln>
            <a:effectLst/>
          </c:spPr>
          <c:marker>
            <c:symbol val="none"/>
          </c:marker>
          <c:cat>
            <c:numRef>
              <c:f>'6.21.17'!$B$6:$B$246</c:f>
              <c:numCache>
                <c:formatCode>dd\-mmm\-yy\ hh:mm:ss</c:formatCode>
                <c:ptCount val="241"/>
                <c:pt idx="0">
                  <c:v>42907.75</c:v>
                </c:pt>
                <c:pt idx="1">
                  <c:v>42907.750694444447</c:v>
                </c:pt>
                <c:pt idx="2">
                  <c:v>42907.751388888886</c:v>
                </c:pt>
                <c:pt idx="3">
                  <c:v>42907.752083333333</c:v>
                </c:pt>
                <c:pt idx="4">
                  <c:v>42907.75277777778</c:v>
                </c:pt>
                <c:pt idx="5">
                  <c:v>42907.753472222219</c:v>
                </c:pt>
                <c:pt idx="6">
                  <c:v>42907.754166666666</c:v>
                </c:pt>
                <c:pt idx="7">
                  <c:v>42907.754861111112</c:v>
                </c:pt>
                <c:pt idx="8">
                  <c:v>42907.755555555559</c:v>
                </c:pt>
                <c:pt idx="9">
                  <c:v>42907.756249999999</c:v>
                </c:pt>
                <c:pt idx="10">
                  <c:v>42907.756944444445</c:v>
                </c:pt>
                <c:pt idx="11">
                  <c:v>42907.757638888892</c:v>
                </c:pt>
                <c:pt idx="12">
                  <c:v>42907.758333333331</c:v>
                </c:pt>
                <c:pt idx="13">
                  <c:v>42907.759027777778</c:v>
                </c:pt>
                <c:pt idx="14">
                  <c:v>42907.759722222225</c:v>
                </c:pt>
                <c:pt idx="15">
                  <c:v>42907.760416666664</c:v>
                </c:pt>
                <c:pt idx="16">
                  <c:v>42907.761111111111</c:v>
                </c:pt>
                <c:pt idx="17">
                  <c:v>42907.761805555558</c:v>
                </c:pt>
                <c:pt idx="18">
                  <c:v>42907.762499999997</c:v>
                </c:pt>
                <c:pt idx="19">
                  <c:v>42907.763194444444</c:v>
                </c:pt>
                <c:pt idx="20">
                  <c:v>42907.763888888891</c:v>
                </c:pt>
                <c:pt idx="21">
                  <c:v>42907.76458333333</c:v>
                </c:pt>
                <c:pt idx="22">
                  <c:v>42907.765277777777</c:v>
                </c:pt>
                <c:pt idx="23">
                  <c:v>42907.765972222223</c:v>
                </c:pt>
                <c:pt idx="24">
                  <c:v>42907.76666666667</c:v>
                </c:pt>
                <c:pt idx="25">
                  <c:v>42907.767361111109</c:v>
                </c:pt>
                <c:pt idx="26">
                  <c:v>42907.768055555556</c:v>
                </c:pt>
                <c:pt idx="27">
                  <c:v>42907.768750000003</c:v>
                </c:pt>
                <c:pt idx="28">
                  <c:v>42907.769444444442</c:v>
                </c:pt>
                <c:pt idx="29">
                  <c:v>42907.770138888889</c:v>
                </c:pt>
                <c:pt idx="30">
                  <c:v>42907.770833333336</c:v>
                </c:pt>
                <c:pt idx="31">
                  <c:v>42907.771527777775</c:v>
                </c:pt>
                <c:pt idx="32">
                  <c:v>42907.772222222222</c:v>
                </c:pt>
                <c:pt idx="33">
                  <c:v>42907.772916666669</c:v>
                </c:pt>
                <c:pt idx="34">
                  <c:v>42907.773611111108</c:v>
                </c:pt>
                <c:pt idx="35">
                  <c:v>42907.774305555555</c:v>
                </c:pt>
                <c:pt idx="36">
                  <c:v>42907.775000000001</c:v>
                </c:pt>
                <c:pt idx="37">
                  <c:v>42907.775694444441</c:v>
                </c:pt>
                <c:pt idx="38">
                  <c:v>42907.776388888888</c:v>
                </c:pt>
                <c:pt idx="39">
                  <c:v>42907.777083333334</c:v>
                </c:pt>
                <c:pt idx="40">
                  <c:v>42907.777777777781</c:v>
                </c:pt>
                <c:pt idx="41">
                  <c:v>42907.77847222222</c:v>
                </c:pt>
                <c:pt idx="42">
                  <c:v>42907.779166666667</c:v>
                </c:pt>
                <c:pt idx="43">
                  <c:v>42907.779861111114</c:v>
                </c:pt>
                <c:pt idx="44">
                  <c:v>42907.780555555553</c:v>
                </c:pt>
                <c:pt idx="45">
                  <c:v>42907.78125</c:v>
                </c:pt>
                <c:pt idx="46">
                  <c:v>42907.781944444447</c:v>
                </c:pt>
                <c:pt idx="47">
                  <c:v>42907.782638888886</c:v>
                </c:pt>
                <c:pt idx="48">
                  <c:v>42907.783333333333</c:v>
                </c:pt>
                <c:pt idx="49">
                  <c:v>42907.78402777778</c:v>
                </c:pt>
                <c:pt idx="50">
                  <c:v>42907.784722222219</c:v>
                </c:pt>
                <c:pt idx="51">
                  <c:v>42907.785416666666</c:v>
                </c:pt>
                <c:pt idx="52">
                  <c:v>42907.786111111112</c:v>
                </c:pt>
                <c:pt idx="53">
                  <c:v>42907.786805555559</c:v>
                </c:pt>
                <c:pt idx="54">
                  <c:v>42907.787499999999</c:v>
                </c:pt>
                <c:pt idx="55">
                  <c:v>42907.788194444445</c:v>
                </c:pt>
                <c:pt idx="56">
                  <c:v>42907.788888888892</c:v>
                </c:pt>
                <c:pt idx="57">
                  <c:v>42907.789583333331</c:v>
                </c:pt>
                <c:pt idx="58">
                  <c:v>42907.790277777778</c:v>
                </c:pt>
                <c:pt idx="59">
                  <c:v>42907.790972222225</c:v>
                </c:pt>
                <c:pt idx="60">
                  <c:v>42907.791666666664</c:v>
                </c:pt>
                <c:pt idx="61">
                  <c:v>42907.792361111111</c:v>
                </c:pt>
                <c:pt idx="62">
                  <c:v>42907.793055555558</c:v>
                </c:pt>
                <c:pt idx="63">
                  <c:v>42907.793749999997</c:v>
                </c:pt>
                <c:pt idx="64">
                  <c:v>42907.794444444444</c:v>
                </c:pt>
                <c:pt idx="65">
                  <c:v>42907.795138888891</c:v>
                </c:pt>
                <c:pt idx="66">
                  <c:v>42907.79583333333</c:v>
                </c:pt>
                <c:pt idx="67">
                  <c:v>42907.796527777777</c:v>
                </c:pt>
                <c:pt idx="68">
                  <c:v>42907.797222222223</c:v>
                </c:pt>
                <c:pt idx="69">
                  <c:v>42907.79791666667</c:v>
                </c:pt>
                <c:pt idx="70">
                  <c:v>42907.798611111109</c:v>
                </c:pt>
                <c:pt idx="71">
                  <c:v>42907.799305555556</c:v>
                </c:pt>
                <c:pt idx="72">
                  <c:v>42907.8</c:v>
                </c:pt>
                <c:pt idx="73">
                  <c:v>42907.800694444442</c:v>
                </c:pt>
                <c:pt idx="74">
                  <c:v>42907.801388888889</c:v>
                </c:pt>
                <c:pt idx="75">
                  <c:v>42907.802083333336</c:v>
                </c:pt>
                <c:pt idx="76">
                  <c:v>42907.802777777775</c:v>
                </c:pt>
                <c:pt idx="77">
                  <c:v>42907.803472222222</c:v>
                </c:pt>
                <c:pt idx="78">
                  <c:v>42907.804166666669</c:v>
                </c:pt>
                <c:pt idx="79">
                  <c:v>42907.804861111108</c:v>
                </c:pt>
                <c:pt idx="80">
                  <c:v>42907.805555555555</c:v>
                </c:pt>
                <c:pt idx="81">
                  <c:v>42907.806250000001</c:v>
                </c:pt>
                <c:pt idx="82">
                  <c:v>42907.806944444441</c:v>
                </c:pt>
                <c:pt idx="83">
                  <c:v>42907.807638888888</c:v>
                </c:pt>
                <c:pt idx="84">
                  <c:v>42907.808333333334</c:v>
                </c:pt>
                <c:pt idx="85">
                  <c:v>42907.809027777781</c:v>
                </c:pt>
                <c:pt idx="86">
                  <c:v>42907.80972222222</c:v>
                </c:pt>
                <c:pt idx="87">
                  <c:v>42907.810416666667</c:v>
                </c:pt>
                <c:pt idx="88">
                  <c:v>42907.811111111114</c:v>
                </c:pt>
                <c:pt idx="89">
                  <c:v>42907.811805555553</c:v>
                </c:pt>
                <c:pt idx="90">
                  <c:v>42907.8125</c:v>
                </c:pt>
                <c:pt idx="91">
                  <c:v>42907.813194444447</c:v>
                </c:pt>
                <c:pt idx="92">
                  <c:v>42907.813888888886</c:v>
                </c:pt>
                <c:pt idx="93">
                  <c:v>42907.814583333333</c:v>
                </c:pt>
                <c:pt idx="94">
                  <c:v>42907.81527777778</c:v>
                </c:pt>
                <c:pt idx="95">
                  <c:v>42907.815972222219</c:v>
                </c:pt>
                <c:pt idx="96">
                  <c:v>42907.816666666666</c:v>
                </c:pt>
                <c:pt idx="97">
                  <c:v>42907.817361111112</c:v>
                </c:pt>
                <c:pt idx="98">
                  <c:v>42907.818055555559</c:v>
                </c:pt>
                <c:pt idx="99">
                  <c:v>42907.818749999999</c:v>
                </c:pt>
                <c:pt idx="100">
                  <c:v>42907.819444444445</c:v>
                </c:pt>
                <c:pt idx="101">
                  <c:v>42907.820138888892</c:v>
                </c:pt>
                <c:pt idx="102">
                  <c:v>42907.820833333331</c:v>
                </c:pt>
                <c:pt idx="103">
                  <c:v>42907.821527777778</c:v>
                </c:pt>
                <c:pt idx="104">
                  <c:v>42907.822222222225</c:v>
                </c:pt>
                <c:pt idx="105">
                  <c:v>42907.822916666664</c:v>
                </c:pt>
                <c:pt idx="106">
                  <c:v>42907.823611111111</c:v>
                </c:pt>
                <c:pt idx="107">
                  <c:v>42907.824305555558</c:v>
                </c:pt>
                <c:pt idx="108">
                  <c:v>42907.824999999997</c:v>
                </c:pt>
                <c:pt idx="109">
                  <c:v>42907.825694444444</c:v>
                </c:pt>
                <c:pt idx="110">
                  <c:v>42907.826388888891</c:v>
                </c:pt>
                <c:pt idx="111">
                  <c:v>42907.82708333333</c:v>
                </c:pt>
                <c:pt idx="112">
                  <c:v>42907.827777777777</c:v>
                </c:pt>
                <c:pt idx="113">
                  <c:v>42907.828472222223</c:v>
                </c:pt>
                <c:pt idx="114">
                  <c:v>42907.82916666667</c:v>
                </c:pt>
                <c:pt idx="115">
                  <c:v>42907.829861111109</c:v>
                </c:pt>
                <c:pt idx="116">
                  <c:v>42907.830555555556</c:v>
                </c:pt>
                <c:pt idx="117">
                  <c:v>42907.831250000003</c:v>
                </c:pt>
                <c:pt idx="118">
                  <c:v>42907.831944444442</c:v>
                </c:pt>
                <c:pt idx="119">
                  <c:v>42907.832638888889</c:v>
                </c:pt>
                <c:pt idx="120">
                  <c:v>42907.833333333336</c:v>
                </c:pt>
                <c:pt idx="121">
                  <c:v>42907.834027777775</c:v>
                </c:pt>
                <c:pt idx="122">
                  <c:v>42907.834722222222</c:v>
                </c:pt>
                <c:pt idx="123">
                  <c:v>42907.835416666669</c:v>
                </c:pt>
                <c:pt idx="124">
                  <c:v>42907.836111111108</c:v>
                </c:pt>
                <c:pt idx="125">
                  <c:v>42907.836805555555</c:v>
                </c:pt>
                <c:pt idx="126">
                  <c:v>42907.837500000001</c:v>
                </c:pt>
                <c:pt idx="127">
                  <c:v>42907.838194444441</c:v>
                </c:pt>
                <c:pt idx="128">
                  <c:v>42907.838888888888</c:v>
                </c:pt>
                <c:pt idx="129">
                  <c:v>42907.839583333334</c:v>
                </c:pt>
                <c:pt idx="130">
                  <c:v>42907.840277777781</c:v>
                </c:pt>
                <c:pt idx="131">
                  <c:v>42907.84097222222</c:v>
                </c:pt>
                <c:pt idx="132">
                  <c:v>42907.841666666667</c:v>
                </c:pt>
                <c:pt idx="133">
                  <c:v>42907.842361111114</c:v>
                </c:pt>
                <c:pt idx="134">
                  <c:v>42907.843055555553</c:v>
                </c:pt>
                <c:pt idx="135">
                  <c:v>42907.84375</c:v>
                </c:pt>
                <c:pt idx="136">
                  <c:v>42907.844444444447</c:v>
                </c:pt>
                <c:pt idx="137">
                  <c:v>42907.845138888886</c:v>
                </c:pt>
                <c:pt idx="138">
                  <c:v>42907.845833333333</c:v>
                </c:pt>
                <c:pt idx="139">
                  <c:v>42907.84652777778</c:v>
                </c:pt>
                <c:pt idx="140">
                  <c:v>42907.847222222219</c:v>
                </c:pt>
                <c:pt idx="141">
                  <c:v>42907.847916666666</c:v>
                </c:pt>
                <c:pt idx="142">
                  <c:v>42907.848611111112</c:v>
                </c:pt>
                <c:pt idx="143">
                  <c:v>42907.849305555559</c:v>
                </c:pt>
                <c:pt idx="144">
                  <c:v>42907.85</c:v>
                </c:pt>
                <c:pt idx="145">
                  <c:v>42907.850694444445</c:v>
                </c:pt>
                <c:pt idx="146">
                  <c:v>42907.851388888892</c:v>
                </c:pt>
                <c:pt idx="147">
                  <c:v>42907.852083333331</c:v>
                </c:pt>
                <c:pt idx="148">
                  <c:v>42907.852777777778</c:v>
                </c:pt>
                <c:pt idx="149">
                  <c:v>42907.853472222225</c:v>
                </c:pt>
                <c:pt idx="150">
                  <c:v>42907.854166666664</c:v>
                </c:pt>
                <c:pt idx="151">
                  <c:v>42907.854861111111</c:v>
                </c:pt>
                <c:pt idx="152">
                  <c:v>42907.855555555558</c:v>
                </c:pt>
                <c:pt idx="153">
                  <c:v>42907.856249999997</c:v>
                </c:pt>
                <c:pt idx="154">
                  <c:v>42907.856944444444</c:v>
                </c:pt>
                <c:pt idx="155">
                  <c:v>42907.857638888891</c:v>
                </c:pt>
                <c:pt idx="156">
                  <c:v>42907.85833333333</c:v>
                </c:pt>
                <c:pt idx="157">
                  <c:v>42907.859027777777</c:v>
                </c:pt>
                <c:pt idx="158">
                  <c:v>42907.859722222223</c:v>
                </c:pt>
                <c:pt idx="159">
                  <c:v>42907.86041666667</c:v>
                </c:pt>
                <c:pt idx="160">
                  <c:v>42907.861111111109</c:v>
                </c:pt>
                <c:pt idx="161">
                  <c:v>42907.861805555556</c:v>
                </c:pt>
                <c:pt idx="162">
                  <c:v>42907.862500000003</c:v>
                </c:pt>
                <c:pt idx="163">
                  <c:v>42907.863194444442</c:v>
                </c:pt>
                <c:pt idx="164">
                  <c:v>42907.863888888889</c:v>
                </c:pt>
                <c:pt idx="165">
                  <c:v>42907.864583333336</c:v>
                </c:pt>
                <c:pt idx="166">
                  <c:v>42907.865277777775</c:v>
                </c:pt>
                <c:pt idx="167">
                  <c:v>42907.865972222222</c:v>
                </c:pt>
                <c:pt idx="168">
                  <c:v>42907.866666666669</c:v>
                </c:pt>
                <c:pt idx="169">
                  <c:v>42907.867361111108</c:v>
                </c:pt>
                <c:pt idx="170">
                  <c:v>42907.868055555555</c:v>
                </c:pt>
                <c:pt idx="171">
                  <c:v>42907.868750000001</c:v>
                </c:pt>
                <c:pt idx="172">
                  <c:v>42907.869444444441</c:v>
                </c:pt>
                <c:pt idx="173">
                  <c:v>42907.870138888888</c:v>
                </c:pt>
                <c:pt idx="174">
                  <c:v>42907.870833333334</c:v>
                </c:pt>
                <c:pt idx="175">
                  <c:v>42907.871527777781</c:v>
                </c:pt>
                <c:pt idx="176">
                  <c:v>42907.87222222222</c:v>
                </c:pt>
                <c:pt idx="177">
                  <c:v>42907.872916666667</c:v>
                </c:pt>
                <c:pt idx="178">
                  <c:v>42907.873611111114</c:v>
                </c:pt>
                <c:pt idx="179">
                  <c:v>42907.874305555553</c:v>
                </c:pt>
                <c:pt idx="180">
                  <c:v>42907.875</c:v>
                </c:pt>
                <c:pt idx="181">
                  <c:v>42907.875694444447</c:v>
                </c:pt>
                <c:pt idx="182">
                  <c:v>42907.876388888886</c:v>
                </c:pt>
                <c:pt idx="183">
                  <c:v>42907.877083333333</c:v>
                </c:pt>
                <c:pt idx="184">
                  <c:v>42907.87777777778</c:v>
                </c:pt>
                <c:pt idx="185">
                  <c:v>42907.878472222219</c:v>
                </c:pt>
                <c:pt idx="186">
                  <c:v>42907.879166666666</c:v>
                </c:pt>
                <c:pt idx="187">
                  <c:v>42907.879861111112</c:v>
                </c:pt>
                <c:pt idx="188">
                  <c:v>42907.880555555559</c:v>
                </c:pt>
                <c:pt idx="189">
                  <c:v>42907.881249999999</c:v>
                </c:pt>
                <c:pt idx="190">
                  <c:v>42907.881944444445</c:v>
                </c:pt>
                <c:pt idx="191">
                  <c:v>42907.882638888892</c:v>
                </c:pt>
                <c:pt idx="192">
                  <c:v>42907.883333333331</c:v>
                </c:pt>
                <c:pt idx="193">
                  <c:v>42907.884027777778</c:v>
                </c:pt>
                <c:pt idx="194">
                  <c:v>42907.884722222225</c:v>
                </c:pt>
                <c:pt idx="195">
                  <c:v>42907.885416666664</c:v>
                </c:pt>
                <c:pt idx="196">
                  <c:v>42907.886111111111</c:v>
                </c:pt>
                <c:pt idx="197">
                  <c:v>42907.886805555558</c:v>
                </c:pt>
                <c:pt idx="198">
                  <c:v>42907.887499999997</c:v>
                </c:pt>
                <c:pt idx="199">
                  <c:v>42907.888194444444</c:v>
                </c:pt>
                <c:pt idx="200">
                  <c:v>42907.888888888891</c:v>
                </c:pt>
                <c:pt idx="201">
                  <c:v>42907.88958333333</c:v>
                </c:pt>
                <c:pt idx="202">
                  <c:v>42907.890277777777</c:v>
                </c:pt>
                <c:pt idx="203">
                  <c:v>42907.890972222223</c:v>
                </c:pt>
                <c:pt idx="204">
                  <c:v>42907.89166666667</c:v>
                </c:pt>
                <c:pt idx="205">
                  <c:v>42907.892361111109</c:v>
                </c:pt>
                <c:pt idx="206">
                  <c:v>42907.893055555556</c:v>
                </c:pt>
                <c:pt idx="207">
                  <c:v>42907.893750000003</c:v>
                </c:pt>
                <c:pt idx="208">
                  <c:v>42907.894444444442</c:v>
                </c:pt>
                <c:pt idx="209">
                  <c:v>42907.895138888889</c:v>
                </c:pt>
                <c:pt idx="210">
                  <c:v>42907.895833333336</c:v>
                </c:pt>
                <c:pt idx="211">
                  <c:v>42907.896527777775</c:v>
                </c:pt>
                <c:pt idx="212">
                  <c:v>42907.897222222222</c:v>
                </c:pt>
                <c:pt idx="213">
                  <c:v>42907.897916666669</c:v>
                </c:pt>
                <c:pt idx="214">
                  <c:v>42907.898611111108</c:v>
                </c:pt>
                <c:pt idx="215">
                  <c:v>42907.899305555555</c:v>
                </c:pt>
                <c:pt idx="216">
                  <c:v>42907.9</c:v>
                </c:pt>
                <c:pt idx="217">
                  <c:v>42907.900694444441</c:v>
                </c:pt>
                <c:pt idx="218">
                  <c:v>42907.901388888888</c:v>
                </c:pt>
                <c:pt idx="219">
                  <c:v>42907.902083333334</c:v>
                </c:pt>
                <c:pt idx="220">
                  <c:v>42907.902777777781</c:v>
                </c:pt>
                <c:pt idx="221">
                  <c:v>42907.90347222222</c:v>
                </c:pt>
                <c:pt idx="222">
                  <c:v>42907.904166666667</c:v>
                </c:pt>
                <c:pt idx="223">
                  <c:v>42907.904861111114</c:v>
                </c:pt>
                <c:pt idx="224">
                  <c:v>42907.905555555553</c:v>
                </c:pt>
                <c:pt idx="225">
                  <c:v>42907.90625</c:v>
                </c:pt>
                <c:pt idx="226">
                  <c:v>42907.906944444447</c:v>
                </c:pt>
                <c:pt idx="227">
                  <c:v>42907.907638888886</c:v>
                </c:pt>
                <c:pt idx="228">
                  <c:v>42907.908333333333</c:v>
                </c:pt>
                <c:pt idx="229">
                  <c:v>42907.90902777778</c:v>
                </c:pt>
                <c:pt idx="230">
                  <c:v>42907.909722222219</c:v>
                </c:pt>
                <c:pt idx="231">
                  <c:v>42907.910416666666</c:v>
                </c:pt>
                <c:pt idx="232">
                  <c:v>42907.911111111112</c:v>
                </c:pt>
                <c:pt idx="233">
                  <c:v>42907.911805555559</c:v>
                </c:pt>
                <c:pt idx="234">
                  <c:v>42907.912499999999</c:v>
                </c:pt>
                <c:pt idx="235">
                  <c:v>42907.913194444445</c:v>
                </c:pt>
                <c:pt idx="236">
                  <c:v>42907.913888888892</c:v>
                </c:pt>
                <c:pt idx="237">
                  <c:v>42907.914583333331</c:v>
                </c:pt>
                <c:pt idx="238">
                  <c:v>42907.915277777778</c:v>
                </c:pt>
                <c:pt idx="239">
                  <c:v>42907.915972222225</c:v>
                </c:pt>
                <c:pt idx="240">
                  <c:v>42907.916666666664</c:v>
                </c:pt>
              </c:numCache>
            </c:numRef>
          </c:cat>
          <c:val>
            <c:numRef>
              <c:f>'6.21.17'!$L$6:$L$246</c:f>
              <c:numCache>
                <c:formatCode>0.00</c:formatCode>
                <c:ptCount val="241"/>
                <c:pt idx="0">
                  <c:v>0.85</c:v>
                </c:pt>
                <c:pt idx="1">
                  <c:v>0.85</c:v>
                </c:pt>
                <c:pt idx="2">
                  <c:v>0.85</c:v>
                </c:pt>
                <c:pt idx="3">
                  <c:v>0.85</c:v>
                </c:pt>
                <c:pt idx="4">
                  <c:v>0.85</c:v>
                </c:pt>
                <c:pt idx="5">
                  <c:v>0.85</c:v>
                </c:pt>
                <c:pt idx="6">
                  <c:v>0.85</c:v>
                </c:pt>
                <c:pt idx="7">
                  <c:v>0.85</c:v>
                </c:pt>
                <c:pt idx="8">
                  <c:v>0.85</c:v>
                </c:pt>
                <c:pt idx="9">
                  <c:v>0.85</c:v>
                </c:pt>
                <c:pt idx="10">
                  <c:v>0.85</c:v>
                </c:pt>
                <c:pt idx="11">
                  <c:v>0.85</c:v>
                </c:pt>
                <c:pt idx="12">
                  <c:v>0.85</c:v>
                </c:pt>
                <c:pt idx="13">
                  <c:v>0.85</c:v>
                </c:pt>
                <c:pt idx="14">
                  <c:v>0.85</c:v>
                </c:pt>
                <c:pt idx="15">
                  <c:v>0.85</c:v>
                </c:pt>
                <c:pt idx="16">
                  <c:v>0.85</c:v>
                </c:pt>
                <c:pt idx="17">
                  <c:v>0.85</c:v>
                </c:pt>
                <c:pt idx="18">
                  <c:v>0.85</c:v>
                </c:pt>
                <c:pt idx="19">
                  <c:v>0.85</c:v>
                </c:pt>
                <c:pt idx="20">
                  <c:v>0.85</c:v>
                </c:pt>
                <c:pt idx="21">
                  <c:v>0.85</c:v>
                </c:pt>
                <c:pt idx="22">
                  <c:v>0.85</c:v>
                </c:pt>
                <c:pt idx="23">
                  <c:v>0.85</c:v>
                </c:pt>
                <c:pt idx="24">
                  <c:v>0.85</c:v>
                </c:pt>
                <c:pt idx="25">
                  <c:v>0.85</c:v>
                </c:pt>
                <c:pt idx="26">
                  <c:v>0.85</c:v>
                </c:pt>
                <c:pt idx="27">
                  <c:v>0.85</c:v>
                </c:pt>
                <c:pt idx="28">
                  <c:v>0.85</c:v>
                </c:pt>
                <c:pt idx="29">
                  <c:v>0.85</c:v>
                </c:pt>
                <c:pt idx="30">
                  <c:v>0.85</c:v>
                </c:pt>
                <c:pt idx="31">
                  <c:v>0.85</c:v>
                </c:pt>
                <c:pt idx="32">
                  <c:v>0.85</c:v>
                </c:pt>
                <c:pt idx="33">
                  <c:v>0.85</c:v>
                </c:pt>
                <c:pt idx="34">
                  <c:v>0.85</c:v>
                </c:pt>
                <c:pt idx="35">
                  <c:v>0.85</c:v>
                </c:pt>
                <c:pt idx="36">
                  <c:v>0.85</c:v>
                </c:pt>
                <c:pt idx="37">
                  <c:v>0.85</c:v>
                </c:pt>
                <c:pt idx="38">
                  <c:v>0.85</c:v>
                </c:pt>
                <c:pt idx="39">
                  <c:v>0.85</c:v>
                </c:pt>
                <c:pt idx="40">
                  <c:v>0.85</c:v>
                </c:pt>
                <c:pt idx="41">
                  <c:v>0.85</c:v>
                </c:pt>
                <c:pt idx="42">
                  <c:v>0.85</c:v>
                </c:pt>
                <c:pt idx="43">
                  <c:v>0.85</c:v>
                </c:pt>
                <c:pt idx="44">
                  <c:v>0.85</c:v>
                </c:pt>
                <c:pt idx="45">
                  <c:v>0.85</c:v>
                </c:pt>
                <c:pt idx="46">
                  <c:v>0.85</c:v>
                </c:pt>
                <c:pt idx="47">
                  <c:v>0.85</c:v>
                </c:pt>
                <c:pt idx="48">
                  <c:v>0.85</c:v>
                </c:pt>
                <c:pt idx="49">
                  <c:v>0.85</c:v>
                </c:pt>
                <c:pt idx="50">
                  <c:v>0.85</c:v>
                </c:pt>
                <c:pt idx="51">
                  <c:v>0.85</c:v>
                </c:pt>
                <c:pt idx="52">
                  <c:v>0.85</c:v>
                </c:pt>
                <c:pt idx="53">
                  <c:v>0.9</c:v>
                </c:pt>
                <c:pt idx="54">
                  <c:v>0.9</c:v>
                </c:pt>
                <c:pt idx="55">
                  <c:v>0.9</c:v>
                </c:pt>
                <c:pt idx="56">
                  <c:v>0.9</c:v>
                </c:pt>
                <c:pt idx="57">
                  <c:v>0.9</c:v>
                </c:pt>
                <c:pt idx="58">
                  <c:v>0.9</c:v>
                </c:pt>
                <c:pt idx="59">
                  <c:v>0.9</c:v>
                </c:pt>
                <c:pt idx="60">
                  <c:v>0.9</c:v>
                </c:pt>
                <c:pt idx="61">
                  <c:v>0.9</c:v>
                </c:pt>
                <c:pt idx="62">
                  <c:v>0.9</c:v>
                </c:pt>
                <c:pt idx="63">
                  <c:v>0.9</c:v>
                </c:pt>
                <c:pt idx="64">
                  <c:v>0.9</c:v>
                </c:pt>
                <c:pt idx="65">
                  <c:v>0.9</c:v>
                </c:pt>
                <c:pt idx="66">
                  <c:v>0.9</c:v>
                </c:pt>
                <c:pt idx="67">
                  <c:v>0.9</c:v>
                </c:pt>
                <c:pt idx="68">
                  <c:v>0.9</c:v>
                </c:pt>
                <c:pt idx="69">
                  <c:v>0.9</c:v>
                </c:pt>
                <c:pt idx="70">
                  <c:v>0.9</c:v>
                </c:pt>
                <c:pt idx="71">
                  <c:v>0.9</c:v>
                </c:pt>
                <c:pt idx="72">
                  <c:v>0.9</c:v>
                </c:pt>
                <c:pt idx="73">
                  <c:v>0.9</c:v>
                </c:pt>
                <c:pt idx="74">
                  <c:v>0.9</c:v>
                </c:pt>
                <c:pt idx="75">
                  <c:v>0.9</c:v>
                </c:pt>
                <c:pt idx="76">
                  <c:v>0.9</c:v>
                </c:pt>
                <c:pt idx="77">
                  <c:v>0.9</c:v>
                </c:pt>
                <c:pt idx="78">
                  <c:v>0.9</c:v>
                </c:pt>
                <c:pt idx="79">
                  <c:v>0.9</c:v>
                </c:pt>
                <c:pt idx="80">
                  <c:v>0.9</c:v>
                </c:pt>
                <c:pt idx="81">
                  <c:v>0.9</c:v>
                </c:pt>
                <c:pt idx="82">
                  <c:v>0.9</c:v>
                </c:pt>
                <c:pt idx="83">
                  <c:v>0.9</c:v>
                </c:pt>
                <c:pt idx="84">
                  <c:v>0.9</c:v>
                </c:pt>
                <c:pt idx="85">
                  <c:v>0.9</c:v>
                </c:pt>
                <c:pt idx="86">
                  <c:v>0.9</c:v>
                </c:pt>
                <c:pt idx="87">
                  <c:v>0.9</c:v>
                </c:pt>
                <c:pt idx="88">
                  <c:v>0.9</c:v>
                </c:pt>
                <c:pt idx="89">
                  <c:v>0.9</c:v>
                </c:pt>
                <c:pt idx="90">
                  <c:v>0.9</c:v>
                </c:pt>
                <c:pt idx="91">
                  <c:v>0.9</c:v>
                </c:pt>
                <c:pt idx="92">
                  <c:v>0.9</c:v>
                </c:pt>
                <c:pt idx="93">
                  <c:v>0.95</c:v>
                </c:pt>
                <c:pt idx="94">
                  <c:v>0.95</c:v>
                </c:pt>
                <c:pt idx="95">
                  <c:v>0.95</c:v>
                </c:pt>
                <c:pt idx="96">
                  <c:v>0.95</c:v>
                </c:pt>
                <c:pt idx="97">
                  <c:v>0.95</c:v>
                </c:pt>
                <c:pt idx="98">
                  <c:v>0.95</c:v>
                </c:pt>
                <c:pt idx="99">
                  <c:v>0.95</c:v>
                </c:pt>
                <c:pt idx="100">
                  <c:v>0.95</c:v>
                </c:pt>
                <c:pt idx="101">
                  <c:v>0.95</c:v>
                </c:pt>
                <c:pt idx="102">
                  <c:v>0.95</c:v>
                </c:pt>
                <c:pt idx="103">
                  <c:v>0.95</c:v>
                </c:pt>
                <c:pt idx="104">
                  <c:v>0.95</c:v>
                </c:pt>
                <c:pt idx="105">
                  <c:v>0.95</c:v>
                </c:pt>
                <c:pt idx="106">
                  <c:v>0.95</c:v>
                </c:pt>
                <c:pt idx="107">
                  <c:v>0.95</c:v>
                </c:pt>
                <c:pt idx="108">
                  <c:v>0.95</c:v>
                </c:pt>
                <c:pt idx="109">
                  <c:v>0.95</c:v>
                </c:pt>
                <c:pt idx="110">
                  <c:v>0.95</c:v>
                </c:pt>
                <c:pt idx="111">
                  <c:v>0.95</c:v>
                </c:pt>
                <c:pt idx="112">
                  <c:v>0.95</c:v>
                </c:pt>
                <c:pt idx="113">
                  <c:v>0.95</c:v>
                </c:pt>
                <c:pt idx="114">
                  <c:v>0.95</c:v>
                </c:pt>
                <c:pt idx="115">
                  <c:v>0.95</c:v>
                </c:pt>
                <c:pt idx="116">
                  <c:v>0.95</c:v>
                </c:pt>
                <c:pt idx="117">
                  <c:v>0.95</c:v>
                </c:pt>
                <c:pt idx="118">
                  <c:v>0.95</c:v>
                </c:pt>
                <c:pt idx="119">
                  <c:v>0.95</c:v>
                </c:pt>
                <c:pt idx="120">
                  <c:v>0.95</c:v>
                </c:pt>
                <c:pt idx="121">
                  <c:v>0.95</c:v>
                </c:pt>
                <c:pt idx="122">
                  <c:v>0.95</c:v>
                </c:pt>
                <c:pt idx="123">
                  <c:v>0.95</c:v>
                </c:pt>
                <c:pt idx="124">
                  <c:v>0.95</c:v>
                </c:pt>
                <c:pt idx="125">
                  <c:v>0.95</c:v>
                </c:pt>
                <c:pt idx="126">
                  <c:v>0.95</c:v>
                </c:pt>
                <c:pt idx="127">
                  <c:v>0.95</c:v>
                </c:pt>
                <c:pt idx="128">
                  <c:v>0.95</c:v>
                </c:pt>
                <c:pt idx="129">
                  <c:v>0.95</c:v>
                </c:pt>
                <c:pt idx="130">
                  <c:v>0.95</c:v>
                </c:pt>
                <c:pt idx="131">
                  <c:v>0.95</c:v>
                </c:pt>
                <c:pt idx="132">
                  <c:v>0.95</c:v>
                </c:pt>
                <c:pt idx="133">
                  <c:v>0.95</c:v>
                </c:pt>
                <c:pt idx="134">
                  <c:v>0.95</c:v>
                </c:pt>
                <c:pt idx="135">
                  <c:v>0.95</c:v>
                </c:pt>
                <c:pt idx="136">
                  <c:v>0.95</c:v>
                </c:pt>
                <c:pt idx="137">
                  <c:v>0.95</c:v>
                </c:pt>
                <c:pt idx="138">
                  <c:v>0.95</c:v>
                </c:pt>
                <c:pt idx="139">
                  <c:v>0.95</c:v>
                </c:pt>
                <c:pt idx="140">
                  <c:v>0.95</c:v>
                </c:pt>
                <c:pt idx="141">
                  <c:v>0.95</c:v>
                </c:pt>
                <c:pt idx="142">
                  <c:v>0.95</c:v>
                </c:pt>
                <c:pt idx="143">
                  <c:v>0.95</c:v>
                </c:pt>
                <c:pt idx="144">
                  <c:v>0.95</c:v>
                </c:pt>
                <c:pt idx="145">
                  <c:v>0.95</c:v>
                </c:pt>
                <c:pt idx="146">
                  <c:v>0.95</c:v>
                </c:pt>
                <c:pt idx="147">
                  <c:v>0.95</c:v>
                </c:pt>
                <c:pt idx="148">
                  <c:v>0.95</c:v>
                </c:pt>
                <c:pt idx="149">
                  <c:v>0.95</c:v>
                </c:pt>
                <c:pt idx="150">
                  <c:v>0.95</c:v>
                </c:pt>
                <c:pt idx="151">
                  <c:v>0.95</c:v>
                </c:pt>
                <c:pt idx="152">
                  <c:v>0.95</c:v>
                </c:pt>
                <c:pt idx="153">
                  <c:v>0.95</c:v>
                </c:pt>
                <c:pt idx="154">
                  <c:v>0.95</c:v>
                </c:pt>
                <c:pt idx="155">
                  <c:v>0.95</c:v>
                </c:pt>
                <c:pt idx="156">
                  <c:v>0.95</c:v>
                </c:pt>
                <c:pt idx="157">
                  <c:v>0.95</c:v>
                </c:pt>
                <c:pt idx="158">
                  <c:v>0.95</c:v>
                </c:pt>
                <c:pt idx="159">
                  <c:v>0.95</c:v>
                </c:pt>
                <c:pt idx="160">
                  <c:v>0.95</c:v>
                </c:pt>
                <c:pt idx="161">
                  <c:v>0.95</c:v>
                </c:pt>
                <c:pt idx="162">
                  <c:v>0.95</c:v>
                </c:pt>
                <c:pt idx="163">
                  <c:v>0.95</c:v>
                </c:pt>
                <c:pt idx="164">
                  <c:v>0.95</c:v>
                </c:pt>
                <c:pt idx="165">
                  <c:v>0.95</c:v>
                </c:pt>
                <c:pt idx="166">
                  <c:v>0.95</c:v>
                </c:pt>
                <c:pt idx="167">
                  <c:v>0.95</c:v>
                </c:pt>
                <c:pt idx="168">
                  <c:v>0.95</c:v>
                </c:pt>
                <c:pt idx="169">
                  <c:v>0.95</c:v>
                </c:pt>
                <c:pt idx="170">
                  <c:v>0.95</c:v>
                </c:pt>
                <c:pt idx="171">
                  <c:v>0.95</c:v>
                </c:pt>
                <c:pt idx="172">
                  <c:v>0.95</c:v>
                </c:pt>
                <c:pt idx="173">
                  <c:v>0.95</c:v>
                </c:pt>
                <c:pt idx="174">
                  <c:v>0.95</c:v>
                </c:pt>
                <c:pt idx="175">
                  <c:v>0.95</c:v>
                </c:pt>
                <c:pt idx="176">
                  <c:v>0.95</c:v>
                </c:pt>
                <c:pt idx="177">
                  <c:v>0.95</c:v>
                </c:pt>
                <c:pt idx="178">
                  <c:v>0.95</c:v>
                </c:pt>
                <c:pt idx="179">
                  <c:v>0.95</c:v>
                </c:pt>
                <c:pt idx="180">
                  <c:v>0.95</c:v>
                </c:pt>
                <c:pt idx="181">
                  <c:v>0.95</c:v>
                </c:pt>
                <c:pt idx="182">
                  <c:v>0.95</c:v>
                </c:pt>
                <c:pt idx="183">
                  <c:v>0.94</c:v>
                </c:pt>
                <c:pt idx="184">
                  <c:v>0.94</c:v>
                </c:pt>
                <c:pt idx="185">
                  <c:v>0.94</c:v>
                </c:pt>
                <c:pt idx="186">
                  <c:v>0.94</c:v>
                </c:pt>
                <c:pt idx="187">
                  <c:v>0.94</c:v>
                </c:pt>
                <c:pt idx="188">
                  <c:v>0.94</c:v>
                </c:pt>
                <c:pt idx="189">
                  <c:v>0.94</c:v>
                </c:pt>
                <c:pt idx="190">
                  <c:v>0.94</c:v>
                </c:pt>
                <c:pt idx="191">
                  <c:v>0.94</c:v>
                </c:pt>
                <c:pt idx="192">
                  <c:v>0.94</c:v>
                </c:pt>
                <c:pt idx="193">
                  <c:v>0.94</c:v>
                </c:pt>
                <c:pt idx="194">
                  <c:v>0.94</c:v>
                </c:pt>
                <c:pt idx="195">
                  <c:v>0.94</c:v>
                </c:pt>
                <c:pt idx="196">
                  <c:v>0.94</c:v>
                </c:pt>
                <c:pt idx="197">
                  <c:v>0.94</c:v>
                </c:pt>
                <c:pt idx="198">
                  <c:v>0.94</c:v>
                </c:pt>
                <c:pt idx="199">
                  <c:v>0.94</c:v>
                </c:pt>
                <c:pt idx="200">
                  <c:v>0.94</c:v>
                </c:pt>
                <c:pt idx="201">
                  <c:v>0.94</c:v>
                </c:pt>
                <c:pt idx="202">
                  <c:v>0.94</c:v>
                </c:pt>
                <c:pt idx="203">
                  <c:v>0.94</c:v>
                </c:pt>
                <c:pt idx="204">
                  <c:v>0.94</c:v>
                </c:pt>
                <c:pt idx="205">
                  <c:v>0.94</c:v>
                </c:pt>
                <c:pt idx="206">
                  <c:v>0.94</c:v>
                </c:pt>
                <c:pt idx="207">
                  <c:v>0.94</c:v>
                </c:pt>
                <c:pt idx="208">
                  <c:v>0.93</c:v>
                </c:pt>
                <c:pt idx="209">
                  <c:v>0.93</c:v>
                </c:pt>
                <c:pt idx="210">
                  <c:v>0.93</c:v>
                </c:pt>
                <c:pt idx="211">
                  <c:v>0.93</c:v>
                </c:pt>
                <c:pt idx="212">
                  <c:v>0.93</c:v>
                </c:pt>
                <c:pt idx="213">
                  <c:v>0.93</c:v>
                </c:pt>
                <c:pt idx="214">
                  <c:v>0.93</c:v>
                </c:pt>
                <c:pt idx="215">
                  <c:v>0.93</c:v>
                </c:pt>
                <c:pt idx="216">
                  <c:v>0.93</c:v>
                </c:pt>
                <c:pt idx="217">
                  <c:v>0.93</c:v>
                </c:pt>
                <c:pt idx="218">
                  <c:v>0.93</c:v>
                </c:pt>
                <c:pt idx="219">
                  <c:v>0.93</c:v>
                </c:pt>
                <c:pt idx="220">
                  <c:v>0.93</c:v>
                </c:pt>
                <c:pt idx="221">
                  <c:v>0.93</c:v>
                </c:pt>
                <c:pt idx="222">
                  <c:v>0.93</c:v>
                </c:pt>
                <c:pt idx="223">
                  <c:v>0.93</c:v>
                </c:pt>
                <c:pt idx="224">
                  <c:v>0.93</c:v>
                </c:pt>
                <c:pt idx="225">
                  <c:v>0.93</c:v>
                </c:pt>
                <c:pt idx="226">
                  <c:v>0.93</c:v>
                </c:pt>
                <c:pt idx="227">
                  <c:v>0.93</c:v>
                </c:pt>
                <c:pt idx="228">
                  <c:v>0.93</c:v>
                </c:pt>
                <c:pt idx="229">
                  <c:v>0.93</c:v>
                </c:pt>
                <c:pt idx="230">
                  <c:v>0.93</c:v>
                </c:pt>
                <c:pt idx="231">
                  <c:v>0.93</c:v>
                </c:pt>
                <c:pt idx="232">
                  <c:v>0.93</c:v>
                </c:pt>
                <c:pt idx="233">
                  <c:v>0.94</c:v>
                </c:pt>
                <c:pt idx="234">
                  <c:v>0.94</c:v>
                </c:pt>
                <c:pt idx="235">
                  <c:v>0.94</c:v>
                </c:pt>
                <c:pt idx="236">
                  <c:v>0.94</c:v>
                </c:pt>
                <c:pt idx="237">
                  <c:v>0.94</c:v>
                </c:pt>
                <c:pt idx="238">
                  <c:v>#N/A</c:v>
                </c:pt>
                <c:pt idx="239">
                  <c:v>#N/A</c:v>
                </c:pt>
                <c:pt idx="240">
                  <c:v>#N/A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5368832"/>
        <c:axId val="412690320"/>
        <c:extLst>
          <c:ext xmlns:c15="http://schemas.microsoft.com/office/drawing/2012/chart" uri="{02D57815-91ED-43cb-92C2-25804820EDAC}">
            <c15:filteredLineSeries>
              <c15:ser>
                <c:idx val="7"/>
                <c:order val="7"/>
                <c:tx>
                  <c:strRef>
                    <c:extLst>
                      <c:ext uri="{02D57815-91ED-43cb-92C2-25804820EDAC}">
                        <c15:formulaRef>
                          <c15:sqref>'6.21.17'!$J$5</c15:sqref>
                        </c15:formulaRef>
                      </c:ext>
                    </c:extLst>
                    <c:strCache>
                      <c:ptCount val="1"/>
                      <c:pt idx="0">
                        <c:v>Interval</c:v>
                      </c:pt>
                    </c:strCache>
                  </c:strRef>
                </c:tx>
                <c:spPr>
                  <a:ln w="28575" cap="rnd">
                    <a:solidFill>
                      <a:schemeClr val="accent2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'6.21.17'!$B$6:$B$246</c15:sqref>
                        </c15:formulaRef>
                      </c:ext>
                    </c:extLst>
                    <c:numCache>
                      <c:formatCode>dd\-mmm\-yy\ hh:mm:ss</c:formatCode>
                      <c:ptCount val="241"/>
                      <c:pt idx="0">
                        <c:v>42907.75</c:v>
                      </c:pt>
                      <c:pt idx="1">
                        <c:v>42907.750694444447</c:v>
                      </c:pt>
                      <c:pt idx="2">
                        <c:v>42907.751388888886</c:v>
                      </c:pt>
                      <c:pt idx="3">
                        <c:v>42907.752083333333</c:v>
                      </c:pt>
                      <c:pt idx="4">
                        <c:v>42907.75277777778</c:v>
                      </c:pt>
                      <c:pt idx="5">
                        <c:v>42907.753472222219</c:v>
                      </c:pt>
                      <c:pt idx="6">
                        <c:v>42907.754166666666</c:v>
                      </c:pt>
                      <c:pt idx="7">
                        <c:v>42907.754861111112</c:v>
                      </c:pt>
                      <c:pt idx="8">
                        <c:v>42907.755555555559</c:v>
                      </c:pt>
                      <c:pt idx="9">
                        <c:v>42907.756249999999</c:v>
                      </c:pt>
                      <c:pt idx="10">
                        <c:v>42907.756944444445</c:v>
                      </c:pt>
                      <c:pt idx="11">
                        <c:v>42907.757638888892</c:v>
                      </c:pt>
                      <c:pt idx="12">
                        <c:v>42907.758333333331</c:v>
                      </c:pt>
                      <c:pt idx="13">
                        <c:v>42907.759027777778</c:v>
                      </c:pt>
                      <c:pt idx="14">
                        <c:v>42907.759722222225</c:v>
                      </c:pt>
                      <c:pt idx="15">
                        <c:v>42907.760416666664</c:v>
                      </c:pt>
                      <c:pt idx="16">
                        <c:v>42907.761111111111</c:v>
                      </c:pt>
                      <c:pt idx="17">
                        <c:v>42907.761805555558</c:v>
                      </c:pt>
                      <c:pt idx="18">
                        <c:v>42907.762499999997</c:v>
                      </c:pt>
                      <c:pt idx="19">
                        <c:v>42907.763194444444</c:v>
                      </c:pt>
                      <c:pt idx="20">
                        <c:v>42907.763888888891</c:v>
                      </c:pt>
                      <c:pt idx="21">
                        <c:v>42907.76458333333</c:v>
                      </c:pt>
                      <c:pt idx="22">
                        <c:v>42907.765277777777</c:v>
                      </c:pt>
                      <c:pt idx="23">
                        <c:v>42907.765972222223</c:v>
                      </c:pt>
                      <c:pt idx="24">
                        <c:v>42907.76666666667</c:v>
                      </c:pt>
                      <c:pt idx="25">
                        <c:v>42907.767361111109</c:v>
                      </c:pt>
                      <c:pt idx="26">
                        <c:v>42907.768055555556</c:v>
                      </c:pt>
                      <c:pt idx="27">
                        <c:v>42907.768750000003</c:v>
                      </c:pt>
                      <c:pt idx="28">
                        <c:v>42907.769444444442</c:v>
                      </c:pt>
                      <c:pt idx="29">
                        <c:v>42907.770138888889</c:v>
                      </c:pt>
                      <c:pt idx="30">
                        <c:v>42907.770833333336</c:v>
                      </c:pt>
                      <c:pt idx="31">
                        <c:v>42907.771527777775</c:v>
                      </c:pt>
                      <c:pt idx="32">
                        <c:v>42907.772222222222</c:v>
                      </c:pt>
                      <c:pt idx="33">
                        <c:v>42907.772916666669</c:v>
                      </c:pt>
                      <c:pt idx="34">
                        <c:v>42907.773611111108</c:v>
                      </c:pt>
                      <c:pt idx="35">
                        <c:v>42907.774305555555</c:v>
                      </c:pt>
                      <c:pt idx="36">
                        <c:v>42907.775000000001</c:v>
                      </c:pt>
                      <c:pt idx="37">
                        <c:v>42907.775694444441</c:v>
                      </c:pt>
                      <c:pt idx="38">
                        <c:v>42907.776388888888</c:v>
                      </c:pt>
                      <c:pt idx="39">
                        <c:v>42907.777083333334</c:v>
                      </c:pt>
                      <c:pt idx="40">
                        <c:v>42907.777777777781</c:v>
                      </c:pt>
                      <c:pt idx="41">
                        <c:v>42907.77847222222</c:v>
                      </c:pt>
                      <c:pt idx="42">
                        <c:v>42907.779166666667</c:v>
                      </c:pt>
                      <c:pt idx="43">
                        <c:v>42907.779861111114</c:v>
                      </c:pt>
                      <c:pt idx="44">
                        <c:v>42907.780555555553</c:v>
                      </c:pt>
                      <c:pt idx="45">
                        <c:v>42907.78125</c:v>
                      </c:pt>
                      <c:pt idx="46">
                        <c:v>42907.781944444447</c:v>
                      </c:pt>
                      <c:pt idx="47">
                        <c:v>42907.782638888886</c:v>
                      </c:pt>
                      <c:pt idx="48">
                        <c:v>42907.783333333333</c:v>
                      </c:pt>
                      <c:pt idx="49">
                        <c:v>42907.78402777778</c:v>
                      </c:pt>
                      <c:pt idx="50">
                        <c:v>42907.784722222219</c:v>
                      </c:pt>
                      <c:pt idx="51">
                        <c:v>42907.785416666666</c:v>
                      </c:pt>
                      <c:pt idx="52">
                        <c:v>42907.786111111112</c:v>
                      </c:pt>
                      <c:pt idx="53">
                        <c:v>42907.786805555559</c:v>
                      </c:pt>
                      <c:pt idx="54">
                        <c:v>42907.787499999999</c:v>
                      </c:pt>
                      <c:pt idx="55">
                        <c:v>42907.788194444445</c:v>
                      </c:pt>
                      <c:pt idx="56">
                        <c:v>42907.788888888892</c:v>
                      </c:pt>
                      <c:pt idx="57">
                        <c:v>42907.789583333331</c:v>
                      </c:pt>
                      <c:pt idx="58">
                        <c:v>42907.790277777778</c:v>
                      </c:pt>
                      <c:pt idx="59">
                        <c:v>42907.790972222225</c:v>
                      </c:pt>
                      <c:pt idx="60">
                        <c:v>42907.791666666664</c:v>
                      </c:pt>
                      <c:pt idx="61">
                        <c:v>42907.792361111111</c:v>
                      </c:pt>
                      <c:pt idx="62">
                        <c:v>42907.793055555558</c:v>
                      </c:pt>
                      <c:pt idx="63">
                        <c:v>42907.793749999997</c:v>
                      </c:pt>
                      <c:pt idx="64">
                        <c:v>42907.794444444444</c:v>
                      </c:pt>
                      <c:pt idx="65">
                        <c:v>42907.795138888891</c:v>
                      </c:pt>
                      <c:pt idx="66">
                        <c:v>42907.79583333333</c:v>
                      </c:pt>
                      <c:pt idx="67">
                        <c:v>42907.796527777777</c:v>
                      </c:pt>
                      <c:pt idx="68">
                        <c:v>42907.797222222223</c:v>
                      </c:pt>
                      <c:pt idx="69">
                        <c:v>42907.79791666667</c:v>
                      </c:pt>
                      <c:pt idx="70">
                        <c:v>42907.798611111109</c:v>
                      </c:pt>
                      <c:pt idx="71">
                        <c:v>42907.799305555556</c:v>
                      </c:pt>
                      <c:pt idx="72">
                        <c:v>42907.8</c:v>
                      </c:pt>
                      <c:pt idx="73">
                        <c:v>42907.800694444442</c:v>
                      </c:pt>
                      <c:pt idx="74">
                        <c:v>42907.801388888889</c:v>
                      </c:pt>
                      <c:pt idx="75">
                        <c:v>42907.802083333336</c:v>
                      </c:pt>
                      <c:pt idx="76">
                        <c:v>42907.802777777775</c:v>
                      </c:pt>
                      <c:pt idx="77">
                        <c:v>42907.803472222222</c:v>
                      </c:pt>
                      <c:pt idx="78">
                        <c:v>42907.804166666669</c:v>
                      </c:pt>
                      <c:pt idx="79">
                        <c:v>42907.804861111108</c:v>
                      </c:pt>
                      <c:pt idx="80">
                        <c:v>42907.805555555555</c:v>
                      </c:pt>
                      <c:pt idx="81">
                        <c:v>42907.806250000001</c:v>
                      </c:pt>
                      <c:pt idx="82">
                        <c:v>42907.806944444441</c:v>
                      </c:pt>
                      <c:pt idx="83">
                        <c:v>42907.807638888888</c:v>
                      </c:pt>
                      <c:pt idx="84">
                        <c:v>42907.808333333334</c:v>
                      </c:pt>
                      <c:pt idx="85">
                        <c:v>42907.809027777781</c:v>
                      </c:pt>
                      <c:pt idx="86">
                        <c:v>42907.80972222222</c:v>
                      </c:pt>
                      <c:pt idx="87">
                        <c:v>42907.810416666667</c:v>
                      </c:pt>
                      <c:pt idx="88">
                        <c:v>42907.811111111114</c:v>
                      </c:pt>
                      <c:pt idx="89">
                        <c:v>42907.811805555553</c:v>
                      </c:pt>
                      <c:pt idx="90">
                        <c:v>42907.8125</c:v>
                      </c:pt>
                      <c:pt idx="91">
                        <c:v>42907.813194444447</c:v>
                      </c:pt>
                      <c:pt idx="92">
                        <c:v>42907.813888888886</c:v>
                      </c:pt>
                      <c:pt idx="93">
                        <c:v>42907.814583333333</c:v>
                      </c:pt>
                      <c:pt idx="94">
                        <c:v>42907.81527777778</c:v>
                      </c:pt>
                      <c:pt idx="95">
                        <c:v>42907.815972222219</c:v>
                      </c:pt>
                      <c:pt idx="96">
                        <c:v>42907.816666666666</c:v>
                      </c:pt>
                      <c:pt idx="97">
                        <c:v>42907.817361111112</c:v>
                      </c:pt>
                      <c:pt idx="98">
                        <c:v>42907.818055555559</c:v>
                      </c:pt>
                      <c:pt idx="99">
                        <c:v>42907.818749999999</c:v>
                      </c:pt>
                      <c:pt idx="100">
                        <c:v>42907.819444444445</c:v>
                      </c:pt>
                      <c:pt idx="101">
                        <c:v>42907.820138888892</c:v>
                      </c:pt>
                      <c:pt idx="102">
                        <c:v>42907.820833333331</c:v>
                      </c:pt>
                      <c:pt idx="103">
                        <c:v>42907.821527777778</c:v>
                      </c:pt>
                      <c:pt idx="104">
                        <c:v>42907.822222222225</c:v>
                      </c:pt>
                      <c:pt idx="105">
                        <c:v>42907.822916666664</c:v>
                      </c:pt>
                      <c:pt idx="106">
                        <c:v>42907.823611111111</c:v>
                      </c:pt>
                      <c:pt idx="107">
                        <c:v>42907.824305555558</c:v>
                      </c:pt>
                      <c:pt idx="108">
                        <c:v>42907.824999999997</c:v>
                      </c:pt>
                      <c:pt idx="109">
                        <c:v>42907.825694444444</c:v>
                      </c:pt>
                      <c:pt idx="110">
                        <c:v>42907.826388888891</c:v>
                      </c:pt>
                      <c:pt idx="111">
                        <c:v>42907.82708333333</c:v>
                      </c:pt>
                      <c:pt idx="112">
                        <c:v>42907.827777777777</c:v>
                      </c:pt>
                      <c:pt idx="113">
                        <c:v>42907.828472222223</c:v>
                      </c:pt>
                      <c:pt idx="114">
                        <c:v>42907.82916666667</c:v>
                      </c:pt>
                      <c:pt idx="115">
                        <c:v>42907.829861111109</c:v>
                      </c:pt>
                      <c:pt idx="116">
                        <c:v>42907.830555555556</c:v>
                      </c:pt>
                      <c:pt idx="117">
                        <c:v>42907.831250000003</c:v>
                      </c:pt>
                      <c:pt idx="118">
                        <c:v>42907.831944444442</c:v>
                      </c:pt>
                      <c:pt idx="119">
                        <c:v>42907.832638888889</c:v>
                      </c:pt>
                      <c:pt idx="120">
                        <c:v>42907.833333333336</c:v>
                      </c:pt>
                      <c:pt idx="121">
                        <c:v>42907.834027777775</c:v>
                      </c:pt>
                      <c:pt idx="122">
                        <c:v>42907.834722222222</c:v>
                      </c:pt>
                      <c:pt idx="123">
                        <c:v>42907.835416666669</c:v>
                      </c:pt>
                      <c:pt idx="124">
                        <c:v>42907.836111111108</c:v>
                      </c:pt>
                      <c:pt idx="125">
                        <c:v>42907.836805555555</c:v>
                      </c:pt>
                      <c:pt idx="126">
                        <c:v>42907.837500000001</c:v>
                      </c:pt>
                      <c:pt idx="127">
                        <c:v>42907.838194444441</c:v>
                      </c:pt>
                      <c:pt idx="128">
                        <c:v>42907.838888888888</c:v>
                      </c:pt>
                      <c:pt idx="129">
                        <c:v>42907.839583333334</c:v>
                      </c:pt>
                      <c:pt idx="130">
                        <c:v>42907.840277777781</c:v>
                      </c:pt>
                      <c:pt idx="131">
                        <c:v>42907.84097222222</c:v>
                      </c:pt>
                      <c:pt idx="132">
                        <c:v>42907.841666666667</c:v>
                      </c:pt>
                      <c:pt idx="133">
                        <c:v>42907.842361111114</c:v>
                      </c:pt>
                      <c:pt idx="134">
                        <c:v>42907.843055555553</c:v>
                      </c:pt>
                      <c:pt idx="135">
                        <c:v>42907.84375</c:v>
                      </c:pt>
                      <c:pt idx="136">
                        <c:v>42907.844444444447</c:v>
                      </c:pt>
                      <c:pt idx="137">
                        <c:v>42907.845138888886</c:v>
                      </c:pt>
                      <c:pt idx="138">
                        <c:v>42907.845833333333</c:v>
                      </c:pt>
                      <c:pt idx="139">
                        <c:v>42907.84652777778</c:v>
                      </c:pt>
                      <c:pt idx="140">
                        <c:v>42907.847222222219</c:v>
                      </c:pt>
                      <c:pt idx="141">
                        <c:v>42907.847916666666</c:v>
                      </c:pt>
                      <c:pt idx="142">
                        <c:v>42907.848611111112</c:v>
                      </c:pt>
                      <c:pt idx="143">
                        <c:v>42907.849305555559</c:v>
                      </c:pt>
                      <c:pt idx="144">
                        <c:v>42907.85</c:v>
                      </c:pt>
                      <c:pt idx="145">
                        <c:v>42907.850694444445</c:v>
                      </c:pt>
                      <c:pt idx="146">
                        <c:v>42907.851388888892</c:v>
                      </c:pt>
                      <c:pt idx="147">
                        <c:v>42907.852083333331</c:v>
                      </c:pt>
                      <c:pt idx="148">
                        <c:v>42907.852777777778</c:v>
                      </c:pt>
                      <c:pt idx="149">
                        <c:v>42907.853472222225</c:v>
                      </c:pt>
                      <c:pt idx="150">
                        <c:v>42907.854166666664</c:v>
                      </c:pt>
                      <c:pt idx="151">
                        <c:v>42907.854861111111</c:v>
                      </c:pt>
                      <c:pt idx="152">
                        <c:v>42907.855555555558</c:v>
                      </c:pt>
                      <c:pt idx="153">
                        <c:v>42907.856249999997</c:v>
                      </c:pt>
                      <c:pt idx="154">
                        <c:v>42907.856944444444</c:v>
                      </c:pt>
                      <c:pt idx="155">
                        <c:v>42907.857638888891</c:v>
                      </c:pt>
                      <c:pt idx="156">
                        <c:v>42907.85833333333</c:v>
                      </c:pt>
                      <c:pt idx="157">
                        <c:v>42907.859027777777</c:v>
                      </c:pt>
                      <c:pt idx="158">
                        <c:v>42907.859722222223</c:v>
                      </c:pt>
                      <c:pt idx="159">
                        <c:v>42907.86041666667</c:v>
                      </c:pt>
                      <c:pt idx="160">
                        <c:v>42907.861111111109</c:v>
                      </c:pt>
                      <c:pt idx="161">
                        <c:v>42907.861805555556</c:v>
                      </c:pt>
                      <c:pt idx="162">
                        <c:v>42907.862500000003</c:v>
                      </c:pt>
                      <c:pt idx="163">
                        <c:v>42907.863194444442</c:v>
                      </c:pt>
                      <c:pt idx="164">
                        <c:v>42907.863888888889</c:v>
                      </c:pt>
                      <c:pt idx="165">
                        <c:v>42907.864583333336</c:v>
                      </c:pt>
                      <c:pt idx="166">
                        <c:v>42907.865277777775</c:v>
                      </c:pt>
                      <c:pt idx="167">
                        <c:v>42907.865972222222</c:v>
                      </c:pt>
                      <c:pt idx="168">
                        <c:v>42907.866666666669</c:v>
                      </c:pt>
                      <c:pt idx="169">
                        <c:v>42907.867361111108</c:v>
                      </c:pt>
                      <c:pt idx="170">
                        <c:v>42907.868055555555</c:v>
                      </c:pt>
                      <c:pt idx="171">
                        <c:v>42907.868750000001</c:v>
                      </c:pt>
                      <c:pt idx="172">
                        <c:v>42907.869444444441</c:v>
                      </c:pt>
                      <c:pt idx="173">
                        <c:v>42907.870138888888</c:v>
                      </c:pt>
                      <c:pt idx="174">
                        <c:v>42907.870833333334</c:v>
                      </c:pt>
                      <c:pt idx="175">
                        <c:v>42907.871527777781</c:v>
                      </c:pt>
                      <c:pt idx="176">
                        <c:v>42907.87222222222</c:v>
                      </c:pt>
                      <c:pt idx="177">
                        <c:v>42907.872916666667</c:v>
                      </c:pt>
                      <c:pt idx="178">
                        <c:v>42907.873611111114</c:v>
                      </c:pt>
                      <c:pt idx="179">
                        <c:v>42907.874305555553</c:v>
                      </c:pt>
                      <c:pt idx="180">
                        <c:v>42907.875</c:v>
                      </c:pt>
                      <c:pt idx="181">
                        <c:v>42907.875694444447</c:v>
                      </c:pt>
                      <c:pt idx="182">
                        <c:v>42907.876388888886</c:v>
                      </c:pt>
                      <c:pt idx="183">
                        <c:v>42907.877083333333</c:v>
                      </c:pt>
                      <c:pt idx="184">
                        <c:v>42907.87777777778</c:v>
                      </c:pt>
                      <c:pt idx="185">
                        <c:v>42907.878472222219</c:v>
                      </c:pt>
                      <c:pt idx="186">
                        <c:v>42907.879166666666</c:v>
                      </c:pt>
                      <c:pt idx="187">
                        <c:v>42907.879861111112</c:v>
                      </c:pt>
                      <c:pt idx="188">
                        <c:v>42907.880555555559</c:v>
                      </c:pt>
                      <c:pt idx="189">
                        <c:v>42907.881249999999</c:v>
                      </c:pt>
                      <c:pt idx="190">
                        <c:v>42907.881944444445</c:v>
                      </c:pt>
                      <c:pt idx="191">
                        <c:v>42907.882638888892</c:v>
                      </c:pt>
                      <c:pt idx="192">
                        <c:v>42907.883333333331</c:v>
                      </c:pt>
                      <c:pt idx="193">
                        <c:v>42907.884027777778</c:v>
                      </c:pt>
                      <c:pt idx="194">
                        <c:v>42907.884722222225</c:v>
                      </c:pt>
                      <c:pt idx="195">
                        <c:v>42907.885416666664</c:v>
                      </c:pt>
                      <c:pt idx="196">
                        <c:v>42907.886111111111</c:v>
                      </c:pt>
                      <c:pt idx="197">
                        <c:v>42907.886805555558</c:v>
                      </c:pt>
                      <c:pt idx="198">
                        <c:v>42907.887499999997</c:v>
                      </c:pt>
                      <c:pt idx="199">
                        <c:v>42907.888194444444</c:v>
                      </c:pt>
                      <c:pt idx="200">
                        <c:v>42907.888888888891</c:v>
                      </c:pt>
                      <c:pt idx="201">
                        <c:v>42907.88958333333</c:v>
                      </c:pt>
                      <c:pt idx="202">
                        <c:v>42907.890277777777</c:v>
                      </c:pt>
                      <c:pt idx="203">
                        <c:v>42907.890972222223</c:v>
                      </c:pt>
                      <c:pt idx="204">
                        <c:v>42907.89166666667</c:v>
                      </c:pt>
                      <c:pt idx="205">
                        <c:v>42907.892361111109</c:v>
                      </c:pt>
                      <c:pt idx="206">
                        <c:v>42907.893055555556</c:v>
                      </c:pt>
                      <c:pt idx="207">
                        <c:v>42907.893750000003</c:v>
                      </c:pt>
                      <c:pt idx="208">
                        <c:v>42907.894444444442</c:v>
                      </c:pt>
                      <c:pt idx="209">
                        <c:v>42907.895138888889</c:v>
                      </c:pt>
                      <c:pt idx="210">
                        <c:v>42907.895833333336</c:v>
                      </c:pt>
                      <c:pt idx="211">
                        <c:v>42907.896527777775</c:v>
                      </c:pt>
                      <c:pt idx="212">
                        <c:v>42907.897222222222</c:v>
                      </c:pt>
                      <c:pt idx="213">
                        <c:v>42907.897916666669</c:v>
                      </c:pt>
                      <c:pt idx="214">
                        <c:v>42907.898611111108</c:v>
                      </c:pt>
                      <c:pt idx="215">
                        <c:v>42907.899305555555</c:v>
                      </c:pt>
                      <c:pt idx="216">
                        <c:v>42907.9</c:v>
                      </c:pt>
                      <c:pt idx="217">
                        <c:v>42907.900694444441</c:v>
                      </c:pt>
                      <c:pt idx="218">
                        <c:v>42907.901388888888</c:v>
                      </c:pt>
                      <c:pt idx="219">
                        <c:v>42907.902083333334</c:v>
                      </c:pt>
                      <c:pt idx="220">
                        <c:v>42907.902777777781</c:v>
                      </c:pt>
                      <c:pt idx="221">
                        <c:v>42907.90347222222</c:v>
                      </c:pt>
                      <c:pt idx="222">
                        <c:v>42907.904166666667</c:v>
                      </c:pt>
                      <c:pt idx="223">
                        <c:v>42907.904861111114</c:v>
                      </c:pt>
                      <c:pt idx="224">
                        <c:v>42907.905555555553</c:v>
                      </c:pt>
                      <c:pt idx="225">
                        <c:v>42907.90625</c:v>
                      </c:pt>
                      <c:pt idx="226">
                        <c:v>42907.906944444447</c:v>
                      </c:pt>
                      <c:pt idx="227">
                        <c:v>42907.907638888886</c:v>
                      </c:pt>
                      <c:pt idx="228">
                        <c:v>42907.908333333333</c:v>
                      </c:pt>
                      <c:pt idx="229">
                        <c:v>42907.90902777778</c:v>
                      </c:pt>
                      <c:pt idx="230">
                        <c:v>42907.909722222219</c:v>
                      </c:pt>
                      <c:pt idx="231">
                        <c:v>42907.910416666666</c:v>
                      </c:pt>
                      <c:pt idx="232">
                        <c:v>42907.911111111112</c:v>
                      </c:pt>
                      <c:pt idx="233">
                        <c:v>42907.911805555559</c:v>
                      </c:pt>
                      <c:pt idx="234">
                        <c:v>42907.912499999999</c:v>
                      </c:pt>
                      <c:pt idx="235">
                        <c:v>42907.913194444445</c:v>
                      </c:pt>
                      <c:pt idx="236">
                        <c:v>42907.913888888892</c:v>
                      </c:pt>
                      <c:pt idx="237">
                        <c:v>42907.914583333331</c:v>
                      </c:pt>
                      <c:pt idx="238">
                        <c:v>42907.915277777778</c:v>
                      </c:pt>
                      <c:pt idx="239">
                        <c:v>42907.915972222225</c:v>
                      </c:pt>
                      <c:pt idx="240">
                        <c:v>42907.916666666664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'6.21.17'!$J$6:$J$246</c15:sqref>
                        </c15:formulaRef>
                      </c:ext>
                    </c:extLst>
                    <c:numCache>
                      <c:formatCode>m/d/yy\ h:mm;@</c:formatCode>
                      <c:ptCount val="241"/>
                      <c:pt idx="0">
                        <c:v>42907.75</c:v>
                      </c:pt>
                      <c:pt idx="1">
                        <c:v>42907.75</c:v>
                      </c:pt>
                      <c:pt idx="2">
                        <c:v>42907.75</c:v>
                      </c:pt>
                      <c:pt idx="3">
                        <c:v>42907.753472222219</c:v>
                      </c:pt>
                      <c:pt idx="4">
                        <c:v>42907.753472222219</c:v>
                      </c:pt>
                      <c:pt idx="5">
                        <c:v>42907.753472222219</c:v>
                      </c:pt>
                      <c:pt idx="6">
                        <c:v>42907.753472222219</c:v>
                      </c:pt>
                      <c:pt idx="7">
                        <c:v>42907.753472222219</c:v>
                      </c:pt>
                      <c:pt idx="8">
                        <c:v>42907.756944444445</c:v>
                      </c:pt>
                      <c:pt idx="9">
                        <c:v>42907.756944444445</c:v>
                      </c:pt>
                      <c:pt idx="10">
                        <c:v>42907.756944444445</c:v>
                      </c:pt>
                      <c:pt idx="11">
                        <c:v>42907.756944444445</c:v>
                      </c:pt>
                      <c:pt idx="12">
                        <c:v>42907.756944444445</c:v>
                      </c:pt>
                      <c:pt idx="13">
                        <c:v>42907.760416666664</c:v>
                      </c:pt>
                      <c:pt idx="14">
                        <c:v>42907.760416666664</c:v>
                      </c:pt>
                      <c:pt idx="15">
                        <c:v>42907.760416666664</c:v>
                      </c:pt>
                      <c:pt idx="16">
                        <c:v>42907.760416666664</c:v>
                      </c:pt>
                      <c:pt idx="17">
                        <c:v>42907.760416666664</c:v>
                      </c:pt>
                      <c:pt idx="18">
                        <c:v>42907.763888888883</c:v>
                      </c:pt>
                      <c:pt idx="19">
                        <c:v>42907.763888888883</c:v>
                      </c:pt>
                      <c:pt idx="20">
                        <c:v>42907.763888888883</c:v>
                      </c:pt>
                      <c:pt idx="21">
                        <c:v>42907.763888888883</c:v>
                      </c:pt>
                      <c:pt idx="22">
                        <c:v>42907.763888888883</c:v>
                      </c:pt>
                      <c:pt idx="23">
                        <c:v>42907.767361111109</c:v>
                      </c:pt>
                      <c:pt idx="24">
                        <c:v>42907.767361111109</c:v>
                      </c:pt>
                      <c:pt idx="25">
                        <c:v>42907.767361111109</c:v>
                      </c:pt>
                      <c:pt idx="26">
                        <c:v>42907.767361111109</c:v>
                      </c:pt>
                      <c:pt idx="27">
                        <c:v>42907.767361111109</c:v>
                      </c:pt>
                      <c:pt idx="28">
                        <c:v>42907.770833333328</c:v>
                      </c:pt>
                      <c:pt idx="29">
                        <c:v>42907.770833333328</c:v>
                      </c:pt>
                      <c:pt idx="30">
                        <c:v>42907.770833333328</c:v>
                      </c:pt>
                      <c:pt idx="31">
                        <c:v>42907.770833333328</c:v>
                      </c:pt>
                      <c:pt idx="32">
                        <c:v>42907.770833333328</c:v>
                      </c:pt>
                      <c:pt idx="33">
                        <c:v>42907.774305555555</c:v>
                      </c:pt>
                      <c:pt idx="34">
                        <c:v>42907.774305555555</c:v>
                      </c:pt>
                      <c:pt idx="35">
                        <c:v>42907.774305555555</c:v>
                      </c:pt>
                      <c:pt idx="36">
                        <c:v>42907.774305555555</c:v>
                      </c:pt>
                      <c:pt idx="37">
                        <c:v>42907.774305555555</c:v>
                      </c:pt>
                      <c:pt idx="38">
                        <c:v>42907.777777777774</c:v>
                      </c:pt>
                      <c:pt idx="39">
                        <c:v>42907.777777777774</c:v>
                      </c:pt>
                      <c:pt idx="40">
                        <c:v>42907.777777777774</c:v>
                      </c:pt>
                      <c:pt idx="41">
                        <c:v>42907.777777777774</c:v>
                      </c:pt>
                      <c:pt idx="42">
                        <c:v>42907.777777777774</c:v>
                      </c:pt>
                      <c:pt idx="43">
                        <c:v>42907.78125</c:v>
                      </c:pt>
                      <c:pt idx="44">
                        <c:v>42907.78125</c:v>
                      </c:pt>
                      <c:pt idx="45">
                        <c:v>42907.78125</c:v>
                      </c:pt>
                      <c:pt idx="46">
                        <c:v>42907.78125</c:v>
                      </c:pt>
                      <c:pt idx="47">
                        <c:v>42907.78125</c:v>
                      </c:pt>
                      <c:pt idx="48">
                        <c:v>42907.784722222219</c:v>
                      </c:pt>
                      <c:pt idx="49">
                        <c:v>42907.784722222219</c:v>
                      </c:pt>
                      <c:pt idx="50">
                        <c:v>42907.784722222219</c:v>
                      </c:pt>
                      <c:pt idx="51">
                        <c:v>42907.784722222219</c:v>
                      </c:pt>
                      <c:pt idx="52">
                        <c:v>42907.784722222219</c:v>
                      </c:pt>
                      <c:pt idx="53">
                        <c:v>42907.788194444445</c:v>
                      </c:pt>
                      <c:pt idx="54">
                        <c:v>42907.788194444445</c:v>
                      </c:pt>
                      <c:pt idx="55">
                        <c:v>42907.788194444445</c:v>
                      </c:pt>
                      <c:pt idx="56">
                        <c:v>42907.788194444445</c:v>
                      </c:pt>
                      <c:pt idx="57">
                        <c:v>42907.788194444445</c:v>
                      </c:pt>
                      <c:pt idx="58">
                        <c:v>42907.791666666664</c:v>
                      </c:pt>
                      <c:pt idx="59">
                        <c:v>42907.791666666664</c:v>
                      </c:pt>
                      <c:pt idx="60">
                        <c:v>42907.791666666664</c:v>
                      </c:pt>
                      <c:pt idx="61">
                        <c:v>42907.791666666664</c:v>
                      </c:pt>
                      <c:pt idx="62">
                        <c:v>42907.791666666664</c:v>
                      </c:pt>
                      <c:pt idx="63">
                        <c:v>42907.795138888883</c:v>
                      </c:pt>
                      <c:pt idx="64">
                        <c:v>42907.795138888883</c:v>
                      </c:pt>
                      <c:pt idx="65">
                        <c:v>42907.795138888883</c:v>
                      </c:pt>
                      <c:pt idx="66">
                        <c:v>42907.795138888883</c:v>
                      </c:pt>
                      <c:pt idx="67">
                        <c:v>42907.795138888883</c:v>
                      </c:pt>
                      <c:pt idx="68">
                        <c:v>42907.798611111109</c:v>
                      </c:pt>
                      <c:pt idx="69">
                        <c:v>42907.798611111109</c:v>
                      </c:pt>
                      <c:pt idx="70">
                        <c:v>42907.798611111109</c:v>
                      </c:pt>
                      <c:pt idx="71">
                        <c:v>42907.798611111109</c:v>
                      </c:pt>
                      <c:pt idx="72">
                        <c:v>42907.798611111109</c:v>
                      </c:pt>
                      <c:pt idx="73">
                        <c:v>42907.802083333328</c:v>
                      </c:pt>
                      <c:pt idx="74">
                        <c:v>42907.802083333328</c:v>
                      </c:pt>
                      <c:pt idx="75">
                        <c:v>42907.802083333328</c:v>
                      </c:pt>
                      <c:pt idx="76">
                        <c:v>42907.802083333328</c:v>
                      </c:pt>
                      <c:pt idx="77">
                        <c:v>42907.802083333328</c:v>
                      </c:pt>
                      <c:pt idx="78">
                        <c:v>42907.805555555555</c:v>
                      </c:pt>
                      <c:pt idx="79">
                        <c:v>42907.805555555555</c:v>
                      </c:pt>
                      <c:pt idx="80">
                        <c:v>42907.805555555555</c:v>
                      </c:pt>
                      <c:pt idx="81">
                        <c:v>42907.805555555555</c:v>
                      </c:pt>
                      <c:pt idx="82">
                        <c:v>42907.805555555555</c:v>
                      </c:pt>
                      <c:pt idx="83">
                        <c:v>42907.809027777774</c:v>
                      </c:pt>
                      <c:pt idx="84">
                        <c:v>42907.809027777774</c:v>
                      </c:pt>
                      <c:pt idx="85">
                        <c:v>42907.809027777774</c:v>
                      </c:pt>
                      <c:pt idx="86">
                        <c:v>42907.809027777774</c:v>
                      </c:pt>
                      <c:pt idx="87">
                        <c:v>42907.809027777774</c:v>
                      </c:pt>
                      <c:pt idx="88">
                        <c:v>42907.8125</c:v>
                      </c:pt>
                      <c:pt idx="89">
                        <c:v>42907.8125</c:v>
                      </c:pt>
                      <c:pt idx="90">
                        <c:v>42907.8125</c:v>
                      </c:pt>
                      <c:pt idx="91">
                        <c:v>42907.8125</c:v>
                      </c:pt>
                      <c:pt idx="92">
                        <c:v>42907.8125</c:v>
                      </c:pt>
                      <c:pt idx="93">
                        <c:v>42907.815972222219</c:v>
                      </c:pt>
                      <c:pt idx="94">
                        <c:v>42907.815972222219</c:v>
                      </c:pt>
                      <c:pt idx="95">
                        <c:v>42907.815972222219</c:v>
                      </c:pt>
                      <c:pt idx="96">
                        <c:v>42907.815972222219</c:v>
                      </c:pt>
                      <c:pt idx="97">
                        <c:v>42907.815972222219</c:v>
                      </c:pt>
                      <c:pt idx="98">
                        <c:v>42907.819444444445</c:v>
                      </c:pt>
                      <c:pt idx="99">
                        <c:v>42907.819444444445</c:v>
                      </c:pt>
                      <c:pt idx="100">
                        <c:v>42907.819444444445</c:v>
                      </c:pt>
                      <c:pt idx="101">
                        <c:v>42907.819444444445</c:v>
                      </c:pt>
                      <c:pt idx="102">
                        <c:v>42907.819444444445</c:v>
                      </c:pt>
                      <c:pt idx="103">
                        <c:v>42907.822916666664</c:v>
                      </c:pt>
                      <c:pt idx="104">
                        <c:v>42907.822916666664</c:v>
                      </c:pt>
                      <c:pt idx="105">
                        <c:v>42907.822916666664</c:v>
                      </c:pt>
                      <c:pt idx="106">
                        <c:v>42907.822916666664</c:v>
                      </c:pt>
                      <c:pt idx="107">
                        <c:v>42907.822916666664</c:v>
                      </c:pt>
                      <c:pt idx="108">
                        <c:v>42907.826388888883</c:v>
                      </c:pt>
                      <c:pt idx="109">
                        <c:v>42907.826388888883</c:v>
                      </c:pt>
                      <c:pt idx="110">
                        <c:v>42907.826388888883</c:v>
                      </c:pt>
                      <c:pt idx="111">
                        <c:v>42907.826388888883</c:v>
                      </c:pt>
                      <c:pt idx="112">
                        <c:v>42907.826388888883</c:v>
                      </c:pt>
                      <c:pt idx="113">
                        <c:v>42907.829861111109</c:v>
                      </c:pt>
                      <c:pt idx="114">
                        <c:v>42907.829861111109</c:v>
                      </c:pt>
                      <c:pt idx="115">
                        <c:v>42907.829861111109</c:v>
                      </c:pt>
                      <c:pt idx="116">
                        <c:v>42907.829861111109</c:v>
                      </c:pt>
                      <c:pt idx="117">
                        <c:v>42907.829861111109</c:v>
                      </c:pt>
                      <c:pt idx="118">
                        <c:v>42907.833333333328</c:v>
                      </c:pt>
                      <c:pt idx="119">
                        <c:v>42907.833333333328</c:v>
                      </c:pt>
                      <c:pt idx="120">
                        <c:v>42907.833333333328</c:v>
                      </c:pt>
                      <c:pt idx="121">
                        <c:v>42907.833333333328</c:v>
                      </c:pt>
                      <c:pt idx="122">
                        <c:v>42907.833333333328</c:v>
                      </c:pt>
                      <c:pt idx="123">
                        <c:v>42907.836805555555</c:v>
                      </c:pt>
                      <c:pt idx="124">
                        <c:v>42907.836805555555</c:v>
                      </c:pt>
                      <c:pt idx="125">
                        <c:v>42907.836805555555</c:v>
                      </c:pt>
                      <c:pt idx="126">
                        <c:v>42907.836805555555</c:v>
                      </c:pt>
                      <c:pt idx="127">
                        <c:v>42907.836805555555</c:v>
                      </c:pt>
                      <c:pt idx="128">
                        <c:v>42907.840277777774</c:v>
                      </c:pt>
                      <c:pt idx="129">
                        <c:v>42907.840277777774</c:v>
                      </c:pt>
                      <c:pt idx="130">
                        <c:v>42907.840277777774</c:v>
                      </c:pt>
                      <c:pt idx="131">
                        <c:v>42907.840277777774</c:v>
                      </c:pt>
                      <c:pt idx="132">
                        <c:v>42907.840277777774</c:v>
                      </c:pt>
                      <c:pt idx="133">
                        <c:v>42907.84375</c:v>
                      </c:pt>
                      <c:pt idx="134">
                        <c:v>42907.84375</c:v>
                      </c:pt>
                      <c:pt idx="135">
                        <c:v>42907.84375</c:v>
                      </c:pt>
                      <c:pt idx="136">
                        <c:v>42907.84375</c:v>
                      </c:pt>
                      <c:pt idx="137">
                        <c:v>42907.84375</c:v>
                      </c:pt>
                      <c:pt idx="138">
                        <c:v>42907.847222222219</c:v>
                      </c:pt>
                      <c:pt idx="139">
                        <c:v>42907.847222222219</c:v>
                      </c:pt>
                      <c:pt idx="140">
                        <c:v>42907.847222222219</c:v>
                      </c:pt>
                      <c:pt idx="141">
                        <c:v>42907.847222222219</c:v>
                      </c:pt>
                      <c:pt idx="142">
                        <c:v>42907.847222222219</c:v>
                      </c:pt>
                      <c:pt idx="143">
                        <c:v>42907.850694444445</c:v>
                      </c:pt>
                      <c:pt idx="144">
                        <c:v>42907.850694444445</c:v>
                      </c:pt>
                      <c:pt idx="145">
                        <c:v>42907.850694444445</c:v>
                      </c:pt>
                      <c:pt idx="146">
                        <c:v>42907.850694444445</c:v>
                      </c:pt>
                      <c:pt idx="147">
                        <c:v>42907.850694444445</c:v>
                      </c:pt>
                      <c:pt idx="148">
                        <c:v>42907.854166666664</c:v>
                      </c:pt>
                      <c:pt idx="149">
                        <c:v>42907.854166666664</c:v>
                      </c:pt>
                      <c:pt idx="150">
                        <c:v>42907.854166666664</c:v>
                      </c:pt>
                      <c:pt idx="151">
                        <c:v>42907.854166666664</c:v>
                      </c:pt>
                      <c:pt idx="152">
                        <c:v>42907.854166666664</c:v>
                      </c:pt>
                      <c:pt idx="153">
                        <c:v>42907.857638888883</c:v>
                      </c:pt>
                      <c:pt idx="154">
                        <c:v>42907.857638888883</c:v>
                      </c:pt>
                      <c:pt idx="155">
                        <c:v>42907.857638888883</c:v>
                      </c:pt>
                      <c:pt idx="156">
                        <c:v>42907.857638888883</c:v>
                      </c:pt>
                      <c:pt idx="157">
                        <c:v>42907.857638888883</c:v>
                      </c:pt>
                      <c:pt idx="158">
                        <c:v>42907.861111111109</c:v>
                      </c:pt>
                      <c:pt idx="159">
                        <c:v>42907.861111111109</c:v>
                      </c:pt>
                      <c:pt idx="160">
                        <c:v>42907.861111111109</c:v>
                      </c:pt>
                      <c:pt idx="161">
                        <c:v>42907.861111111109</c:v>
                      </c:pt>
                      <c:pt idx="162">
                        <c:v>42907.861111111109</c:v>
                      </c:pt>
                      <c:pt idx="163">
                        <c:v>42907.864583333328</c:v>
                      </c:pt>
                      <c:pt idx="164">
                        <c:v>42907.864583333328</c:v>
                      </c:pt>
                      <c:pt idx="165">
                        <c:v>42907.864583333328</c:v>
                      </c:pt>
                      <c:pt idx="166">
                        <c:v>42907.864583333328</c:v>
                      </c:pt>
                      <c:pt idx="167">
                        <c:v>42907.864583333328</c:v>
                      </c:pt>
                      <c:pt idx="168">
                        <c:v>42907.868055555555</c:v>
                      </c:pt>
                      <c:pt idx="169">
                        <c:v>42907.868055555555</c:v>
                      </c:pt>
                      <c:pt idx="170">
                        <c:v>42907.868055555555</c:v>
                      </c:pt>
                      <c:pt idx="171">
                        <c:v>42907.868055555555</c:v>
                      </c:pt>
                      <c:pt idx="172">
                        <c:v>42907.868055555555</c:v>
                      </c:pt>
                      <c:pt idx="173">
                        <c:v>42907.871527777774</c:v>
                      </c:pt>
                      <c:pt idx="174">
                        <c:v>42907.871527777774</c:v>
                      </c:pt>
                      <c:pt idx="175">
                        <c:v>42907.871527777774</c:v>
                      </c:pt>
                      <c:pt idx="176">
                        <c:v>42907.871527777774</c:v>
                      </c:pt>
                      <c:pt idx="177">
                        <c:v>42907.871527777774</c:v>
                      </c:pt>
                      <c:pt idx="178">
                        <c:v>42907.875</c:v>
                      </c:pt>
                      <c:pt idx="179">
                        <c:v>42907.875</c:v>
                      </c:pt>
                      <c:pt idx="180">
                        <c:v>42907.875</c:v>
                      </c:pt>
                      <c:pt idx="181">
                        <c:v>42907.875</c:v>
                      </c:pt>
                      <c:pt idx="182">
                        <c:v>42907.875</c:v>
                      </c:pt>
                      <c:pt idx="183">
                        <c:v>42907.878472222219</c:v>
                      </c:pt>
                      <c:pt idx="184">
                        <c:v>42907.878472222219</c:v>
                      </c:pt>
                      <c:pt idx="185">
                        <c:v>42907.878472222219</c:v>
                      </c:pt>
                      <c:pt idx="186">
                        <c:v>42907.878472222219</c:v>
                      </c:pt>
                      <c:pt idx="187">
                        <c:v>42907.878472222219</c:v>
                      </c:pt>
                      <c:pt idx="188">
                        <c:v>42907.881944444445</c:v>
                      </c:pt>
                      <c:pt idx="189">
                        <c:v>42907.881944444445</c:v>
                      </c:pt>
                      <c:pt idx="190">
                        <c:v>42907.881944444445</c:v>
                      </c:pt>
                      <c:pt idx="191">
                        <c:v>42907.881944444445</c:v>
                      </c:pt>
                      <c:pt idx="192">
                        <c:v>42907.881944444445</c:v>
                      </c:pt>
                      <c:pt idx="193">
                        <c:v>42907.885416666664</c:v>
                      </c:pt>
                      <c:pt idx="194">
                        <c:v>42907.885416666664</c:v>
                      </c:pt>
                      <c:pt idx="195">
                        <c:v>42907.885416666664</c:v>
                      </c:pt>
                      <c:pt idx="196">
                        <c:v>42907.885416666664</c:v>
                      </c:pt>
                      <c:pt idx="197">
                        <c:v>42907.885416666664</c:v>
                      </c:pt>
                      <c:pt idx="198">
                        <c:v>42907.888888888883</c:v>
                      </c:pt>
                      <c:pt idx="199">
                        <c:v>42907.888888888883</c:v>
                      </c:pt>
                      <c:pt idx="200">
                        <c:v>42907.888888888883</c:v>
                      </c:pt>
                      <c:pt idx="201">
                        <c:v>42907.888888888883</c:v>
                      </c:pt>
                      <c:pt idx="202">
                        <c:v>42907.888888888883</c:v>
                      </c:pt>
                      <c:pt idx="203">
                        <c:v>42907.892361111109</c:v>
                      </c:pt>
                      <c:pt idx="204">
                        <c:v>42907.892361111109</c:v>
                      </c:pt>
                      <c:pt idx="205">
                        <c:v>42907.892361111109</c:v>
                      </c:pt>
                      <c:pt idx="206">
                        <c:v>42907.892361111109</c:v>
                      </c:pt>
                      <c:pt idx="207">
                        <c:v>42907.892361111109</c:v>
                      </c:pt>
                      <c:pt idx="208">
                        <c:v>42907.895833333328</c:v>
                      </c:pt>
                      <c:pt idx="209">
                        <c:v>42907.895833333328</c:v>
                      </c:pt>
                      <c:pt idx="210">
                        <c:v>42907.895833333328</c:v>
                      </c:pt>
                      <c:pt idx="211">
                        <c:v>42907.895833333328</c:v>
                      </c:pt>
                      <c:pt idx="212">
                        <c:v>42907.895833333328</c:v>
                      </c:pt>
                      <c:pt idx="213">
                        <c:v>42907.899305555555</c:v>
                      </c:pt>
                      <c:pt idx="214">
                        <c:v>42907.899305555555</c:v>
                      </c:pt>
                      <c:pt idx="215">
                        <c:v>42907.899305555555</c:v>
                      </c:pt>
                      <c:pt idx="216">
                        <c:v>42907.899305555555</c:v>
                      </c:pt>
                      <c:pt idx="217">
                        <c:v>42907.899305555555</c:v>
                      </c:pt>
                      <c:pt idx="218">
                        <c:v>42907.902777777774</c:v>
                      </c:pt>
                      <c:pt idx="219">
                        <c:v>42907.902777777774</c:v>
                      </c:pt>
                      <c:pt idx="220">
                        <c:v>42907.902777777774</c:v>
                      </c:pt>
                      <c:pt idx="221">
                        <c:v>42907.902777777774</c:v>
                      </c:pt>
                      <c:pt idx="222">
                        <c:v>42907.902777777774</c:v>
                      </c:pt>
                      <c:pt idx="223">
                        <c:v>42907.90625</c:v>
                      </c:pt>
                      <c:pt idx="224">
                        <c:v>42907.90625</c:v>
                      </c:pt>
                      <c:pt idx="225">
                        <c:v>42907.90625</c:v>
                      </c:pt>
                      <c:pt idx="226">
                        <c:v>42907.90625</c:v>
                      </c:pt>
                      <c:pt idx="227">
                        <c:v>42907.90625</c:v>
                      </c:pt>
                      <c:pt idx="228">
                        <c:v>42907.909722222219</c:v>
                      </c:pt>
                      <c:pt idx="229">
                        <c:v>42907.909722222219</c:v>
                      </c:pt>
                      <c:pt idx="230">
                        <c:v>42907.909722222219</c:v>
                      </c:pt>
                      <c:pt idx="231">
                        <c:v>42907.909722222219</c:v>
                      </c:pt>
                      <c:pt idx="232">
                        <c:v>42907.909722222219</c:v>
                      </c:pt>
                      <c:pt idx="233">
                        <c:v>42907.913194444445</c:v>
                      </c:pt>
                      <c:pt idx="234">
                        <c:v>42907.913194444445</c:v>
                      </c:pt>
                      <c:pt idx="235">
                        <c:v>42907.913194444445</c:v>
                      </c:pt>
                      <c:pt idx="236">
                        <c:v>42907.913194444445</c:v>
                      </c:pt>
                      <c:pt idx="237">
                        <c:v>42907.913194444445</c:v>
                      </c:pt>
                      <c:pt idx="238">
                        <c:v>42907.916666666664</c:v>
                      </c:pt>
                      <c:pt idx="239">
                        <c:v>42907.916666666664</c:v>
                      </c:pt>
                      <c:pt idx="240">
                        <c:v>42907.916666666664</c:v>
                      </c:pt>
                    </c:numCache>
                  </c:numRef>
                </c:val>
                <c:smooth val="0"/>
              </c15:ser>
            </c15:filteredLineSeries>
            <c15:filteredLineSeries>
              <c15:ser>
                <c:idx val="8"/>
                <c:order val="8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'6.21.17'!$K$5</c15:sqref>
                        </c15:formulaRef>
                      </c:ext>
                    </c:extLst>
                    <c:strCache>
                      <c:ptCount val="1"/>
                      <c:pt idx="0">
                        <c:v>Code</c:v>
                      </c:pt>
                    </c:strCache>
                  </c:strRef>
                </c:tx>
                <c:spPr>
                  <a:ln w="28575" cap="rnd">
                    <a:solidFill>
                      <a:schemeClr val="accent3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'6.21.17'!$B$6:$B$246</c15:sqref>
                        </c15:formulaRef>
                      </c:ext>
                    </c:extLst>
                    <c:numCache>
                      <c:formatCode>dd\-mmm\-yy\ hh:mm:ss</c:formatCode>
                      <c:ptCount val="241"/>
                      <c:pt idx="0">
                        <c:v>42907.75</c:v>
                      </c:pt>
                      <c:pt idx="1">
                        <c:v>42907.750694444447</c:v>
                      </c:pt>
                      <c:pt idx="2">
                        <c:v>42907.751388888886</c:v>
                      </c:pt>
                      <c:pt idx="3">
                        <c:v>42907.752083333333</c:v>
                      </c:pt>
                      <c:pt idx="4">
                        <c:v>42907.75277777778</c:v>
                      </c:pt>
                      <c:pt idx="5">
                        <c:v>42907.753472222219</c:v>
                      </c:pt>
                      <c:pt idx="6">
                        <c:v>42907.754166666666</c:v>
                      </c:pt>
                      <c:pt idx="7">
                        <c:v>42907.754861111112</c:v>
                      </c:pt>
                      <c:pt idx="8">
                        <c:v>42907.755555555559</c:v>
                      </c:pt>
                      <c:pt idx="9">
                        <c:v>42907.756249999999</c:v>
                      </c:pt>
                      <c:pt idx="10">
                        <c:v>42907.756944444445</c:v>
                      </c:pt>
                      <c:pt idx="11">
                        <c:v>42907.757638888892</c:v>
                      </c:pt>
                      <c:pt idx="12">
                        <c:v>42907.758333333331</c:v>
                      </c:pt>
                      <c:pt idx="13">
                        <c:v>42907.759027777778</c:v>
                      </c:pt>
                      <c:pt idx="14">
                        <c:v>42907.759722222225</c:v>
                      </c:pt>
                      <c:pt idx="15">
                        <c:v>42907.760416666664</c:v>
                      </c:pt>
                      <c:pt idx="16">
                        <c:v>42907.761111111111</c:v>
                      </c:pt>
                      <c:pt idx="17">
                        <c:v>42907.761805555558</c:v>
                      </c:pt>
                      <c:pt idx="18">
                        <c:v>42907.762499999997</c:v>
                      </c:pt>
                      <c:pt idx="19">
                        <c:v>42907.763194444444</c:v>
                      </c:pt>
                      <c:pt idx="20">
                        <c:v>42907.763888888891</c:v>
                      </c:pt>
                      <c:pt idx="21">
                        <c:v>42907.76458333333</c:v>
                      </c:pt>
                      <c:pt idx="22">
                        <c:v>42907.765277777777</c:v>
                      </c:pt>
                      <c:pt idx="23">
                        <c:v>42907.765972222223</c:v>
                      </c:pt>
                      <c:pt idx="24">
                        <c:v>42907.76666666667</c:v>
                      </c:pt>
                      <c:pt idx="25">
                        <c:v>42907.767361111109</c:v>
                      </c:pt>
                      <c:pt idx="26">
                        <c:v>42907.768055555556</c:v>
                      </c:pt>
                      <c:pt idx="27">
                        <c:v>42907.768750000003</c:v>
                      </c:pt>
                      <c:pt idx="28">
                        <c:v>42907.769444444442</c:v>
                      </c:pt>
                      <c:pt idx="29">
                        <c:v>42907.770138888889</c:v>
                      </c:pt>
                      <c:pt idx="30">
                        <c:v>42907.770833333336</c:v>
                      </c:pt>
                      <c:pt idx="31">
                        <c:v>42907.771527777775</c:v>
                      </c:pt>
                      <c:pt idx="32">
                        <c:v>42907.772222222222</c:v>
                      </c:pt>
                      <c:pt idx="33">
                        <c:v>42907.772916666669</c:v>
                      </c:pt>
                      <c:pt idx="34">
                        <c:v>42907.773611111108</c:v>
                      </c:pt>
                      <c:pt idx="35">
                        <c:v>42907.774305555555</c:v>
                      </c:pt>
                      <c:pt idx="36">
                        <c:v>42907.775000000001</c:v>
                      </c:pt>
                      <c:pt idx="37">
                        <c:v>42907.775694444441</c:v>
                      </c:pt>
                      <c:pt idx="38">
                        <c:v>42907.776388888888</c:v>
                      </c:pt>
                      <c:pt idx="39">
                        <c:v>42907.777083333334</c:v>
                      </c:pt>
                      <c:pt idx="40">
                        <c:v>42907.777777777781</c:v>
                      </c:pt>
                      <c:pt idx="41">
                        <c:v>42907.77847222222</c:v>
                      </c:pt>
                      <c:pt idx="42">
                        <c:v>42907.779166666667</c:v>
                      </c:pt>
                      <c:pt idx="43">
                        <c:v>42907.779861111114</c:v>
                      </c:pt>
                      <c:pt idx="44">
                        <c:v>42907.780555555553</c:v>
                      </c:pt>
                      <c:pt idx="45">
                        <c:v>42907.78125</c:v>
                      </c:pt>
                      <c:pt idx="46">
                        <c:v>42907.781944444447</c:v>
                      </c:pt>
                      <c:pt idx="47">
                        <c:v>42907.782638888886</c:v>
                      </c:pt>
                      <c:pt idx="48">
                        <c:v>42907.783333333333</c:v>
                      </c:pt>
                      <c:pt idx="49">
                        <c:v>42907.78402777778</c:v>
                      </c:pt>
                      <c:pt idx="50">
                        <c:v>42907.784722222219</c:v>
                      </c:pt>
                      <c:pt idx="51">
                        <c:v>42907.785416666666</c:v>
                      </c:pt>
                      <c:pt idx="52">
                        <c:v>42907.786111111112</c:v>
                      </c:pt>
                      <c:pt idx="53">
                        <c:v>42907.786805555559</c:v>
                      </c:pt>
                      <c:pt idx="54">
                        <c:v>42907.787499999999</c:v>
                      </c:pt>
                      <c:pt idx="55">
                        <c:v>42907.788194444445</c:v>
                      </c:pt>
                      <c:pt idx="56">
                        <c:v>42907.788888888892</c:v>
                      </c:pt>
                      <c:pt idx="57">
                        <c:v>42907.789583333331</c:v>
                      </c:pt>
                      <c:pt idx="58">
                        <c:v>42907.790277777778</c:v>
                      </c:pt>
                      <c:pt idx="59">
                        <c:v>42907.790972222225</c:v>
                      </c:pt>
                      <c:pt idx="60">
                        <c:v>42907.791666666664</c:v>
                      </c:pt>
                      <c:pt idx="61">
                        <c:v>42907.792361111111</c:v>
                      </c:pt>
                      <c:pt idx="62">
                        <c:v>42907.793055555558</c:v>
                      </c:pt>
                      <c:pt idx="63">
                        <c:v>42907.793749999997</c:v>
                      </c:pt>
                      <c:pt idx="64">
                        <c:v>42907.794444444444</c:v>
                      </c:pt>
                      <c:pt idx="65">
                        <c:v>42907.795138888891</c:v>
                      </c:pt>
                      <c:pt idx="66">
                        <c:v>42907.79583333333</c:v>
                      </c:pt>
                      <c:pt idx="67">
                        <c:v>42907.796527777777</c:v>
                      </c:pt>
                      <c:pt idx="68">
                        <c:v>42907.797222222223</c:v>
                      </c:pt>
                      <c:pt idx="69">
                        <c:v>42907.79791666667</c:v>
                      </c:pt>
                      <c:pt idx="70">
                        <c:v>42907.798611111109</c:v>
                      </c:pt>
                      <c:pt idx="71">
                        <c:v>42907.799305555556</c:v>
                      </c:pt>
                      <c:pt idx="72">
                        <c:v>42907.8</c:v>
                      </c:pt>
                      <c:pt idx="73">
                        <c:v>42907.800694444442</c:v>
                      </c:pt>
                      <c:pt idx="74">
                        <c:v>42907.801388888889</c:v>
                      </c:pt>
                      <c:pt idx="75">
                        <c:v>42907.802083333336</c:v>
                      </c:pt>
                      <c:pt idx="76">
                        <c:v>42907.802777777775</c:v>
                      </c:pt>
                      <c:pt idx="77">
                        <c:v>42907.803472222222</c:v>
                      </c:pt>
                      <c:pt idx="78">
                        <c:v>42907.804166666669</c:v>
                      </c:pt>
                      <c:pt idx="79">
                        <c:v>42907.804861111108</c:v>
                      </c:pt>
                      <c:pt idx="80">
                        <c:v>42907.805555555555</c:v>
                      </c:pt>
                      <c:pt idx="81">
                        <c:v>42907.806250000001</c:v>
                      </c:pt>
                      <c:pt idx="82">
                        <c:v>42907.806944444441</c:v>
                      </c:pt>
                      <c:pt idx="83">
                        <c:v>42907.807638888888</c:v>
                      </c:pt>
                      <c:pt idx="84">
                        <c:v>42907.808333333334</c:v>
                      </c:pt>
                      <c:pt idx="85">
                        <c:v>42907.809027777781</c:v>
                      </c:pt>
                      <c:pt idx="86">
                        <c:v>42907.80972222222</c:v>
                      </c:pt>
                      <c:pt idx="87">
                        <c:v>42907.810416666667</c:v>
                      </c:pt>
                      <c:pt idx="88">
                        <c:v>42907.811111111114</c:v>
                      </c:pt>
                      <c:pt idx="89">
                        <c:v>42907.811805555553</c:v>
                      </c:pt>
                      <c:pt idx="90">
                        <c:v>42907.8125</c:v>
                      </c:pt>
                      <c:pt idx="91">
                        <c:v>42907.813194444447</c:v>
                      </c:pt>
                      <c:pt idx="92">
                        <c:v>42907.813888888886</c:v>
                      </c:pt>
                      <c:pt idx="93">
                        <c:v>42907.814583333333</c:v>
                      </c:pt>
                      <c:pt idx="94">
                        <c:v>42907.81527777778</c:v>
                      </c:pt>
                      <c:pt idx="95">
                        <c:v>42907.815972222219</c:v>
                      </c:pt>
                      <c:pt idx="96">
                        <c:v>42907.816666666666</c:v>
                      </c:pt>
                      <c:pt idx="97">
                        <c:v>42907.817361111112</c:v>
                      </c:pt>
                      <c:pt idx="98">
                        <c:v>42907.818055555559</c:v>
                      </c:pt>
                      <c:pt idx="99">
                        <c:v>42907.818749999999</c:v>
                      </c:pt>
                      <c:pt idx="100">
                        <c:v>42907.819444444445</c:v>
                      </c:pt>
                      <c:pt idx="101">
                        <c:v>42907.820138888892</c:v>
                      </c:pt>
                      <c:pt idx="102">
                        <c:v>42907.820833333331</c:v>
                      </c:pt>
                      <c:pt idx="103">
                        <c:v>42907.821527777778</c:v>
                      </c:pt>
                      <c:pt idx="104">
                        <c:v>42907.822222222225</c:v>
                      </c:pt>
                      <c:pt idx="105">
                        <c:v>42907.822916666664</c:v>
                      </c:pt>
                      <c:pt idx="106">
                        <c:v>42907.823611111111</c:v>
                      </c:pt>
                      <c:pt idx="107">
                        <c:v>42907.824305555558</c:v>
                      </c:pt>
                      <c:pt idx="108">
                        <c:v>42907.824999999997</c:v>
                      </c:pt>
                      <c:pt idx="109">
                        <c:v>42907.825694444444</c:v>
                      </c:pt>
                      <c:pt idx="110">
                        <c:v>42907.826388888891</c:v>
                      </c:pt>
                      <c:pt idx="111">
                        <c:v>42907.82708333333</c:v>
                      </c:pt>
                      <c:pt idx="112">
                        <c:v>42907.827777777777</c:v>
                      </c:pt>
                      <c:pt idx="113">
                        <c:v>42907.828472222223</c:v>
                      </c:pt>
                      <c:pt idx="114">
                        <c:v>42907.82916666667</c:v>
                      </c:pt>
                      <c:pt idx="115">
                        <c:v>42907.829861111109</c:v>
                      </c:pt>
                      <c:pt idx="116">
                        <c:v>42907.830555555556</c:v>
                      </c:pt>
                      <c:pt idx="117">
                        <c:v>42907.831250000003</c:v>
                      </c:pt>
                      <c:pt idx="118">
                        <c:v>42907.831944444442</c:v>
                      </c:pt>
                      <c:pt idx="119">
                        <c:v>42907.832638888889</c:v>
                      </c:pt>
                      <c:pt idx="120">
                        <c:v>42907.833333333336</c:v>
                      </c:pt>
                      <c:pt idx="121">
                        <c:v>42907.834027777775</c:v>
                      </c:pt>
                      <c:pt idx="122">
                        <c:v>42907.834722222222</c:v>
                      </c:pt>
                      <c:pt idx="123">
                        <c:v>42907.835416666669</c:v>
                      </c:pt>
                      <c:pt idx="124">
                        <c:v>42907.836111111108</c:v>
                      </c:pt>
                      <c:pt idx="125">
                        <c:v>42907.836805555555</c:v>
                      </c:pt>
                      <c:pt idx="126">
                        <c:v>42907.837500000001</c:v>
                      </c:pt>
                      <c:pt idx="127">
                        <c:v>42907.838194444441</c:v>
                      </c:pt>
                      <c:pt idx="128">
                        <c:v>42907.838888888888</c:v>
                      </c:pt>
                      <c:pt idx="129">
                        <c:v>42907.839583333334</c:v>
                      </c:pt>
                      <c:pt idx="130">
                        <c:v>42907.840277777781</c:v>
                      </c:pt>
                      <c:pt idx="131">
                        <c:v>42907.84097222222</c:v>
                      </c:pt>
                      <c:pt idx="132">
                        <c:v>42907.841666666667</c:v>
                      </c:pt>
                      <c:pt idx="133">
                        <c:v>42907.842361111114</c:v>
                      </c:pt>
                      <c:pt idx="134">
                        <c:v>42907.843055555553</c:v>
                      </c:pt>
                      <c:pt idx="135">
                        <c:v>42907.84375</c:v>
                      </c:pt>
                      <c:pt idx="136">
                        <c:v>42907.844444444447</c:v>
                      </c:pt>
                      <c:pt idx="137">
                        <c:v>42907.845138888886</c:v>
                      </c:pt>
                      <c:pt idx="138">
                        <c:v>42907.845833333333</c:v>
                      </c:pt>
                      <c:pt idx="139">
                        <c:v>42907.84652777778</c:v>
                      </c:pt>
                      <c:pt idx="140">
                        <c:v>42907.847222222219</c:v>
                      </c:pt>
                      <c:pt idx="141">
                        <c:v>42907.847916666666</c:v>
                      </c:pt>
                      <c:pt idx="142">
                        <c:v>42907.848611111112</c:v>
                      </c:pt>
                      <c:pt idx="143">
                        <c:v>42907.849305555559</c:v>
                      </c:pt>
                      <c:pt idx="144">
                        <c:v>42907.85</c:v>
                      </c:pt>
                      <c:pt idx="145">
                        <c:v>42907.850694444445</c:v>
                      </c:pt>
                      <c:pt idx="146">
                        <c:v>42907.851388888892</c:v>
                      </c:pt>
                      <c:pt idx="147">
                        <c:v>42907.852083333331</c:v>
                      </c:pt>
                      <c:pt idx="148">
                        <c:v>42907.852777777778</c:v>
                      </c:pt>
                      <c:pt idx="149">
                        <c:v>42907.853472222225</c:v>
                      </c:pt>
                      <c:pt idx="150">
                        <c:v>42907.854166666664</c:v>
                      </c:pt>
                      <c:pt idx="151">
                        <c:v>42907.854861111111</c:v>
                      </c:pt>
                      <c:pt idx="152">
                        <c:v>42907.855555555558</c:v>
                      </c:pt>
                      <c:pt idx="153">
                        <c:v>42907.856249999997</c:v>
                      </c:pt>
                      <c:pt idx="154">
                        <c:v>42907.856944444444</c:v>
                      </c:pt>
                      <c:pt idx="155">
                        <c:v>42907.857638888891</c:v>
                      </c:pt>
                      <c:pt idx="156">
                        <c:v>42907.85833333333</c:v>
                      </c:pt>
                      <c:pt idx="157">
                        <c:v>42907.859027777777</c:v>
                      </c:pt>
                      <c:pt idx="158">
                        <c:v>42907.859722222223</c:v>
                      </c:pt>
                      <c:pt idx="159">
                        <c:v>42907.86041666667</c:v>
                      </c:pt>
                      <c:pt idx="160">
                        <c:v>42907.861111111109</c:v>
                      </c:pt>
                      <c:pt idx="161">
                        <c:v>42907.861805555556</c:v>
                      </c:pt>
                      <c:pt idx="162">
                        <c:v>42907.862500000003</c:v>
                      </c:pt>
                      <c:pt idx="163">
                        <c:v>42907.863194444442</c:v>
                      </c:pt>
                      <c:pt idx="164">
                        <c:v>42907.863888888889</c:v>
                      </c:pt>
                      <c:pt idx="165">
                        <c:v>42907.864583333336</c:v>
                      </c:pt>
                      <c:pt idx="166">
                        <c:v>42907.865277777775</c:v>
                      </c:pt>
                      <c:pt idx="167">
                        <c:v>42907.865972222222</c:v>
                      </c:pt>
                      <c:pt idx="168">
                        <c:v>42907.866666666669</c:v>
                      </c:pt>
                      <c:pt idx="169">
                        <c:v>42907.867361111108</c:v>
                      </c:pt>
                      <c:pt idx="170">
                        <c:v>42907.868055555555</c:v>
                      </c:pt>
                      <c:pt idx="171">
                        <c:v>42907.868750000001</c:v>
                      </c:pt>
                      <c:pt idx="172">
                        <c:v>42907.869444444441</c:v>
                      </c:pt>
                      <c:pt idx="173">
                        <c:v>42907.870138888888</c:v>
                      </c:pt>
                      <c:pt idx="174">
                        <c:v>42907.870833333334</c:v>
                      </c:pt>
                      <c:pt idx="175">
                        <c:v>42907.871527777781</c:v>
                      </c:pt>
                      <c:pt idx="176">
                        <c:v>42907.87222222222</c:v>
                      </c:pt>
                      <c:pt idx="177">
                        <c:v>42907.872916666667</c:v>
                      </c:pt>
                      <c:pt idx="178">
                        <c:v>42907.873611111114</c:v>
                      </c:pt>
                      <c:pt idx="179">
                        <c:v>42907.874305555553</c:v>
                      </c:pt>
                      <c:pt idx="180">
                        <c:v>42907.875</c:v>
                      </c:pt>
                      <c:pt idx="181">
                        <c:v>42907.875694444447</c:v>
                      </c:pt>
                      <c:pt idx="182">
                        <c:v>42907.876388888886</c:v>
                      </c:pt>
                      <c:pt idx="183">
                        <c:v>42907.877083333333</c:v>
                      </c:pt>
                      <c:pt idx="184">
                        <c:v>42907.87777777778</c:v>
                      </c:pt>
                      <c:pt idx="185">
                        <c:v>42907.878472222219</c:v>
                      </c:pt>
                      <c:pt idx="186">
                        <c:v>42907.879166666666</c:v>
                      </c:pt>
                      <c:pt idx="187">
                        <c:v>42907.879861111112</c:v>
                      </c:pt>
                      <c:pt idx="188">
                        <c:v>42907.880555555559</c:v>
                      </c:pt>
                      <c:pt idx="189">
                        <c:v>42907.881249999999</c:v>
                      </c:pt>
                      <c:pt idx="190">
                        <c:v>42907.881944444445</c:v>
                      </c:pt>
                      <c:pt idx="191">
                        <c:v>42907.882638888892</c:v>
                      </c:pt>
                      <c:pt idx="192">
                        <c:v>42907.883333333331</c:v>
                      </c:pt>
                      <c:pt idx="193">
                        <c:v>42907.884027777778</c:v>
                      </c:pt>
                      <c:pt idx="194">
                        <c:v>42907.884722222225</c:v>
                      </c:pt>
                      <c:pt idx="195">
                        <c:v>42907.885416666664</c:v>
                      </c:pt>
                      <c:pt idx="196">
                        <c:v>42907.886111111111</c:v>
                      </c:pt>
                      <c:pt idx="197">
                        <c:v>42907.886805555558</c:v>
                      </c:pt>
                      <c:pt idx="198">
                        <c:v>42907.887499999997</c:v>
                      </c:pt>
                      <c:pt idx="199">
                        <c:v>42907.888194444444</c:v>
                      </c:pt>
                      <c:pt idx="200">
                        <c:v>42907.888888888891</c:v>
                      </c:pt>
                      <c:pt idx="201">
                        <c:v>42907.88958333333</c:v>
                      </c:pt>
                      <c:pt idx="202">
                        <c:v>42907.890277777777</c:v>
                      </c:pt>
                      <c:pt idx="203">
                        <c:v>42907.890972222223</c:v>
                      </c:pt>
                      <c:pt idx="204">
                        <c:v>42907.89166666667</c:v>
                      </c:pt>
                      <c:pt idx="205">
                        <c:v>42907.892361111109</c:v>
                      </c:pt>
                      <c:pt idx="206">
                        <c:v>42907.893055555556</c:v>
                      </c:pt>
                      <c:pt idx="207">
                        <c:v>42907.893750000003</c:v>
                      </c:pt>
                      <c:pt idx="208">
                        <c:v>42907.894444444442</c:v>
                      </c:pt>
                      <c:pt idx="209">
                        <c:v>42907.895138888889</c:v>
                      </c:pt>
                      <c:pt idx="210">
                        <c:v>42907.895833333336</c:v>
                      </c:pt>
                      <c:pt idx="211">
                        <c:v>42907.896527777775</c:v>
                      </c:pt>
                      <c:pt idx="212">
                        <c:v>42907.897222222222</c:v>
                      </c:pt>
                      <c:pt idx="213">
                        <c:v>42907.897916666669</c:v>
                      </c:pt>
                      <c:pt idx="214">
                        <c:v>42907.898611111108</c:v>
                      </c:pt>
                      <c:pt idx="215">
                        <c:v>42907.899305555555</c:v>
                      </c:pt>
                      <c:pt idx="216">
                        <c:v>42907.9</c:v>
                      </c:pt>
                      <c:pt idx="217">
                        <c:v>42907.900694444441</c:v>
                      </c:pt>
                      <c:pt idx="218">
                        <c:v>42907.901388888888</c:v>
                      </c:pt>
                      <c:pt idx="219">
                        <c:v>42907.902083333334</c:v>
                      </c:pt>
                      <c:pt idx="220">
                        <c:v>42907.902777777781</c:v>
                      </c:pt>
                      <c:pt idx="221">
                        <c:v>42907.90347222222</c:v>
                      </c:pt>
                      <c:pt idx="222">
                        <c:v>42907.904166666667</c:v>
                      </c:pt>
                      <c:pt idx="223">
                        <c:v>42907.904861111114</c:v>
                      </c:pt>
                      <c:pt idx="224">
                        <c:v>42907.905555555553</c:v>
                      </c:pt>
                      <c:pt idx="225">
                        <c:v>42907.90625</c:v>
                      </c:pt>
                      <c:pt idx="226">
                        <c:v>42907.906944444447</c:v>
                      </c:pt>
                      <c:pt idx="227">
                        <c:v>42907.907638888886</c:v>
                      </c:pt>
                      <c:pt idx="228">
                        <c:v>42907.908333333333</c:v>
                      </c:pt>
                      <c:pt idx="229">
                        <c:v>42907.90902777778</c:v>
                      </c:pt>
                      <c:pt idx="230">
                        <c:v>42907.909722222219</c:v>
                      </c:pt>
                      <c:pt idx="231">
                        <c:v>42907.910416666666</c:v>
                      </c:pt>
                      <c:pt idx="232">
                        <c:v>42907.911111111112</c:v>
                      </c:pt>
                      <c:pt idx="233">
                        <c:v>42907.911805555559</c:v>
                      </c:pt>
                      <c:pt idx="234">
                        <c:v>42907.912499999999</c:v>
                      </c:pt>
                      <c:pt idx="235">
                        <c:v>42907.913194444445</c:v>
                      </c:pt>
                      <c:pt idx="236">
                        <c:v>42907.913888888892</c:v>
                      </c:pt>
                      <c:pt idx="237">
                        <c:v>42907.914583333331</c:v>
                      </c:pt>
                      <c:pt idx="238">
                        <c:v>42907.915277777778</c:v>
                      </c:pt>
                      <c:pt idx="239">
                        <c:v>42907.915972222225</c:v>
                      </c:pt>
                      <c:pt idx="240">
                        <c:v>42907.916666666664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'6.21.17'!$K$6:$K$246</c15:sqref>
                        </c15:formulaRef>
                      </c:ext>
                    </c:extLst>
                    <c:numCache>
                      <c:formatCode>0.00</c:formatCode>
                      <c:ptCount val="241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  <c:pt idx="10">
                        <c:v>0</c:v>
                      </c:pt>
                      <c:pt idx="11">
                        <c:v>0</c:v>
                      </c:pt>
                      <c:pt idx="12">
                        <c:v>0</c:v>
                      </c:pt>
                      <c:pt idx="13">
                        <c:v>0</c:v>
                      </c:pt>
                      <c:pt idx="14">
                        <c:v>0</c:v>
                      </c:pt>
                      <c:pt idx="15">
                        <c:v>0</c:v>
                      </c:pt>
                      <c:pt idx="16">
                        <c:v>0</c:v>
                      </c:pt>
                      <c:pt idx="17">
                        <c:v>0</c:v>
                      </c:pt>
                      <c:pt idx="18">
                        <c:v>0</c:v>
                      </c:pt>
                      <c:pt idx="19">
                        <c:v>0</c:v>
                      </c:pt>
                      <c:pt idx="20">
                        <c:v>0</c:v>
                      </c:pt>
                      <c:pt idx="21">
                        <c:v>0</c:v>
                      </c:pt>
                      <c:pt idx="22">
                        <c:v>0</c:v>
                      </c:pt>
                      <c:pt idx="23">
                        <c:v>0</c:v>
                      </c:pt>
                      <c:pt idx="24">
                        <c:v>0</c:v>
                      </c:pt>
                      <c:pt idx="25">
                        <c:v>0</c:v>
                      </c:pt>
                      <c:pt idx="26">
                        <c:v>0</c:v>
                      </c:pt>
                      <c:pt idx="27">
                        <c:v>0</c:v>
                      </c:pt>
                      <c:pt idx="28">
                        <c:v>0</c:v>
                      </c:pt>
                      <c:pt idx="29">
                        <c:v>0</c:v>
                      </c:pt>
                      <c:pt idx="30">
                        <c:v>0</c:v>
                      </c:pt>
                      <c:pt idx="31">
                        <c:v>0</c:v>
                      </c:pt>
                      <c:pt idx="32">
                        <c:v>0</c:v>
                      </c:pt>
                      <c:pt idx="33">
                        <c:v>0</c:v>
                      </c:pt>
                      <c:pt idx="34">
                        <c:v>0</c:v>
                      </c:pt>
                      <c:pt idx="35">
                        <c:v>0</c:v>
                      </c:pt>
                      <c:pt idx="36">
                        <c:v>0</c:v>
                      </c:pt>
                      <c:pt idx="37">
                        <c:v>0</c:v>
                      </c:pt>
                      <c:pt idx="38">
                        <c:v>0</c:v>
                      </c:pt>
                      <c:pt idx="39">
                        <c:v>0</c:v>
                      </c:pt>
                      <c:pt idx="40">
                        <c:v>0</c:v>
                      </c:pt>
                      <c:pt idx="41">
                        <c:v>0</c:v>
                      </c:pt>
                      <c:pt idx="42">
                        <c:v>0</c:v>
                      </c:pt>
                      <c:pt idx="43">
                        <c:v>0</c:v>
                      </c:pt>
                      <c:pt idx="44">
                        <c:v>0</c:v>
                      </c:pt>
                      <c:pt idx="45">
                        <c:v>0</c:v>
                      </c:pt>
                      <c:pt idx="46">
                        <c:v>0</c:v>
                      </c:pt>
                      <c:pt idx="47">
                        <c:v>0</c:v>
                      </c:pt>
                      <c:pt idx="48">
                        <c:v>0</c:v>
                      </c:pt>
                      <c:pt idx="49">
                        <c:v>0</c:v>
                      </c:pt>
                      <c:pt idx="50">
                        <c:v>0</c:v>
                      </c:pt>
                      <c:pt idx="51">
                        <c:v>0</c:v>
                      </c:pt>
                      <c:pt idx="52">
                        <c:v>0</c:v>
                      </c:pt>
                      <c:pt idx="53">
                        <c:v>0</c:v>
                      </c:pt>
                      <c:pt idx="54">
                        <c:v>0</c:v>
                      </c:pt>
                      <c:pt idx="55">
                        <c:v>0</c:v>
                      </c:pt>
                      <c:pt idx="56">
                        <c:v>0</c:v>
                      </c:pt>
                      <c:pt idx="57">
                        <c:v>0</c:v>
                      </c:pt>
                      <c:pt idx="58">
                        <c:v>0</c:v>
                      </c:pt>
                      <c:pt idx="59">
                        <c:v>0</c:v>
                      </c:pt>
                      <c:pt idx="60">
                        <c:v>0</c:v>
                      </c:pt>
                      <c:pt idx="61">
                        <c:v>0</c:v>
                      </c:pt>
                      <c:pt idx="62">
                        <c:v>0</c:v>
                      </c:pt>
                      <c:pt idx="63">
                        <c:v>0</c:v>
                      </c:pt>
                      <c:pt idx="64">
                        <c:v>0</c:v>
                      </c:pt>
                      <c:pt idx="65">
                        <c:v>0</c:v>
                      </c:pt>
                      <c:pt idx="66">
                        <c:v>0</c:v>
                      </c:pt>
                      <c:pt idx="67">
                        <c:v>0</c:v>
                      </c:pt>
                      <c:pt idx="68">
                        <c:v>0</c:v>
                      </c:pt>
                      <c:pt idx="69">
                        <c:v>0</c:v>
                      </c:pt>
                      <c:pt idx="70">
                        <c:v>0</c:v>
                      </c:pt>
                      <c:pt idx="71">
                        <c:v>0</c:v>
                      </c:pt>
                      <c:pt idx="72">
                        <c:v>0</c:v>
                      </c:pt>
                      <c:pt idx="73">
                        <c:v>0</c:v>
                      </c:pt>
                      <c:pt idx="74">
                        <c:v>0</c:v>
                      </c:pt>
                      <c:pt idx="75">
                        <c:v>0</c:v>
                      </c:pt>
                      <c:pt idx="76">
                        <c:v>0</c:v>
                      </c:pt>
                      <c:pt idx="77">
                        <c:v>0</c:v>
                      </c:pt>
                      <c:pt idx="78">
                        <c:v>0</c:v>
                      </c:pt>
                      <c:pt idx="79">
                        <c:v>0</c:v>
                      </c:pt>
                      <c:pt idx="80">
                        <c:v>0</c:v>
                      </c:pt>
                      <c:pt idx="81">
                        <c:v>0</c:v>
                      </c:pt>
                      <c:pt idx="82">
                        <c:v>0</c:v>
                      </c:pt>
                      <c:pt idx="83">
                        <c:v>0</c:v>
                      </c:pt>
                      <c:pt idx="84">
                        <c:v>0</c:v>
                      </c:pt>
                      <c:pt idx="85">
                        <c:v>0</c:v>
                      </c:pt>
                      <c:pt idx="86">
                        <c:v>0</c:v>
                      </c:pt>
                      <c:pt idx="87">
                        <c:v>0</c:v>
                      </c:pt>
                      <c:pt idx="88">
                        <c:v>0</c:v>
                      </c:pt>
                      <c:pt idx="89">
                        <c:v>0</c:v>
                      </c:pt>
                      <c:pt idx="90">
                        <c:v>0</c:v>
                      </c:pt>
                      <c:pt idx="91">
                        <c:v>0</c:v>
                      </c:pt>
                      <c:pt idx="92">
                        <c:v>0</c:v>
                      </c:pt>
                      <c:pt idx="93">
                        <c:v>0</c:v>
                      </c:pt>
                      <c:pt idx="94">
                        <c:v>0</c:v>
                      </c:pt>
                      <c:pt idx="95">
                        <c:v>0</c:v>
                      </c:pt>
                      <c:pt idx="96">
                        <c:v>0</c:v>
                      </c:pt>
                      <c:pt idx="97">
                        <c:v>0</c:v>
                      </c:pt>
                      <c:pt idx="98">
                        <c:v>0</c:v>
                      </c:pt>
                      <c:pt idx="99">
                        <c:v>0</c:v>
                      </c:pt>
                      <c:pt idx="100">
                        <c:v>0</c:v>
                      </c:pt>
                      <c:pt idx="101">
                        <c:v>0</c:v>
                      </c:pt>
                      <c:pt idx="102">
                        <c:v>0</c:v>
                      </c:pt>
                      <c:pt idx="103">
                        <c:v>0</c:v>
                      </c:pt>
                      <c:pt idx="104">
                        <c:v>0</c:v>
                      </c:pt>
                      <c:pt idx="105">
                        <c:v>0</c:v>
                      </c:pt>
                      <c:pt idx="106">
                        <c:v>0</c:v>
                      </c:pt>
                      <c:pt idx="107">
                        <c:v>0</c:v>
                      </c:pt>
                      <c:pt idx="108">
                        <c:v>0</c:v>
                      </c:pt>
                      <c:pt idx="109">
                        <c:v>0</c:v>
                      </c:pt>
                      <c:pt idx="110">
                        <c:v>0</c:v>
                      </c:pt>
                      <c:pt idx="111">
                        <c:v>0</c:v>
                      </c:pt>
                      <c:pt idx="112">
                        <c:v>0</c:v>
                      </c:pt>
                      <c:pt idx="113">
                        <c:v>0</c:v>
                      </c:pt>
                      <c:pt idx="114">
                        <c:v>0</c:v>
                      </c:pt>
                      <c:pt idx="115">
                        <c:v>0</c:v>
                      </c:pt>
                      <c:pt idx="116">
                        <c:v>0</c:v>
                      </c:pt>
                      <c:pt idx="117">
                        <c:v>0</c:v>
                      </c:pt>
                      <c:pt idx="118">
                        <c:v>0</c:v>
                      </c:pt>
                      <c:pt idx="119">
                        <c:v>0</c:v>
                      </c:pt>
                      <c:pt idx="120">
                        <c:v>0</c:v>
                      </c:pt>
                      <c:pt idx="121">
                        <c:v>0</c:v>
                      </c:pt>
                      <c:pt idx="122">
                        <c:v>0</c:v>
                      </c:pt>
                      <c:pt idx="123">
                        <c:v>0</c:v>
                      </c:pt>
                      <c:pt idx="124">
                        <c:v>0</c:v>
                      </c:pt>
                      <c:pt idx="125">
                        <c:v>0</c:v>
                      </c:pt>
                      <c:pt idx="126">
                        <c:v>0</c:v>
                      </c:pt>
                      <c:pt idx="127">
                        <c:v>0</c:v>
                      </c:pt>
                      <c:pt idx="128">
                        <c:v>0</c:v>
                      </c:pt>
                      <c:pt idx="129">
                        <c:v>0</c:v>
                      </c:pt>
                      <c:pt idx="130">
                        <c:v>0</c:v>
                      </c:pt>
                      <c:pt idx="131">
                        <c:v>0</c:v>
                      </c:pt>
                      <c:pt idx="132">
                        <c:v>0</c:v>
                      </c:pt>
                      <c:pt idx="133">
                        <c:v>0</c:v>
                      </c:pt>
                      <c:pt idx="134">
                        <c:v>0</c:v>
                      </c:pt>
                      <c:pt idx="135">
                        <c:v>0</c:v>
                      </c:pt>
                      <c:pt idx="136">
                        <c:v>0</c:v>
                      </c:pt>
                      <c:pt idx="137">
                        <c:v>0</c:v>
                      </c:pt>
                      <c:pt idx="138">
                        <c:v>0</c:v>
                      </c:pt>
                      <c:pt idx="139">
                        <c:v>0</c:v>
                      </c:pt>
                      <c:pt idx="140">
                        <c:v>0</c:v>
                      </c:pt>
                      <c:pt idx="141">
                        <c:v>0</c:v>
                      </c:pt>
                      <c:pt idx="142">
                        <c:v>0</c:v>
                      </c:pt>
                      <c:pt idx="143">
                        <c:v>0</c:v>
                      </c:pt>
                      <c:pt idx="144">
                        <c:v>0</c:v>
                      </c:pt>
                      <c:pt idx="145">
                        <c:v>0</c:v>
                      </c:pt>
                      <c:pt idx="146">
                        <c:v>0</c:v>
                      </c:pt>
                      <c:pt idx="147">
                        <c:v>0</c:v>
                      </c:pt>
                      <c:pt idx="148">
                        <c:v>0</c:v>
                      </c:pt>
                      <c:pt idx="149">
                        <c:v>0</c:v>
                      </c:pt>
                      <c:pt idx="150">
                        <c:v>0</c:v>
                      </c:pt>
                      <c:pt idx="151">
                        <c:v>0</c:v>
                      </c:pt>
                      <c:pt idx="152">
                        <c:v>0</c:v>
                      </c:pt>
                      <c:pt idx="153">
                        <c:v>0</c:v>
                      </c:pt>
                      <c:pt idx="154">
                        <c:v>0</c:v>
                      </c:pt>
                      <c:pt idx="155">
                        <c:v>0</c:v>
                      </c:pt>
                      <c:pt idx="156">
                        <c:v>0</c:v>
                      </c:pt>
                      <c:pt idx="157">
                        <c:v>0</c:v>
                      </c:pt>
                      <c:pt idx="158">
                        <c:v>0</c:v>
                      </c:pt>
                      <c:pt idx="159">
                        <c:v>0</c:v>
                      </c:pt>
                      <c:pt idx="160">
                        <c:v>0</c:v>
                      </c:pt>
                      <c:pt idx="161">
                        <c:v>0</c:v>
                      </c:pt>
                      <c:pt idx="162">
                        <c:v>0</c:v>
                      </c:pt>
                      <c:pt idx="163">
                        <c:v>0</c:v>
                      </c:pt>
                      <c:pt idx="164">
                        <c:v>0</c:v>
                      </c:pt>
                      <c:pt idx="165">
                        <c:v>0</c:v>
                      </c:pt>
                      <c:pt idx="166">
                        <c:v>0</c:v>
                      </c:pt>
                      <c:pt idx="167">
                        <c:v>0</c:v>
                      </c:pt>
                      <c:pt idx="168">
                        <c:v>0</c:v>
                      </c:pt>
                      <c:pt idx="169">
                        <c:v>0</c:v>
                      </c:pt>
                      <c:pt idx="170">
                        <c:v>0</c:v>
                      </c:pt>
                      <c:pt idx="171">
                        <c:v>0</c:v>
                      </c:pt>
                      <c:pt idx="172">
                        <c:v>0</c:v>
                      </c:pt>
                      <c:pt idx="173">
                        <c:v>0</c:v>
                      </c:pt>
                      <c:pt idx="174">
                        <c:v>0</c:v>
                      </c:pt>
                      <c:pt idx="175">
                        <c:v>0</c:v>
                      </c:pt>
                      <c:pt idx="176">
                        <c:v>0</c:v>
                      </c:pt>
                      <c:pt idx="177">
                        <c:v>0</c:v>
                      </c:pt>
                      <c:pt idx="178">
                        <c:v>0</c:v>
                      </c:pt>
                      <c:pt idx="179">
                        <c:v>0</c:v>
                      </c:pt>
                      <c:pt idx="180">
                        <c:v>0</c:v>
                      </c:pt>
                      <c:pt idx="181">
                        <c:v>0</c:v>
                      </c:pt>
                      <c:pt idx="182">
                        <c:v>0</c:v>
                      </c:pt>
                      <c:pt idx="183">
                        <c:v>0</c:v>
                      </c:pt>
                      <c:pt idx="184">
                        <c:v>0</c:v>
                      </c:pt>
                      <c:pt idx="185">
                        <c:v>0</c:v>
                      </c:pt>
                      <c:pt idx="186">
                        <c:v>0</c:v>
                      </c:pt>
                      <c:pt idx="187">
                        <c:v>0</c:v>
                      </c:pt>
                      <c:pt idx="188">
                        <c:v>0</c:v>
                      </c:pt>
                      <c:pt idx="189">
                        <c:v>0</c:v>
                      </c:pt>
                      <c:pt idx="190">
                        <c:v>0</c:v>
                      </c:pt>
                      <c:pt idx="191">
                        <c:v>0</c:v>
                      </c:pt>
                      <c:pt idx="192">
                        <c:v>0</c:v>
                      </c:pt>
                      <c:pt idx="193">
                        <c:v>0</c:v>
                      </c:pt>
                      <c:pt idx="194">
                        <c:v>0</c:v>
                      </c:pt>
                      <c:pt idx="195">
                        <c:v>0</c:v>
                      </c:pt>
                      <c:pt idx="196">
                        <c:v>0</c:v>
                      </c:pt>
                      <c:pt idx="197">
                        <c:v>0</c:v>
                      </c:pt>
                      <c:pt idx="198">
                        <c:v>0</c:v>
                      </c:pt>
                      <c:pt idx="199">
                        <c:v>0</c:v>
                      </c:pt>
                      <c:pt idx="200">
                        <c:v>0</c:v>
                      </c:pt>
                      <c:pt idx="201">
                        <c:v>0</c:v>
                      </c:pt>
                      <c:pt idx="202">
                        <c:v>0</c:v>
                      </c:pt>
                      <c:pt idx="203">
                        <c:v>0</c:v>
                      </c:pt>
                      <c:pt idx="204">
                        <c:v>0</c:v>
                      </c:pt>
                      <c:pt idx="205">
                        <c:v>0</c:v>
                      </c:pt>
                      <c:pt idx="206">
                        <c:v>0</c:v>
                      </c:pt>
                      <c:pt idx="207">
                        <c:v>0</c:v>
                      </c:pt>
                      <c:pt idx="208">
                        <c:v>0</c:v>
                      </c:pt>
                      <c:pt idx="209">
                        <c:v>0</c:v>
                      </c:pt>
                      <c:pt idx="210">
                        <c:v>0</c:v>
                      </c:pt>
                      <c:pt idx="211">
                        <c:v>0</c:v>
                      </c:pt>
                      <c:pt idx="212">
                        <c:v>0</c:v>
                      </c:pt>
                      <c:pt idx="213">
                        <c:v>0</c:v>
                      </c:pt>
                      <c:pt idx="214">
                        <c:v>0</c:v>
                      </c:pt>
                      <c:pt idx="215">
                        <c:v>0</c:v>
                      </c:pt>
                      <c:pt idx="216">
                        <c:v>0</c:v>
                      </c:pt>
                      <c:pt idx="217">
                        <c:v>0</c:v>
                      </c:pt>
                      <c:pt idx="218">
                        <c:v>0</c:v>
                      </c:pt>
                      <c:pt idx="219">
                        <c:v>0</c:v>
                      </c:pt>
                      <c:pt idx="220">
                        <c:v>0</c:v>
                      </c:pt>
                      <c:pt idx="221">
                        <c:v>0</c:v>
                      </c:pt>
                      <c:pt idx="222">
                        <c:v>0</c:v>
                      </c:pt>
                      <c:pt idx="223">
                        <c:v>0</c:v>
                      </c:pt>
                      <c:pt idx="224">
                        <c:v>0</c:v>
                      </c:pt>
                      <c:pt idx="225">
                        <c:v>0</c:v>
                      </c:pt>
                      <c:pt idx="226">
                        <c:v>0</c:v>
                      </c:pt>
                      <c:pt idx="227">
                        <c:v>0</c:v>
                      </c:pt>
                      <c:pt idx="228">
                        <c:v>0</c:v>
                      </c:pt>
                      <c:pt idx="229">
                        <c:v>0</c:v>
                      </c:pt>
                      <c:pt idx="230">
                        <c:v>0</c:v>
                      </c:pt>
                      <c:pt idx="231">
                        <c:v>0</c:v>
                      </c:pt>
                      <c:pt idx="232">
                        <c:v>0</c:v>
                      </c:pt>
                      <c:pt idx="233">
                        <c:v>0</c:v>
                      </c:pt>
                      <c:pt idx="234">
                        <c:v>0</c:v>
                      </c:pt>
                      <c:pt idx="235">
                        <c:v>0</c:v>
                      </c:pt>
                      <c:pt idx="236">
                        <c:v>0</c:v>
                      </c:pt>
                      <c:pt idx="237">
                        <c:v>0</c:v>
                      </c:pt>
                      <c:pt idx="238">
                        <c:v>0</c:v>
                      </c:pt>
                      <c:pt idx="239">
                        <c:v>0</c:v>
                      </c:pt>
                      <c:pt idx="240">
                        <c:v>0</c:v>
                      </c:pt>
                    </c:numCache>
                  </c:numRef>
                </c:val>
                <c:smooth val="0"/>
              </c15:ser>
            </c15:filteredLineSeries>
          </c:ext>
        </c:extLst>
      </c:lineChart>
      <c:catAx>
        <c:axId val="414042224"/>
        <c:scaling>
          <c:orientation val="minMax"/>
        </c:scaling>
        <c:delete val="0"/>
        <c:axPos val="b"/>
        <c:numFmt formatCode="m/d/yy\ h:mm;@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4040656"/>
        <c:crosses val="autoZero"/>
        <c:auto val="0"/>
        <c:lblAlgn val="ctr"/>
        <c:lblOffset val="100"/>
        <c:noMultiLvlLbl val="0"/>
      </c:catAx>
      <c:valAx>
        <c:axId val="414040656"/>
        <c:scaling>
          <c:orientation val="minMax"/>
          <c:min val="1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4042224"/>
        <c:crosses val="autoZero"/>
        <c:crossBetween val="between"/>
      </c:valAx>
      <c:valAx>
        <c:axId val="412690320"/>
        <c:scaling>
          <c:orientation val="minMax"/>
          <c:max val="1.05"/>
          <c:min val="0"/>
        </c:scaling>
        <c:delete val="0"/>
        <c:axPos val="r"/>
        <c:numFmt formatCode="0%" sourceLinked="0"/>
        <c:majorTickMark val="out"/>
        <c:minorTickMark val="out"/>
        <c:tickLblPos val="nextTo"/>
        <c:spPr>
          <a:noFill/>
          <a:ln>
            <a:solidFill>
              <a:schemeClr val="accent4">
                <a:lumMod val="6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5368832"/>
        <c:crosses val="max"/>
        <c:crossBetween val="between"/>
      </c:valAx>
      <c:catAx>
        <c:axId val="415368832"/>
        <c:scaling>
          <c:orientation val="minMax"/>
        </c:scaling>
        <c:delete val="1"/>
        <c:axPos val="b"/>
        <c:numFmt formatCode="dd\-mmm\-yy\ hh:mm:ss" sourceLinked="1"/>
        <c:majorTickMark val="out"/>
        <c:minorTickMark val="none"/>
        <c:tickLblPos val="nextTo"/>
        <c:crossAx val="412690320"/>
        <c:crosses val="autoZero"/>
        <c:auto val="0"/>
        <c:lblAlgn val="ctr"/>
        <c:lblOffset val="100"/>
        <c:noMultiLvlLbl val="1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Count</a:t>
            </a:r>
            <a:r>
              <a:rPr lang="en-US" baseline="0" dirty="0"/>
              <a:t> of Five Minute Intervals where Real-Time Flow Exceeds Limit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Sheet3!$E$7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Sheet3!$D$8:$D$19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Sheet3!$E$8:$E$19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21</c:v>
                </c:pt>
                <c:pt idx="3">
                  <c:v>1</c:v>
                </c:pt>
                <c:pt idx="4">
                  <c:v>17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23</c:v>
                </c:pt>
                <c:pt idx="11">
                  <c:v>20</c:v>
                </c:pt>
              </c:numCache>
            </c:numRef>
          </c:val>
        </c:ser>
        <c:ser>
          <c:idx val="1"/>
          <c:order val="1"/>
          <c:tx>
            <c:strRef>
              <c:f>Sheet3!$F$7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Sheet3!$D$8:$D$19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Sheet3!$F$8:$F$19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4</c:v>
                </c:pt>
                <c:pt idx="5">
                  <c:v>16</c:v>
                </c:pt>
                <c:pt idx="6">
                  <c:v>2</c:v>
                </c:pt>
                <c:pt idx="7">
                  <c:v>0</c:v>
                </c:pt>
                <c:pt idx="8">
                  <c:v>23</c:v>
                </c:pt>
                <c:pt idx="9">
                  <c:v>12</c:v>
                </c:pt>
                <c:pt idx="10">
                  <c:v>4</c:v>
                </c:pt>
                <c:pt idx="11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2956264"/>
        <c:axId val="272956656"/>
      </c:barChart>
      <c:catAx>
        <c:axId val="272956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2956656"/>
        <c:crosses val="autoZero"/>
        <c:auto val="1"/>
        <c:lblAlgn val="ctr"/>
        <c:lblOffset val="100"/>
        <c:noMultiLvlLbl val="0"/>
      </c:catAx>
      <c:valAx>
        <c:axId val="272956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2956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Sheet3!$E$28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Sheet3!$D$29:$D$40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Sheet3!$E$29:$E$40</c:f>
              <c:numCache>
                <c:formatCode>General</c:formatCode>
                <c:ptCount val="12"/>
                <c:pt idx="0">
                  <c:v>0</c:v>
                </c:pt>
                <c:pt idx="1">
                  <c:v>144</c:v>
                </c:pt>
                <c:pt idx="2">
                  <c:v>123</c:v>
                </c:pt>
                <c:pt idx="3">
                  <c:v>2</c:v>
                </c:pt>
                <c:pt idx="4">
                  <c:v>464</c:v>
                </c:pt>
                <c:pt idx="5">
                  <c:v>13</c:v>
                </c:pt>
                <c:pt idx="6">
                  <c:v>1</c:v>
                </c:pt>
                <c:pt idx="7">
                  <c:v>0</c:v>
                </c:pt>
                <c:pt idx="8">
                  <c:v>16</c:v>
                </c:pt>
                <c:pt idx="9">
                  <c:v>48</c:v>
                </c:pt>
                <c:pt idx="10">
                  <c:v>1424</c:v>
                </c:pt>
                <c:pt idx="11">
                  <c:v>703</c:v>
                </c:pt>
              </c:numCache>
            </c:numRef>
          </c:val>
        </c:ser>
        <c:ser>
          <c:idx val="1"/>
          <c:order val="1"/>
          <c:tx>
            <c:strRef>
              <c:f>Sheet3!$F$28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Sheet3!$D$29:$D$40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Sheet3!$F$29:$F$40</c:f>
              <c:numCache>
                <c:formatCode>General</c:formatCode>
                <c:ptCount val="12"/>
                <c:pt idx="0">
                  <c:v>265</c:v>
                </c:pt>
                <c:pt idx="1">
                  <c:v>770</c:v>
                </c:pt>
                <c:pt idx="2">
                  <c:v>670</c:v>
                </c:pt>
                <c:pt idx="3">
                  <c:v>886</c:v>
                </c:pt>
                <c:pt idx="4">
                  <c:v>726</c:v>
                </c:pt>
                <c:pt idx="5">
                  <c:v>923</c:v>
                </c:pt>
                <c:pt idx="6">
                  <c:v>303</c:v>
                </c:pt>
                <c:pt idx="7">
                  <c:v>113</c:v>
                </c:pt>
                <c:pt idx="8">
                  <c:v>449</c:v>
                </c:pt>
                <c:pt idx="9">
                  <c:v>1512</c:v>
                </c:pt>
                <c:pt idx="10">
                  <c:v>1045</c:v>
                </c:pt>
                <c:pt idx="11">
                  <c:v>814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2957440"/>
        <c:axId val="272957832"/>
      </c:barChart>
      <c:catAx>
        <c:axId val="272957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2957832"/>
        <c:crosses val="autoZero"/>
        <c:auto val="1"/>
        <c:lblAlgn val="ctr"/>
        <c:lblOffset val="100"/>
        <c:noMultiLvlLbl val="0"/>
      </c:catAx>
      <c:valAx>
        <c:axId val="272957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2957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Sheet3!$E$28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Sheet3!$D$29:$D$40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Sheet3!$E$29:$E$40</c:f>
              <c:numCache>
                <c:formatCode>General</c:formatCode>
                <c:ptCount val="12"/>
                <c:pt idx="0">
                  <c:v>0</c:v>
                </c:pt>
                <c:pt idx="1">
                  <c:v>144</c:v>
                </c:pt>
                <c:pt idx="2">
                  <c:v>123</c:v>
                </c:pt>
                <c:pt idx="3">
                  <c:v>2</c:v>
                </c:pt>
                <c:pt idx="4">
                  <c:v>464</c:v>
                </c:pt>
                <c:pt idx="5">
                  <c:v>13</c:v>
                </c:pt>
                <c:pt idx="6">
                  <c:v>1</c:v>
                </c:pt>
                <c:pt idx="7">
                  <c:v>0</c:v>
                </c:pt>
                <c:pt idx="8">
                  <c:v>16</c:v>
                </c:pt>
                <c:pt idx="9">
                  <c:v>48</c:v>
                </c:pt>
                <c:pt idx="10">
                  <c:v>1424</c:v>
                </c:pt>
                <c:pt idx="11">
                  <c:v>703</c:v>
                </c:pt>
              </c:numCache>
            </c:numRef>
          </c:val>
        </c:ser>
        <c:ser>
          <c:idx val="1"/>
          <c:order val="1"/>
          <c:tx>
            <c:strRef>
              <c:f>Sheet3!$F$28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Sheet3!$D$29:$D$40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Sheet3!$F$29:$F$40</c:f>
              <c:numCache>
                <c:formatCode>General</c:formatCode>
                <c:ptCount val="12"/>
                <c:pt idx="0">
                  <c:v>265</c:v>
                </c:pt>
                <c:pt idx="1">
                  <c:v>770</c:v>
                </c:pt>
                <c:pt idx="2">
                  <c:v>670</c:v>
                </c:pt>
                <c:pt idx="3">
                  <c:v>886</c:v>
                </c:pt>
                <c:pt idx="4">
                  <c:v>726</c:v>
                </c:pt>
                <c:pt idx="5">
                  <c:v>923</c:v>
                </c:pt>
                <c:pt idx="6">
                  <c:v>303</c:v>
                </c:pt>
                <c:pt idx="7">
                  <c:v>113</c:v>
                </c:pt>
                <c:pt idx="8">
                  <c:v>449</c:v>
                </c:pt>
                <c:pt idx="9">
                  <c:v>1512</c:v>
                </c:pt>
                <c:pt idx="10">
                  <c:v>1045</c:v>
                </c:pt>
                <c:pt idx="11">
                  <c:v>814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0870096"/>
        <c:axId val="270868920"/>
      </c:barChart>
      <c:catAx>
        <c:axId val="270870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0868920"/>
        <c:crosses val="autoZero"/>
        <c:auto val="1"/>
        <c:lblAlgn val="ctr"/>
        <c:lblOffset val="100"/>
        <c:noMultiLvlLbl val="0"/>
      </c:catAx>
      <c:valAx>
        <c:axId val="270868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0870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2"/>
          <c:order val="2"/>
          <c:tx>
            <c:strRef>
              <c:f>Page1!$M$6</c:f>
              <c:strCache>
                <c:ptCount val="1"/>
                <c:pt idx="0">
                  <c:v>2016 Binding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Page1!$J$7:$J$18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Page1!$M$7:$M$18</c:f>
              <c:numCache>
                <c:formatCode>_(* #,##0.00_);_(* \(#,##0.00\);_(* "-"??_);_(@_)</c:formatCode>
                <c:ptCount val="12"/>
                <c:pt idx="0">
                  <c:v>0.42277777777699999</c:v>
                </c:pt>
                <c:pt idx="1">
                  <c:v>13.6625</c:v>
                </c:pt>
                <c:pt idx="2">
                  <c:v>77.501111111111001</c:v>
                </c:pt>
                <c:pt idx="3">
                  <c:v>0.24916666666599999</c:v>
                </c:pt>
                <c:pt idx="4">
                  <c:v>60.484999999999999</c:v>
                </c:pt>
                <c:pt idx="5">
                  <c:v>1.2505555555550001</c:v>
                </c:pt>
                <c:pt idx="6">
                  <c:v>5.2558333333330003</c:v>
                </c:pt>
                <c:pt idx="7">
                  <c:v>8.4722222222000002E-2</c:v>
                </c:pt>
                <c:pt idx="8">
                  <c:v>1.8338888888880001</c:v>
                </c:pt>
                <c:pt idx="9">
                  <c:v>6.338055555555</c:v>
                </c:pt>
                <c:pt idx="10">
                  <c:v>208.07111111111101</c:v>
                </c:pt>
                <c:pt idx="11">
                  <c:v>69.668055555555</c:v>
                </c:pt>
              </c:numCache>
            </c:numRef>
          </c:val>
        </c:ser>
        <c:ser>
          <c:idx val="3"/>
          <c:order val="3"/>
          <c:tx>
            <c:strRef>
              <c:f>Page1!$N$6</c:f>
              <c:strCache>
                <c:ptCount val="1"/>
                <c:pt idx="0">
                  <c:v>2017 Binding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Page1!$J$7:$J$18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Page1!$N$7:$N$18</c:f>
              <c:numCache>
                <c:formatCode>_(* #,##0.00_);_(* \(#,##0.00\);_(* "-"??_);_(@_)</c:formatCode>
                <c:ptCount val="12"/>
                <c:pt idx="0">
                  <c:v>28.421666666665999</c:v>
                </c:pt>
                <c:pt idx="1">
                  <c:v>68.295555555554998</c:v>
                </c:pt>
                <c:pt idx="2">
                  <c:v>127.53638888888899</c:v>
                </c:pt>
                <c:pt idx="3">
                  <c:v>184.02</c:v>
                </c:pt>
                <c:pt idx="4">
                  <c:v>115.917777777778</c:v>
                </c:pt>
                <c:pt idx="5">
                  <c:v>141.41333333333299</c:v>
                </c:pt>
                <c:pt idx="6">
                  <c:v>48.833611111110997</c:v>
                </c:pt>
                <c:pt idx="7">
                  <c:v>12.944444444444001</c:v>
                </c:pt>
                <c:pt idx="8">
                  <c:v>100.836388888889</c:v>
                </c:pt>
                <c:pt idx="9">
                  <c:v>230.604444444444</c:v>
                </c:pt>
                <c:pt idx="10">
                  <c:v>212.398055555556</c:v>
                </c:pt>
                <c:pt idx="11">
                  <c:v>146.328611111111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2958616"/>
        <c:axId val="272959008"/>
      </c:barChart>
      <c:lineChart>
        <c:grouping val="standard"/>
        <c:varyColors val="0"/>
        <c:ser>
          <c:idx val="0"/>
          <c:order val="0"/>
          <c:tx>
            <c:strRef>
              <c:f>Page1!$K$6</c:f>
              <c:strCache>
                <c:ptCount val="1"/>
                <c:pt idx="0">
                  <c:v>2016 Active</c:v>
                </c:pt>
              </c:strCache>
            </c:strRef>
          </c:tx>
          <c:spPr>
            <a:ln w="28575" cap="rnd">
              <a:solidFill>
                <a:schemeClr val="accent1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Page1!$J$7:$J$18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Page1!$K$7:$K$18</c:f>
              <c:numCache>
                <c:formatCode>_(* #,##0.00_);_(* \(#,##0.00\);_(* "-"??_);_(@_)</c:formatCode>
                <c:ptCount val="12"/>
                <c:pt idx="0">
                  <c:v>1.7488888888880001</c:v>
                </c:pt>
                <c:pt idx="1">
                  <c:v>40.750277777777001</c:v>
                </c:pt>
                <c:pt idx="2">
                  <c:v>82.586666666666005</c:v>
                </c:pt>
                <c:pt idx="3">
                  <c:v>74.999722222222005</c:v>
                </c:pt>
                <c:pt idx="4">
                  <c:v>157.32666666666699</c:v>
                </c:pt>
                <c:pt idx="5">
                  <c:v>22.824722222222</c:v>
                </c:pt>
                <c:pt idx="6">
                  <c:v>71.494722222221995</c:v>
                </c:pt>
                <c:pt idx="7">
                  <c:v>5.1663888888880001</c:v>
                </c:pt>
                <c:pt idx="8">
                  <c:v>90.993333333332998</c:v>
                </c:pt>
                <c:pt idx="9">
                  <c:v>193.923055555556</c:v>
                </c:pt>
                <c:pt idx="10">
                  <c:v>261.74666666666701</c:v>
                </c:pt>
                <c:pt idx="11">
                  <c:v>254.98222222222199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Page1!$L$6</c:f>
              <c:strCache>
                <c:ptCount val="1"/>
                <c:pt idx="0">
                  <c:v>2017 Active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Page1!$J$7:$J$18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Page1!$L$7:$L$18</c:f>
              <c:numCache>
                <c:formatCode>_(* #,##0.00_);_(* \(#,##0.00\);_(* "-"??_);_(@_)</c:formatCode>
                <c:ptCount val="12"/>
                <c:pt idx="0">
                  <c:v>172.57055555555601</c:v>
                </c:pt>
                <c:pt idx="1">
                  <c:v>259.93944444444401</c:v>
                </c:pt>
                <c:pt idx="2">
                  <c:v>306.63833333333298</c:v>
                </c:pt>
                <c:pt idx="3">
                  <c:v>343.90888888888901</c:v>
                </c:pt>
                <c:pt idx="4">
                  <c:v>288.25055555555599</c:v>
                </c:pt>
                <c:pt idx="5">
                  <c:v>233.49694444444401</c:v>
                </c:pt>
                <c:pt idx="6">
                  <c:v>115.239722222222</c:v>
                </c:pt>
                <c:pt idx="7">
                  <c:v>33.416111111111</c:v>
                </c:pt>
                <c:pt idx="8">
                  <c:v>197.33250000000001</c:v>
                </c:pt>
                <c:pt idx="9">
                  <c:v>356.01694444444399</c:v>
                </c:pt>
                <c:pt idx="10">
                  <c:v>302.81166666666701</c:v>
                </c:pt>
                <c:pt idx="11">
                  <c:v>224.24388888888899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2958616"/>
        <c:axId val="272959008"/>
      </c:lineChart>
      <c:catAx>
        <c:axId val="272958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2959008"/>
        <c:crosses val="autoZero"/>
        <c:auto val="1"/>
        <c:lblAlgn val="ctr"/>
        <c:lblOffset val="100"/>
        <c:noMultiLvlLbl val="0"/>
      </c:catAx>
      <c:valAx>
        <c:axId val="272959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72958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0.28613</cdr:x>
      <cdr:y>0.36305</cdr:y>
    </cdr:from>
    <cdr:to>
      <cdr:x>0.35437</cdr:x>
      <cdr:y>0.46839</cdr:y>
    </cdr:to>
    <cdr:sp macro="" textlink="">
      <cdr:nvSpPr>
        <cdr:cNvPr id="2" name="Oval 1"/>
        <cdr:cNvSpPr/>
      </cdr:nvSpPr>
      <cdr:spPr>
        <a:xfrm xmlns:a="http://schemas.openxmlformats.org/drawingml/2006/main">
          <a:off x="2441923" y="1834508"/>
          <a:ext cx="582387" cy="532284"/>
        </a:xfrm>
        <a:prstGeom xmlns:a="http://schemas.openxmlformats.org/drawingml/2006/main" prst="ellipse">
          <a:avLst/>
        </a:prstGeom>
        <a:solidFill xmlns:a="http://schemas.openxmlformats.org/drawingml/2006/main">
          <a:srgbClr val="FFC000">
            <a:alpha val="10000"/>
          </a:srgbClr>
        </a:solidFill>
        <a:ln xmlns:a="http://schemas.openxmlformats.org/drawingml/2006/main" w="19050">
          <a:solidFill>
            <a:srgbClr val="FFC000"/>
          </a:solidFill>
          <a:prstDash val="sysDot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t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lang="en-US" sz="1100"/>
        </a:p>
      </cdr:txBody>
    </cdr:sp>
  </cdr:relSizeAnchor>
  <cdr:relSizeAnchor xmlns:cdr="http://schemas.openxmlformats.org/drawingml/2006/chartDrawing">
    <cdr:from>
      <cdr:x>0.33036</cdr:x>
      <cdr:y>0.3016</cdr:y>
    </cdr:from>
    <cdr:to>
      <cdr:x>0.49245</cdr:x>
      <cdr:y>0.44644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819400" y="1524000"/>
          <a:ext cx="1383340" cy="7318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 dirty="0">
              <a:solidFill>
                <a:srgbClr val="FFC000"/>
              </a:solidFill>
            </a:rPr>
            <a:t>1. Quick</a:t>
          </a:r>
          <a:r>
            <a:rPr lang="en-US" sz="1100" baseline="0" dirty="0">
              <a:solidFill>
                <a:srgbClr val="FFC000"/>
              </a:solidFill>
            </a:rPr>
            <a:t> 5 min up ramp putting actuals </a:t>
          </a:r>
        </a:p>
        <a:p xmlns:a="http://schemas.openxmlformats.org/drawingml/2006/main">
          <a:r>
            <a:rPr lang="en-US" sz="1100" baseline="0" dirty="0">
              <a:solidFill>
                <a:srgbClr val="FFC000"/>
              </a:solidFill>
            </a:rPr>
            <a:t>~100 MW above basepoints</a:t>
          </a:r>
          <a:endParaRPr lang="en-US" sz="1100" dirty="0">
            <a:solidFill>
              <a:srgbClr val="FFC000"/>
            </a:solidFill>
          </a:endParaRPr>
        </a:p>
      </cdr:txBody>
    </cdr:sp>
  </cdr:relSizeAnchor>
  <cdr:relSizeAnchor xmlns:cdr="http://schemas.openxmlformats.org/drawingml/2006/chartDrawing">
    <cdr:from>
      <cdr:x>0.125</cdr:x>
      <cdr:y>0.58812</cdr:y>
    </cdr:from>
    <cdr:to>
      <cdr:x>0.24791</cdr:x>
      <cdr:y>0.63664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1066800" y="2971800"/>
          <a:ext cx="1048963" cy="2451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dirty="0">
              <a:solidFill>
                <a:srgbClr val="FFC000"/>
              </a:solidFill>
            </a:rPr>
            <a:t>2. Resulting in real-time</a:t>
          </a:r>
        </a:p>
        <a:p xmlns:a="http://schemas.openxmlformats.org/drawingml/2006/main">
          <a:r>
            <a:rPr lang="en-US" sz="1100" dirty="0">
              <a:solidFill>
                <a:srgbClr val="FFC000"/>
              </a:solidFill>
            </a:rPr>
            <a:t>flow</a:t>
          </a:r>
          <a:r>
            <a:rPr lang="en-US" sz="1100" baseline="0" dirty="0">
              <a:solidFill>
                <a:srgbClr val="FFC000"/>
              </a:solidFill>
            </a:rPr>
            <a:t> exceeding the limit.</a:t>
          </a:r>
          <a:endParaRPr lang="en-US" sz="1100" dirty="0">
            <a:solidFill>
              <a:srgbClr val="FFC000"/>
            </a:solidFill>
          </a:endParaRPr>
        </a:p>
      </cdr:txBody>
    </cdr:sp>
  </cdr:relSizeAnchor>
  <cdr:relSizeAnchor xmlns:cdr="http://schemas.openxmlformats.org/drawingml/2006/chartDrawing">
    <cdr:from>
      <cdr:x>0.31659</cdr:x>
      <cdr:y>0.54645</cdr:y>
    </cdr:from>
    <cdr:to>
      <cdr:x>0.31659</cdr:x>
      <cdr:y>0.62253</cdr:y>
    </cdr:to>
    <cdr:cxnSp macro="">
      <cdr:nvCxnSpPr>
        <cdr:cNvPr id="6" name="Straight Arrow Connector 5"/>
        <cdr:cNvCxnSpPr/>
      </cdr:nvCxnSpPr>
      <cdr:spPr>
        <a:xfrm xmlns:a="http://schemas.openxmlformats.org/drawingml/2006/main" flipV="1">
          <a:off x="3181351" y="3557589"/>
          <a:ext cx="0" cy="49530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FFC00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</cdr:x>
      <cdr:y>0.52597</cdr:y>
    </cdr:from>
    <cdr:to>
      <cdr:x>0.3327</cdr:x>
      <cdr:y>0.54572</cdr:y>
    </cdr:to>
    <cdr:sp macro="" textlink="">
      <cdr:nvSpPr>
        <cdr:cNvPr id="8" name="Left Brace 7"/>
        <cdr:cNvSpPr/>
      </cdr:nvSpPr>
      <cdr:spPr>
        <a:xfrm xmlns:a="http://schemas.openxmlformats.org/drawingml/2006/main" rot="16200000">
          <a:off x="3114678" y="3324224"/>
          <a:ext cx="128587" cy="328615"/>
        </a:xfrm>
        <a:prstGeom xmlns:a="http://schemas.openxmlformats.org/drawingml/2006/main" prst="leftBrace">
          <a:avLst/>
        </a:prstGeom>
        <a:ln xmlns:a="http://schemas.openxmlformats.org/drawingml/2006/main">
          <a:solidFill>
            <a:srgbClr val="FFC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0.37662</cdr:x>
      <cdr:y>0.57401</cdr:y>
    </cdr:from>
    <cdr:to>
      <cdr:x>0.49953</cdr:x>
      <cdr:y>0.62253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3784600" y="3736975"/>
          <a:ext cx="1235076" cy="3159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>
              <a:solidFill>
                <a:srgbClr val="FFC000"/>
              </a:solidFill>
            </a:rPr>
            <a:t>3. SCED reacts, takes roughly 2</a:t>
          </a:r>
          <a:r>
            <a:rPr lang="en-US" sz="1100" baseline="0">
              <a:solidFill>
                <a:srgbClr val="FFC000"/>
              </a:solidFill>
            </a:rPr>
            <a:t> runs.</a:t>
          </a:r>
          <a:endParaRPr lang="en-US" sz="1100">
            <a:solidFill>
              <a:srgbClr val="FFC000"/>
            </a:solidFill>
          </a:endParaRPr>
        </a:p>
      </cdr:txBody>
    </cdr:sp>
  </cdr:relSizeAnchor>
  <cdr:relSizeAnchor xmlns:cdr="http://schemas.openxmlformats.org/drawingml/2006/chartDrawing">
    <cdr:from>
      <cdr:x>0.33649</cdr:x>
      <cdr:y>0.50914</cdr:y>
    </cdr:from>
    <cdr:to>
      <cdr:x>0.37062</cdr:x>
      <cdr:y>0.57425</cdr:y>
    </cdr:to>
    <cdr:cxnSp macro="">
      <cdr:nvCxnSpPr>
        <cdr:cNvPr id="10" name="Straight Arrow Connector 9"/>
        <cdr:cNvCxnSpPr/>
      </cdr:nvCxnSpPr>
      <cdr:spPr>
        <a:xfrm xmlns:a="http://schemas.openxmlformats.org/drawingml/2006/main">
          <a:off x="3381376" y="3314700"/>
          <a:ext cx="342900" cy="423864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FFC00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8957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040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234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0" y="6553200"/>
            <a:ext cx="935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INTERNAL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49530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</a:rPr>
              <a:t>Panhandle GTC Analysis</a:t>
            </a:r>
            <a:endParaRPr lang="en-US" sz="32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ERCOT Operations Planning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51848875"/>
              </p:ext>
            </p:extLst>
          </p:nvPr>
        </p:nvGraphicFramePr>
        <p:xfrm>
          <a:off x="351692" y="3683059"/>
          <a:ext cx="6172198" cy="24688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7372"/>
                <a:gridCol w="851437"/>
                <a:gridCol w="635942"/>
                <a:gridCol w="464905"/>
                <a:gridCol w="416838"/>
                <a:gridCol w="684008"/>
                <a:gridCol w="677697"/>
                <a:gridCol w="533400"/>
                <a:gridCol w="533400"/>
                <a:gridCol w="457199"/>
              </a:tblGrid>
              <a:tr h="365760">
                <a:tc rowSpan="3"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Nov-Dec </a:t>
                      </a:r>
                      <a:r>
                        <a:rPr lang="en-US" sz="24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2017</a:t>
                      </a:r>
                      <a:endParaRPr lang="en-US" sz="24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18" marR="5418" marT="5418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Discount Factor</a:t>
                      </a:r>
                    </a:p>
                  </a:txBody>
                  <a:tcPr marL="5418" marR="5418" marT="5418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432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Statistics</a:t>
                      </a:r>
                    </a:p>
                  </a:txBody>
                  <a:tcPr marL="5418" marR="5418" marT="5418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Number of SCED intervals</a:t>
                      </a:r>
                    </a:p>
                  </a:txBody>
                  <a:tcPr marL="5418" marR="5418" marT="5418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576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Average</a:t>
                      </a:r>
                    </a:p>
                  </a:txBody>
                  <a:tcPr marL="5418" marR="5418" marT="5418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</a:t>
                      </a:r>
                    </a:p>
                  </a:txBody>
                  <a:tcPr marL="5418" marR="5418" marT="5418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</a:t>
                      </a:r>
                    </a:p>
                  </a:txBody>
                  <a:tcPr marL="5418" marR="5418" marT="5418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Median</a:t>
                      </a:r>
                    </a:p>
                  </a:txBody>
                  <a:tcPr marL="5418" marR="5418" marT="5418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85%-89%</a:t>
                      </a:r>
                    </a:p>
                  </a:txBody>
                  <a:tcPr marL="5418" marR="5418" marT="5418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90-94%</a:t>
                      </a:r>
                    </a:p>
                  </a:txBody>
                  <a:tcPr marL="5418" marR="5418" marT="5418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&gt;95%</a:t>
                      </a:r>
                    </a:p>
                  </a:txBody>
                  <a:tcPr marL="5418" marR="5418" marT="5418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</a:t>
                      </a:r>
                    </a:p>
                  </a:txBody>
                  <a:tcPr marL="5418" marR="5418" marT="5418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65760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Loading Factor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8" marR="5418" marT="5418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 smtClean="0">
                          <a:effectLst/>
                        </a:rPr>
                        <a:t>All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8" marR="5418" marT="5418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90.36 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8621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17,646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65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effectLst/>
                        </a:rPr>
                        <a:t>&gt;=90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8" marR="5418" marT="5418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95.19 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4661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4904</a:t>
                      </a:r>
                    </a:p>
                  </a:txBody>
                  <a:tcPr marL="9525" marR="9525" marT="9525" marB="0" anchor="ctr"/>
                </a:tc>
              </a:tr>
              <a:tr h="365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effectLst/>
                        </a:rPr>
                        <a:t>&gt;=95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8" marR="5418" marT="5418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95.71 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 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1274</a:t>
                      </a:r>
                    </a:p>
                  </a:txBody>
                  <a:tcPr marL="9525" marR="9525" marT="9525" marB="0" anchor="ctr"/>
                </a:tc>
              </a:tr>
              <a:tr h="365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effectLst/>
                        </a:rPr>
                        <a:t>&gt;=100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8" marR="5418" marT="5418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94.50 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 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4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8851254"/>
              </p:ext>
            </p:extLst>
          </p:nvPr>
        </p:nvGraphicFramePr>
        <p:xfrm>
          <a:off x="351692" y="988089"/>
          <a:ext cx="6172198" cy="24688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7372"/>
                <a:gridCol w="851437"/>
                <a:gridCol w="635942"/>
                <a:gridCol w="464905"/>
                <a:gridCol w="416838"/>
                <a:gridCol w="684008"/>
                <a:gridCol w="677697"/>
                <a:gridCol w="533400"/>
                <a:gridCol w="533400"/>
                <a:gridCol w="457199"/>
              </a:tblGrid>
              <a:tr h="365760">
                <a:tc rowSpan="3"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Nov-Dec 2016</a:t>
                      </a:r>
                    </a:p>
                  </a:txBody>
                  <a:tcPr marL="5418" marR="5418" marT="5418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Discount Factor</a:t>
                      </a:r>
                    </a:p>
                  </a:txBody>
                  <a:tcPr marL="5418" marR="5418" marT="5418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432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Statistics</a:t>
                      </a:r>
                    </a:p>
                  </a:txBody>
                  <a:tcPr marL="5418" marR="5418" marT="5418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Number of SCED intervals</a:t>
                      </a:r>
                    </a:p>
                  </a:txBody>
                  <a:tcPr marL="5418" marR="5418" marT="5418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576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Average</a:t>
                      </a:r>
                    </a:p>
                  </a:txBody>
                  <a:tcPr marL="5418" marR="5418" marT="5418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</a:t>
                      </a:r>
                    </a:p>
                  </a:txBody>
                  <a:tcPr marL="5418" marR="5418" marT="5418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</a:t>
                      </a:r>
                    </a:p>
                  </a:txBody>
                  <a:tcPr marL="5418" marR="5418" marT="5418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Median</a:t>
                      </a:r>
                    </a:p>
                  </a:txBody>
                  <a:tcPr marL="5418" marR="5418" marT="5418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85%-89%</a:t>
                      </a:r>
                    </a:p>
                  </a:txBody>
                  <a:tcPr marL="5418" marR="5418" marT="5418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90-94%</a:t>
                      </a:r>
                    </a:p>
                  </a:txBody>
                  <a:tcPr marL="5418" marR="5418" marT="5418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&gt;95%</a:t>
                      </a:r>
                    </a:p>
                  </a:txBody>
                  <a:tcPr marL="5418" marR="5418" marT="5418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</a:t>
                      </a:r>
                    </a:p>
                  </a:txBody>
                  <a:tcPr marL="5418" marR="5418" marT="5418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65760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Loading Factor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8" marR="5418" marT="5418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 smtClean="0">
                          <a:effectLst/>
                        </a:rPr>
                        <a:t>All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8" marR="5418" marT="5418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effectLst/>
                        </a:rPr>
                        <a:t>91.75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8" marR="5418" marT="541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>
                          <a:effectLst/>
                        </a:rPr>
                        <a:t>98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8" marR="5418" marT="541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>
                          <a:effectLst/>
                        </a:rPr>
                        <a:t>85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8" marR="5418" marT="541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>
                          <a:effectLst/>
                        </a:rPr>
                        <a:t>95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8" marR="5418" marT="541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 smtClean="0">
                          <a:effectLst/>
                        </a:rPr>
                        <a:t>6,266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8" marR="5418" marT="541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 smtClean="0">
                          <a:effectLst/>
                        </a:rPr>
                        <a:t>1,432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8" marR="5418" marT="541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 smtClean="0">
                          <a:effectLst/>
                        </a:rPr>
                        <a:t>9,927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8" marR="5418" marT="541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 smtClean="0">
                          <a:effectLst/>
                        </a:rPr>
                        <a:t>17,625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8" marR="5418" marT="5418" marB="0" anchor="ctr"/>
                </a:tc>
              </a:tr>
              <a:tr h="365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effectLst/>
                        </a:rPr>
                        <a:t>&gt;=90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8" marR="5418" marT="5418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>
                          <a:effectLst/>
                        </a:rPr>
                        <a:t>95.34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8" marR="5418" marT="541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effectLst/>
                        </a:rPr>
                        <a:t>98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8" marR="5418" marT="541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effectLst/>
                        </a:rPr>
                        <a:t>85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8" marR="5418" marT="541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effectLst/>
                        </a:rPr>
                        <a:t>95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8" marR="5418" marT="541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effectLst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8" marR="5418" marT="541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effectLst/>
                        </a:rPr>
                        <a:t>772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8" marR="5418" marT="541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effectLst/>
                        </a:rPr>
                        <a:t>3316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8" marR="5418" marT="541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effectLst/>
                        </a:rPr>
                        <a:t>4092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8" marR="5418" marT="5418" marB="0" anchor="ctr"/>
                </a:tc>
              </a:tr>
              <a:tr h="365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effectLst/>
                        </a:rPr>
                        <a:t>&gt;=95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8" marR="5418" marT="5418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effectLst/>
                        </a:rPr>
                        <a:t>95.93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8" marR="5418" marT="541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>
                          <a:effectLst/>
                        </a:rPr>
                        <a:t>98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8" marR="5418" marT="541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>
                          <a:effectLst/>
                        </a:rPr>
                        <a:t>90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8" marR="5418" marT="541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>
                          <a:effectLst/>
                        </a:rPr>
                        <a:t>95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8" marR="5418" marT="541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8" marR="5418" marT="541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effectLst/>
                        </a:rPr>
                        <a:t>89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8" marR="5418" marT="541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effectLst/>
                        </a:rPr>
                        <a:t>1430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8" marR="5418" marT="541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effectLst/>
                        </a:rPr>
                        <a:t>1519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8" marR="5418" marT="5418" marB="0" anchor="ctr"/>
                </a:tc>
              </a:tr>
              <a:tr h="365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effectLst/>
                        </a:rPr>
                        <a:t>&gt;=100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8" marR="5418" marT="5418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>
                          <a:effectLst/>
                        </a:rPr>
                        <a:t>94.94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8" marR="5418" marT="541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>
                          <a:effectLst/>
                        </a:rPr>
                        <a:t>97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8" marR="5418" marT="541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>
                          <a:effectLst/>
                        </a:rPr>
                        <a:t>91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8" marR="5418" marT="541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>
                          <a:effectLst/>
                        </a:rPr>
                        <a:t>95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8" marR="5418" marT="541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8" marR="5418" marT="541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8" marR="5418" marT="541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>
                          <a:effectLst/>
                        </a:rPr>
                        <a:t>30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8" marR="5418" marT="5418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effectLst/>
                        </a:rPr>
                        <a:t>33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8" marR="5418" marT="5418" marB="0" anchor="ctr"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Discount Factor Statistics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702669" y="1143000"/>
            <a:ext cx="21717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*The </a:t>
            </a:r>
            <a:r>
              <a:rPr lang="en-US" dirty="0"/>
              <a:t>d</a:t>
            </a:r>
            <a:r>
              <a:rPr lang="en-US" dirty="0" smtClean="0"/>
              <a:t>iscount factor </a:t>
            </a:r>
            <a:r>
              <a:rPr lang="en-US" dirty="0" smtClean="0">
                <a:solidFill>
                  <a:schemeClr val="accent1"/>
                </a:solidFill>
              </a:rPr>
              <a:t>is the percentage that a constraint is being bound to compared to the true limit.</a:t>
            </a:r>
          </a:p>
          <a:p>
            <a:endParaRPr lang="en-US" dirty="0" smtClean="0">
              <a:solidFill>
                <a:schemeClr val="accent1"/>
              </a:solidFill>
            </a:endParaRPr>
          </a:p>
          <a:p>
            <a:endParaRPr lang="en-US" dirty="0" smtClean="0">
              <a:solidFill>
                <a:schemeClr val="accent1"/>
              </a:solidFill>
            </a:endParaRPr>
          </a:p>
          <a:p>
            <a:endParaRPr lang="en-US" dirty="0">
              <a:solidFill>
                <a:schemeClr val="accent1"/>
              </a:solidFill>
            </a:endParaRPr>
          </a:p>
          <a:p>
            <a:endParaRPr lang="en-US" dirty="0">
              <a:solidFill>
                <a:schemeClr val="accent1"/>
              </a:solidFill>
            </a:endParaRPr>
          </a:p>
          <a:p>
            <a:r>
              <a:rPr lang="en-US" dirty="0" smtClean="0">
                <a:solidFill>
                  <a:schemeClr val="accent1"/>
                </a:solidFill>
              </a:rPr>
              <a:t>*The </a:t>
            </a:r>
            <a:r>
              <a:rPr lang="en-US" dirty="0" smtClean="0"/>
              <a:t>loading factor </a:t>
            </a:r>
            <a:r>
              <a:rPr lang="en-US" dirty="0" smtClean="0">
                <a:solidFill>
                  <a:schemeClr val="accent1"/>
                </a:solidFill>
              </a:rPr>
              <a:t>is the loading compared to the true limit.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419600" y="3048000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419600" y="5715000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026268" y="3048000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026268" y="5715000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419600" y="2667000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419600" y="5334000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099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10" grpId="0" animBg="1"/>
      <p:bldP spid="10" grpId="1" animBg="1"/>
      <p:bldP spid="13" grpId="0" animBg="1"/>
      <p:bldP spid="13" grpId="1" animBg="1"/>
      <p:bldP spid="15" grpId="0" animBg="1"/>
      <p:bldP spid="15" grpId="1" animBg="1"/>
      <p:bldP spid="16" grpId="0" animBg="1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Hours Active vs. Hours Binding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3163874"/>
              </p:ext>
            </p:extLst>
          </p:nvPr>
        </p:nvGraphicFramePr>
        <p:xfrm>
          <a:off x="304800" y="990600"/>
          <a:ext cx="8534400" cy="505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8285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5FA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1 – Status Quo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Continue to have the Panhandle GTC </a:t>
            </a:r>
            <a:r>
              <a:rPr lang="en-US" dirty="0" smtClean="0"/>
              <a:t>be constrained to as </a:t>
            </a:r>
            <a:r>
              <a:rPr lang="en-US" dirty="0" smtClean="0"/>
              <a:t>low as 85</a:t>
            </a:r>
            <a:r>
              <a:rPr lang="en-US" dirty="0" smtClean="0"/>
              <a:t>% (with the possibility of going even lower.)</a:t>
            </a:r>
            <a:endParaRPr lang="en-US" dirty="0" smtClean="0"/>
          </a:p>
          <a:p>
            <a:pPr lvl="2"/>
            <a:r>
              <a:rPr lang="en-US" dirty="0" smtClean="0"/>
              <a:t>Have to over-constrain.</a:t>
            </a:r>
          </a:p>
          <a:p>
            <a:r>
              <a:rPr lang="en-US" dirty="0" smtClean="0"/>
              <a:t>Doesn’t require any rule or system changes.</a:t>
            </a:r>
            <a:endParaRPr lang="en-US" dirty="0"/>
          </a:p>
          <a:p>
            <a:r>
              <a:rPr lang="en-US" dirty="0" smtClean="0"/>
              <a:t>May continue to see overloads depending on when we ERCOT choose to constrain.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48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5FA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2 – Do not exceed limit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 all wind units a “Do Not Exceed Limit”</a:t>
            </a:r>
          </a:p>
          <a:p>
            <a:pPr lvl="2"/>
            <a:r>
              <a:rPr lang="en-US" dirty="0" smtClean="0"/>
              <a:t>Value where all units have an additional value instruction that they cannot exceed, regardless of wind conditions.</a:t>
            </a:r>
          </a:p>
          <a:p>
            <a:r>
              <a:rPr lang="en-US" dirty="0" smtClean="0"/>
              <a:t>Would need some sort of definition (New type of GTC, etc.)</a:t>
            </a:r>
          </a:p>
          <a:p>
            <a:pPr lvl="2"/>
            <a:r>
              <a:rPr lang="en-US" dirty="0" smtClean="0"/>
              <a:t>How would that be done?</a:t>
            </a:r>
          </a:p>
          <a:p>
            <a:r>
              <a:rPr lang="en-US" dirty="0" smtClean="0"/>
              <a:t>Should offer better control, and ability to raise GTC constrained value percentage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52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5FA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3 – Incorporate 5 Min. Wind Forecast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Calculate wind unit basepoints based on 5 minute wind forecast.</a:t>
            </a:r>
          </a:p>
          <a:p>
            <a:pPr lvl="2"/>
            <a:r>
              <a:rPr lang="en-US" dirty="0" smtClean="0"/>
              <a:t>Must be incorporated into HSL used by SCED.</a:t>
            </a:r>
            <a:endParaRPr lang="en-US" dirty="0"/>
          </a:p>
          <a:p>
            <a:r>
              <a:rPr lang="en-US" dirty="0" smtClean="0"/>
              <a:t>Potentially places more units in curtailed “bucket” and allow ERCOT </a:t>
            </a:r>
            <a:r>
              <a:rPr lang="en-US" dirty="0"/>
              <a:t>to raise GTC constrained </a:t>
            </a:r>
            <a:r>
              <a:rPr lang="en-US" dirty="0" smtClean="0"/>
              <a:t>value percentage.</a:t>
            </a:r>
          </a:p>
          <a:p>
            <a:r>
              <a:rPr lang="en-US" dirty="0" smtClean="0"/>
              <a:t>Will </a:t>
            </a:r>
            <a:r>
              <a:rPr lang="en-US" dirty="0" smtClean="0"/>
              <a:t>work well for predictable, sustained wind ramps.</a:t>
            </a:r>
          </a:p>
          <a:p>
            <a:r>
              <a:rPr lang="en-US" dirty="0" smtClean="0"/>
              <a:t>During </a:t>
            </a:r>
            <a:r>
              <a:rPr lang="en-US" dirty="0" smtClean="0"/>
              <a:t>quick, unpredictable wind </a:t>
            </a:r>
            <a:r>
              <a:rPr lang="en-US" dirty="0" smtClean="0"/>
              <a:t>ramps, exceedance will depend on forecast accuracy. </a:t>
            </a:r>
            <a:endParaRPr lang="en-US" dirty="0" smtClean="0"/>
          </a:p>
          <a:p>
            <a:pPr lvl="2"/>
            <a:endParaRPr lang="en-US" dirty="0" smtClean="0">
              <a:solidFill>
                <a:schemeClr val="accent1"/>
              </a:solidFill>
            </a:endParaRPr>
          </a:p>
          <a:p>
            <a:pPr lvl="2"/>
            <a:r>
              <a:rPr lang="en-US" dirty="0" smtClean="0">
                <a:solidFill>
                  <a:schemeClr val="accent1"/>
                </a:solidFill>
              </a:rPr>
              <a:t>On </a:t>
            </a:r>
            <a:r>
              <a:rPr lang="en-US" dirty="0" smtClean="0">
                <a:solidFill>
                  <a:schemeClr val="accent1"/>
                </a:solidFill>
              </a:rPr>
              <a:t>track to receive regional 5-min forecast from AWS and Energy &amp; </a:t>
            </a:r>
            <a:r>
              <a:rPr lang="en-US" dirty="0" err="1" smtClean="0">
                <a:solidFill>
                  <a:schemeClr val="accent1"/>
                </a:solidFill>
              </a:rPr>
              <a:t>Meteo</a:t>
            </a:r>
            <a:r>
              <a:rPr lang="en-US" dirty="0" smtClean="0">
                <a:solidFill>
                  <a:schemeClr val="accent1"/>
                </a:solidFill>
              </a:rPr>
              <a:t>. Would need individual forecasts.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52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5FA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Combination of Solution 2 and 3.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018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5FA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5 -???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???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83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67000"/>
            <a:ext cx="7772400" cy="765175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94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Outline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Background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Framing the Problem &amp; Examples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Panhandle </a:t>
            </a:r>
            <a:r>
              <a:rPr lang="en-US" sz="2000" dirty="0" smtClean="0">
                <a:solidFill>
                  <a:schemeClr val="tx2"/>
                </a:solidFill>
              </a:rPr>
              <a:t>Overloads Instances</a:t>
            </a:r>
            <a:endParaRPr lang="en-US" sz="2000" dirty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Potential </a:t>
            </a:r>
            <a:r>
              <a:rPr lang="en-US" sz="2000" dirty="0" smtClean="0">
                <a:solidFill>
                  <a:schemeClr val="tx2"/>
                </a:solidFill>
              </a:rPr>
              <a:t>Solutions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ERCOT has an existing stability </a:t>
            </a:r>
            <a:r>
              <a:rPr lang="en-US" dirty="0" smtClean="0"/>
              <a:t>concern in the </a:t>
            </a:r>
            <a:r>
              <a:rPr lang="en-US" dirty="0" smtClean="0"/>
              <a:t>Panhandle region </a:t>
            </a:r>
            <a:r>
              <a:rPr lang="en-US" dirty="0" smtClean="0"/>
              <a:t>and consequentially ERCOT has defined Generic Transmission Constraint</a:t>
            </a:r>
            <a:r>
              <a:rPr lang="en-US" dirty="0" smtClean="0"/>
              <a:t>.</a:t>
            </a:r>
          </a:p>
          <a:p>
            <a:r>
              <a:rPr lang="en-US" dirty="0" smtClean="0"/>
              <a:t>ERCOT has observed the </a:t>
            </a:r>
            <a:r>
              <a:rPr lang="en-US" dirty="0" smtClean="0"/>
              <a:t>real-time flow on the interface exceeding the calculated limit on numerous occasions.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 smtClean="0"/>
              <a:t>creates a reliability concern due to the potential loss </a:t>
            </a:r>
            <a:r>
              <a:rPr lang="en-US" dirty="0" smtClean="0"/>
              <a:t>of </a:t>
            </a:r>
            <a:r>
              <a:rPr lang="en-US" dirty="0" smtClean="0"/>
              <a:t>generation in the </a:t>
            </a:r>
            <a:r>
              <a:rPr lang="en-US" dirty="0" smtClean="0"/>
              <a:t>area</a:t>
            </a:r>
          </a:p>
          <a:p>
            <a:r>
              <a:rPr lang="en-US" dirty="0"/>
              <a:t>To mitigate this concern, ERCOT has to lower the limit at which the GTC is constrained in order to try and manage the flow to the true limit.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8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Framing 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design, SCED does not have the ability to “look ahead” when it comes to wind resources.</a:t>
            </a:r>
          </a:p>
          <a:p>
            <a:r>
              <a:rPr lang="en-US" dirty="0" smtClean="0"/>
              <a:t>Basepoints for wind, are set via persistence.</a:t>
            </a:r>
          </a:p>
          <a:p>
            <a:r>
              <a:rPr lang="en-US" dirty="0" smtClean="0"/>
              <a:t>When Congestion occurs in the panhandle, typically some units are curtailed and others are not. </a:t>
            </a:r>
          </a:p>
          <a:p>
            <a:r>
              <a:rPr lang="en-US" dirty="0" smtClean="0"/>
              <a:t>While curtailed units are under control and following basepoints, the un-curtailed units continue normal operations and often ramp.</a:t>
            </a:r>
          </a:p>
          <a:p>
            <a:pPr lvl="1"/>
            <a:r>
              <a:rPr lang="en-US" dirty="0" smtClean="0"/>
              <a:t>Primarily, the curtailed units follow basepoints well.</a:t>
            </a:r>
          </a:p>
          <a:p>
            <a:r>
              <a:rPr lang="en-US" dirty="0" smtClean="0"/>
              <a:t>Ramps from un-curtailed units are unaccounted for in SCED, and lead to overloading the GTC.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35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304800" y="990600"/>
          <a:ext cx="8534400" cy="505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October 26</a:t>
            </a:r>
            <a:r>
              <a:rPr lang="en-US" baseline="30000" dirty="0" smtClean="0"/>
              <a:t>th</a:t>
            </a:r>
            <a:r>
              <a:rPr lang="en-US" dirty="0" smtClean="0"/>
              <a:t>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09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/>
          </p:nvPr>
        </p:nvGraphicFramePr>
        <p:xfrm>
          <a:off x="304800" y="990600"/>
          <a:ext cx="8534400" cy="505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June 21</a:t>
            </a:r>
            <a:r>
              <a:rPr lang="en-US" baseline="30000" dirty="0" smtClean="0"/>
              <a:t>st</a:t>
            </a:r>
            <a:r>
              <a:rPr lang="en-US" dirty="0" smtClean="0"/>
              <a:t>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096000" y="1295400"/>
            <a:ext cx="1371600" cy="1371600"/>
          </a:xfrm>
          <a:prstGeom prst="ellipse">
            <a:avLst/>
          </a:prstGeom>
          <a:solidFill>
            <a:srgbClr val="FFC000">
              <a:alpha val="16000"/>
            </a:srgbClr>
          </a:solidFill>
          <a:ln w="19050">
            <a:solidFill>
              <a:srgbClr val="FFC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70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Panhandle GTC &gt; 100%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3743055"/>
              </p:ext>
            </p:extLst>
          </p:nvPr>
        </p:nvGraphicFramePr>
        <p:xfrm>
          <a:off x="304800" y="990600"/>
          <a:ext cx="8534400" cy="505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356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 of Intervals over 95%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3043821"/>
              </p:ext>
            </p:extLst>
          </p:nvPr>
        </p:nvGraphicFramePr>
        <p:xfrm>
          <a:off x="304800" y="990600"/>
          <a:ext cx="8534400" cy="505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119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 of Intervals over 95% continued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660911"/>
              </p:ext>
            </p:extLst>
          </p:nvPr>
        </p:nvGraphicFramePr>
        <p:xfrm>
          <a:off x="304800" y="990600"/>
          <a:ext cx="47244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8945382"/>
              </p:ext>
            </p:extLst>
          </p:nvPr>
        </p:nvGraphicFramePr>
        <p:xfrm>
          <a:off x="5029200" y="1066800"/>
          <a:ext cx="3749042" cy="28213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8214"/>
                <a:gridCol w="722707"/>
                <a:gridCol w="722707"/>
                <a:gridCol w="722707"/>
                <a:gridCol w="722707"/>
              </a:tblGrid>
              <a:tr h="190500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2016 - 95%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2017 - 95%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2016 - 100%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2017 - 100%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100" u="none" strike="noStrike">
                          <a:solidFill>
                            <a:schemeClr val="bg1"/>
                          </a:solidFill>
                          <a:effectLst/>
                        </a:rPr>
                        <a:t>January</a:t>
                      </a:r>
                      <a:endParaRPr lang="en-US" sz="11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265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100" u="none" strike="noStrike">
                          <a:solidFill>
                            <a:schemeClr val="bg1"/>
                          </a:solidFill>
                          <a:effectLst/>
                        </a:rPr>
                        <a:t>February</a:t>
                      </a:r>
                      <a:endParaRPr lang="en-US" sz="11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144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770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100" u="none" strike="noStrike">
                          <a:solidFill>
                            <a:schemeClr val="bg1"/>
                          </a:solidFill>
                          <a:effectLst/>
                        </a:rPr>
                        <a:t>March</a:t>
                      </a:r>
                      <a:endParaRPr lang="en-US" sz="11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123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670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100" u="none" strike="noStrike">
                          <a:solidFill>
                            <a:schemeClr val="bg1"/>
                          </a:solidFill>
                          <a:effectLst/>
                        </a:rPr>
                        <a:t>April</a:t>
                      </a:r>
                      <a:endParaRPr lang="en-US" sz="11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886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100" u="none" strike="noStrike">
                          <a:solidFill>
                            <a:schemeClr val="bg1"/>
                          </a:solidFill>
                          <a:effectLst/>
                        </a:rPr>
                        <a:t>May</a:t>
                      </a:r>
                      <a:endParaRPr lang="en-US" sz="11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464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726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100" u="none" strike="noStrike">
                          <a:solidFill>
                            <a:schemeClr val="bg1"/>
                          </a:solidFill>
                          <a:effectLst/>
                        </a:rPr>
                        <a:t>June</a:t>
                      </a:r>
                      <a:endParaRPr lang="en-US" sz="11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923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100" u="none" strike="noStrike">
                          <a:solidFill>
                            <a:schemeClr val="bg1"/>
                          </a:solidFill>
                          <a:effectLst/>
                        </a:rPr>
                        <a:t>July</a:t>
                      </a:r>
                      <a:endParaRPr lang="en-US" sz="11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303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100" u="none" strike="noStrike">
                          <a:solidFill>
                            <a:schemeClr val="bg1"/>
                          </a:solidFill>
                          <a:effectLst/>
                        </a:rPr>
                        <a:t>August</a:t>
                      </a:r>
                      <a:endParaRPr lang="en-US" sz="11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100" u="none" strike="noStrike">
                          <a:solidFill>
                            <a:schemeClr val="bg1"/>
                          </a:solidFill>
                          <a:effectLst/>
                        </a:rPr>
                        <a:t>September</a:t>
                      </a:r>
                      <a:endParaRPr lang="en-US" sz="11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449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100" u="none" strike="noStrike">
                          <a:solidFill>
                            <a:schemeClr val="bg1"/>
                          </a:solidFill>
                          <a:effectLst/>
                        </a:rPr>
                        <a:t>October</a:t>
                      </a:r>
                      <a:endParaRPr lang="en-US" sz="11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1512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100" u="none" strike="noStrike">
                          <a:solidFill>
                            <a:schemeClr val="bg1"/>
                          </a:solidFill>
                          <a:effectLst/>
                        </a:rPr>
                        <a:t>November</a:t>
                      </a:r>
                      <a:endParaRPr lang="en-US" sz="11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</a:rPr>
                        <a:t>1424</a:t>
                      </a:r>
                      <a:endParaRPr lang="en-US" sz="1100" u="none" strike="noStrike" dirty="0">
                        <a:effectLst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1045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December</a:t>
                      </a:r>
                      <a:endParaRPr lang="en-U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</a:rPr>
                        <a:t>703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</a:rPr>
                        <a:t>814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r>
                        <a:rPr lang="en-US" sz="1100" u="none" strike="noStrike" dirty="0" smtClean="0">
                          <a:effectLst/>
                        </a:rPr>
                        <a:t>Total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</a:rPr>
                        <a:t>2938</a:t>
                      </a:r>
                      <a:endParaRPr lang="en-US" sz="1100" u="none" strike="noStrike" dirty="0">
                        <a:effectLst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smtClean="0">
                          <a:effectLst/>
                        </a:rPr>
                        <a:t>7894</a:t>
                      </a:r>
                      <a:endParaRPr lang="en-US" sz="1100" u="none" strike="noStrike" dirty="0">
                        <a:effectLst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smtClean="0">
                          <a:effectLst/>
                        </a:rPr>
                        <a:t>65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86400" y="4301291"/>
            <a:ext cx="289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Instances over 95% nearly tripled, while instances over 100% declined.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0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c34af464-7aa1-4edd-9be4-83dffc1cb926"/>
    <ds:schemaRef ds:uri="http://purl.org/dc/terms/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7849</TotalTime>
  <Words>782</Words>
  <Application>Microsoft Office PowerPoint</Application>
  <PresentationFormat>On-screen Show (4:3)</PresentationFormat>
  <Paragraphs>254</Paragraphs>
  <Slides>17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1_Custom Design</vt:lpstr>
      <vt:lpstr>Office Theme</vt:lpstr>
      <vt:lpstr>PowerPoint Presentation</vt:lpstr>
      <vt:lpstr>Outline</vt:lpstr>
      <vt:lpstr>Background</vt:lpstr>
      <vt:lpstr>Framing the Problem</vt:lpstr>
      <vt:lpstr>October 26th, 2017</vt:lpstr>
      <vt:lpstr>June 21st, 2017</vt:lpstr>
      <vt:lpstr>Panhandle GTC &gt; 100%</vt:lpstr>
      <vt:lpstr>Count of Intervals over 95%</vt:lpstr>
      <vt:lpstr>Count of Intervals over 95% continued</vt:lpstr>
      <vt:lpstr>Discount Factor Statistics</vt:lpstr>
      <vt:lpstr>Hours Active vs. Hours Binding</vt:lpstr>
      <vt:lpstr>Solution 1 – Status Quo</vt:lpstr>
      <vt:lpstr>Solution 2 – Do not exceed limit</vt:lpstr>
      <vt:lpstr>Solution 3 – Incorporate 5 Min. Wind Forecast</vt:lpstr>
      <vt:lpstr>Solution 4</vt:lpstr>
      <vt:lpstr>Solution 5 -???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Steffan, Nick</cp:lastModifiedBy>
  <cp:revision>80</cp:revision>
  <cp:lastPrinted>2016-01-21T20:53:15Z</cp:lastPrinted>
  <dcterms:created xsi:type="dcterms:W3CDTF">2016-01-21T15:20:31Z</dcterms:created>
  <dcterms:modified xsi:type="dcterms:W3CDTF">2018-02-09T21:22:02Z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