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smtClean="0"/>
              <a:t>2/13/2018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33" y="1066800"/>
            <a:ext cx="8644445" cy="175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139</cp:revision>
  <cp:lastPrinted>2016-01-21T20:53:15Z</cp:lastPrinted>
  <dcterms:created xsi:type="dcterms:W3CDTF">2016-01-21T15:20:31Z</dcterms:created>
  <dcterms:modified xsi:type="dcterms:W3CDTF">2018-02-07T22:50:27Z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