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2/8/2018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2/8/2018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35725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304799"/>
            <a:ext cx="8534400" cy="6469063"/>
          </a:xfrm>
        </p:spPr>
        <p:txBody>
          <a:bodyPr/>
          <a:lstStyle/>
          <a:p>
            <a:endParaRPr lang="en-US" sz="1200" b="1" dirty="0" smtClean="0"/>
          </a:p>
          <a:p>
            <a:pPr marL="0" indent="0">
              <a:buNone/>
            </a:pPr>
            <a:endParaRPr lang="en-US" sz="1400" b="1" dirty="0" smtClean="0"/>
          </a:p>
          <a:p>
            <a:pPr marL="0" indent="0">
              <a:buNone/>
            </a:pPr>
            <a:r>
              <a:rPr lang="en-US" sz="1600" b="1" dirty="0" smtClean="0"/>
              <a:t>853 NPRR </a:t>
            </a:r>
            <a:r>
              <a:rPr lang="en-US" sz="1600" b="1" dirty="0" smtClean="0"/>
              <a:t>Availability </a:t>
            </a:r>
            <a:r>
              <a:rPr lang="en-US" sz="1600" b="1" dirty="0"/>
              <a:t>of ERCOT Estimated Interval Meter Data.  </a:t>
            </a:r>
            <a:r>
              <a:rPr lang="en-US" sz="1600" dirty="0"/>
              <a:t>This Nodal Protocol Revision Request (NPRR) codifies the proposed availability of an ERCOT extract providing ERCOT estimated interval data for Advanced Metering System (AMS) meters and Interval Data Recorder (IDR) Meters used in the Settlement </a:t>
            </a:r>
            <a:r>
              <a:rPr lang="en-US" sz="1600" dirty="0" smtClean="0"/>
              <a:t>process.</a:t>
            </a:r>
          </a:p>
          <a:p>
            <a:pPr marL="0" indent="0">
              <a:buNone/>
            </a:pPr>
            <a:endParaRPr lang="en-US" sz="1600" b="1" dirty="0"/>
          </a:p>
          <a:p>
            <a:pPr marL="0" indent="0">
              <a:buNone/>
            </a:pPr>
            <a:r>
              <a:rPr lang="en-US" sz="1600" b="1" dirty="0" smtClean="0"/>
              <a:t>858 NPRR </a:t>
            </a:r>
            <a:r>
              <a:rPr lang="en-US" sz="1600" b="1" dirty="0"/>
              <a:t>Provide Complete Current Operating Plan (COP) Data. </a:t>
            </a:r>
            <a:r>
              <a:rPr lang="en-US" sz="1600" dirty="0"/>
              <a:t> This Nodal Protocol Revision Request (NPRR) will publish all Current Operating Plan (COP) data after confidentiality has </a:t>
            </a:r>
            <a:r>
              <a:rPr lang="en-US" sz="1600" dirty="0" smtClean="0"/>
              <a:t>expired.</a:t>
            </a:r>
          </a:p>
          <a:p>
            <a:pPr marL="0" indent="0">
              <a:buNone/>
            </a:pPr>
            <a:endParaRPr lang="en-US" sz="1600" b="1" dirty="0"/>
          </a:p>
          <a:p>
            <a:pPr marL="0" indent="0">
              <a:buNone/>
            </a:pPr>
            <a:r>
              <a:rPr lang="en-US" sz="1600" b="1" dirty="0" smtClean="0"/>
              <a:t>864 NPRR </a:t>
            </a:r>
            <a:r>
              <a:rPr lang="en-US" sz="1600" b="1" dirty="0"/>
              <a:t>RUC Modifications to Consider Market-Based Solutions.  </a:t>
            </a:r>
            <a:r>
              <a:rPr lang="en-US" sz="1600" dirty="0"/>
              <a:t>This Nodal Protocol Revision Request (NPRR) modifies the RUC engine to consider fast-start Resources (&lt;1 </a:t>
            </a:r>
            <a:r>
              <a:rPr lang="en-US" sz="1600" dirty="0" err="1"/>
              <a:t>hr</a:t>
            </a:r>
            <a:r>
              <a:rPr lang="en-US" sz="1600" dirty="0"/>
              <a:t> starts) as self-committed for future hours (all hours except the first hour).  </a:t>
            </a:r>
            <a:endParaRPr lang="en-US" sz="1600" dirty="0" smtClean="0"/>
          </a:p>
          <a:p>
            <a:pPr marL="0" indent="0">
              <a:buNone/>
            </a:pPr>
            <a:endParaRPr lang="en-US" sz="1600" b="1" dirty="0"/>
          </a:p>
          <a:p>
            <a:pPr marL="0" indent="0">
              <a:buNone/>
            </a:pPr>
            <a:r>
              <a:rPr lang="en-US" sz="1600" b="1" dirty="0" smtClean="0"/>
              <a:t>865 NPRR </a:t>
            </a:r>
            <a:r>
              <a:rPr lang="en-US" sz="1600" b="1" dirty="0"/>
              <a:t>Publish RTM Shift Factors for Hubs, Load Zones, and DC Ties.  </a:t>
            </a:r>
            <a:r>
              <a:rPr lang="en-US" sz="1600" dirty="0"/>
              <a:t>This Nodal Protocol Revision Request (NPRR) requires ERCOT to publish Shift Factors for Hubs, Load Zones, and Direct Current Ties (DC) Ties for the Real-Time Market (RTM).  </a:t>
            </a: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www.w3.org/XML/1998/namespace"/>
    <ds:schemaRef ds:uri="http://schemas.openxmlformats.org/package/2006/metadata/core-properties"/>
    <ds:schemaRef ds:uri="http://purl.org/dc/terms/"/>
    <ds:schemaRef ds:uri="http://schemas.microsoft.com/office/2006/metadata/properties"/>
    <ds:schemaRef ds:uri="http://schemas.microsoft.com/office/2006/documentManagement/types"/>
    <ds:schemaRef ds:uri="http://purl.org/dc/elements/1.1/"/>
    <ds:schemaRef ds:uri="http://purl.org/dc/dcmityp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322</TotalTime>
  <Words>13</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59</cp:revision>
  <cp:lastPrinted>2016-01-21T20:53:15Z</cp:lastPrinted>
  <dcterms:created xsi:type="dcterms:W3CDTF">2016-01-21T15:20:31Z</dcterms:created>
  <dcterms:modified xsi:type="dcterms:W3CDTF">2018-02-08T17:58:19Z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