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slideLayouts/slideLayout5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  <p:sldMasterId id="2147483661" r:id="rId7"/>
  </p:sldMasterIdLst>
  <p:notesMasterIdLst>
    <p:notesMasterId r:id="rId11"/>
  </p:notesMasterIdLst>
  <p:handoutMasterIdLst>
    <p:handoutMasterId r:id="rId12"/>
  </p:handoutMasterIdLst>
  <p:sldIdLst>
    <p:sldId id="260" r:id="rId8"/>
    <p:sldId id="285" r:id="rId9"/>
    <p:sldId id="282" r:id="rId10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D3AA2BEF-9DB8-4EE9-A732-6737C89D2D7B}">
          <p14:sldIdLst>
            <p14:sldId id="260"/>
            <p14:sldId id="285"/>
            <p14:sldId id="282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9" autoAdjust="0"/>
    <p:restoredTop sz="94660"/>
  </p:normalViewPr>
  <p:slideViewPr>
    <p:cSldViewPr showGuides="1">
      <p:cViewPr varScale="1">
        <p:scale>
          <a:sx n="101" d="100"/>
          <a:sy n="101" d="100"/>
        </p:scale>
        <p:origin x="72" y="16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1.xml"/><Relationship Id="rId13" Type="http://schemas.openxmlformats.org/officeDocument/2006/relationships/presProps" Target="presProps.xml"/><Relationship Id="rId3" Type="http://schemas.openxmlformats.org/officeDocument/2006/relationships/customXml" Target="../customXml/item3.xml"/><Relationship Id="rId7" Type="http://schemas.openxmlformats.org/officeDocument/2006/relationships/slideMaster" Target="slideMasters/slideMaster4.xml"/><Relationship Id="rId12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tableStyles" Target="tableStyle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notesMaster" Target="notesMasters/notesMaster1.xml"/><Relationship Id="rId5" Type="http://schemas.openxmlformats.org/officeDocument/2006/relationships/slideMaster" Target="slideMasters/slideMaster2.xml"/><Relationship Id="rId15" Type="http://schemas.openxmlformats.org/officeDocument/2006/relationships/theme" Target="theme/theme1.xml"/><Relationship Id="rId10" Type="http://schemas.openxmlformats.org/officeDocument/2006/relationships/slide" Target="slides/slide3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2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398283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9285955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85995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659080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4191000" y="3048000"/>
            <a:ext cx="56460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/>
              <a:t>Flight Testing Update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0218 Preview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762000"/>
            <a:ext cx="8534400" cy="5357018"/>
          </a:xfrm>
        </p:spPr>
        <p:txBody>
          <a:bodyPr/>
          <a:lstStyle/>
          <a:p>
            <a:pPr lvl="0">
              <a:lnSpc>
                <a:spcPct val="150000"/>
              </a:lnSpc>
              <a:spcAft>
                <a:spcPts val="480"/>
              </a:spcAft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Flight 0218 signup </a:t>
            </a:r>
            <a:r>
              <a:rPr lang="en-US" sz="2000" dirty="0"/>
              <a:t>d</a:t>
            </a:r>
            <a:r>
              <a:rPr lang="en-US" sz="2000" dirty="0" smtClean="0"/>
              <a:t>eadline was 01/17/18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/>
              <a:t>Connectivity testing </a:t>
            </a:r>
            <a:r>
              <a:rPr lang="en-US" sz="2000" dirty="0" smtClean="0"/>
              <a:t>began </a:t>
            </a:r>
            <a:r>
              <a:rPr lang="en-US" sz="2000" dirty="0" smtClean="0"/>
              <a:t>on 01/23/18</a:t>
            </a:r>
            <a:endParaRPr lang="en-US" sz="2000" dirty="0"/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Day 1 </a:t>
            </a:r>
            <a:r>
              <a:rPr lang="en-US" sz="2000" dirty="0" smtClean="0">
                <a:solidFill>
                  <a:prstClr val="black"/>
                </a:solidFill>
              </a:rPr>
              <a:t>transactions begin on 02/12/18</a:t>
            </a:r>
            <a:endParaRPr lang="en-US" sz="2000" dirty="0">
              <a:solidFill>
                <a:prstClr val="black"/>
              </a:solidFill>
            </a:endParaRPr>
          </a:p>
          <a:p>
            <a:pPr lvl="0">
              <a:lnSpc>
                <a:spcPct val="150000"/>
              </a:lnSpc>
            </a:pPr>
            <a:r>
              <a:rPr lang="en-US" sz="2000" dirty="0">
                <a:solidFill>
                  <a:prstClr val="black"/>
                </a:solidFill>
              </a:rPr>
              <a:t>Flight </a:t>
            </a:r>
            <a:r>
              <a:rPr lang="en-US" sz="2000" dirty="0" smtClean="0">
                <a:solidFill>
                  <a:prstClr val="black"/>
                </a:solidFill>
              </a:rPr>
              <a:t>0218 is </a:t>
            </a:r>
            <a:r>
              <a:rPr lang="en-US" sz="2000" dirty="0">
                <a:solidFill>
                  <a:prstClr val="black"/>
                </a:solidFill>
              </a:rPr>
              <a:t>scheduled to conclude on </a:t>
            </a:r>
            <a:r>
              <a:rPr lang="en-US" sz="2000" dirty="0" smtClean="0">
                <a:solidFill>
                  <a:prstClr val="black"/>
                </a:solidFill>
              </a:rPr>
              <a:t>02/23/18 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Flight 1017 Adhoc signup </a:t>
            </a:r>
            <a:r>
              <a:rPr lang="en-US" sz="2000" dirty="0">
                <a:solidFill>
                  <a:prstClr val="black"/>
                </a:solidFill>
              </a:rPr>
              <a:t>d</a:t>
            </a:r>
            <a:r>
              <a:rPr lang="en-US" sz="2000" dirty="0" smtClean="0">
                <a:solidFill>
                  <a:prstClr val="black"/>
                </a:solidFill>
              </a:rPr>
              <a:t>eadline is 02/23/18</a:t>
            </a:r>
          </a:p>
          <a:p>
            <a:pPr lvl="0">
              <a:lnSpc>
                <a:spcPct val="150000"/>
              </a:lnSpc>
            </a:pPr>
            <a:r>
              <a:rPr lang="en-US" sz="2000" dirty="0" smtClean="0">
                <a:solidFill>
                  <a:prstClr val="black"/>
                </a:solidFill>
              </a:rPr>
              <a:t>Contingency/Adhoc </a:t>
            </a:r>
            <a:r>
              <a:rPr lang="en-US" sz="2000" dirty="0">
                <a:solidFill>
                  <a:prstClr val="black"/>
                </a:solidFill>
              </a:rPr>
              <a:t>p</a:t>
            </a:r>
            <a:r>
              <a:rPr lang="en-US" sz="2000" dirty="0" smtClean="0">
                <a:solidFill>
                  <a:prstClr val="black"/>
                </a:solidFill>
              </a:rPr>
              <a:t>eriod concludes 04/06/18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2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235817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dirty="0"/>
              <a:t>Flight </a:t>
            </a:r>
            <a:r>
              <a:rPr lang="en-US" dirty="0" smtClean="0"/>
              <a:t>0218 Details</a:t>
            </a:r>
            <a:endParaRPr lang="en-US" b="1" dirty="0">
              <a:solidFill>
                <a:schemeClr val="accent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319832"/>
          </a:xfrm>
        </p:spPr>
        <p:txBody>
          <a:bodyPr/>
          <a:lstStyle/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5</a:t>
            </a:r>
            <a:r>
              <a:rPr lang="en-US" sz="2000" dirty="0" smtClean="0">
                <a:solidFill>
                  <a:prstClr val="black"/>
                </a:solidFill>
              </a:rPr>
              <a:t> New CRs are testing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>
                <a:solidFill>
                  <a:prstClr val="black"/>
                </a:solidFill>
              </a:rPr>
              <a:t>3</a:t>
            </a:r>
            <a:r>
              <a:rPr lang="en-US" sz="2000" dirty="0" smtClean="0">
                <a:solidFill>
                  <a:prstClr val="black"/>
                </a:solidFill>
              </a:rPr>
              <a:t> existing CRs are testing</a:t>
            </a:r>
          </a:p>
          <a:p>
            <a:pPr>
              <a:lnSpc>
                <a:spcPct val="150000"/>
              </a:lnSpc>
              <a:spcAft>
                <a:spcPts val="480"/>
              </a:spcAft>
            </a:pPr>
            <a:r>
              <a:rPr lang="en-US" sz="2000" dirty="0" smtClean="0">
                <a:solidFill>
                  <a:prstClr val="black"/>
                </a:solidFill>
              </a:rPr>
              <a:t>1749 tasks are scheduled including Connectivity and Penny tests</a:t>
            </a:r>
          </a:p>
          <a:p>
            <a:pPr marL="0" indent="0">
              <a:lnSpc>
                <a:spcPct val="150000"/>
              </a:lnSpc>
              <a:spcAft>
                <a:spcPts val="480"/>
              </a:spcAft>
              <a:buNone/>
            </a:pPr>
            <a:endParaRPr lang="en-US" sz="2000" dirty="0" smtClean="0">
              <a:solidFill>
                <a:prstClr val="black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7010400" y="6488668"/>
            <a:ext cx="1752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 smtClean="0"/>
              <a:t>Retail Market Subcommittee</a:t>
            </a:r>
            <a:endParaRPr lang="en-US" sz="900" b="1" dirty="0"/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61253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C0E9AA12-8AF9-4AA6-90FE-24669859CDF3}">
  <ds:schemaRefs>
    <ds:schemaRef ds:uri="http://purl.org/dc/elements/1.1/"/>
    <ds:schemaRef ds:uri="http://schemas.microsoft.com/office/2006/documentManagement/types"/>
    <ds:schemaRef ds:uri="c34af464-7aa1-4edd-9be4-83dffc1cb926"/>
    <ds:schemaRef ds:uri="http://schemas.microsoft.com/office/2006/metadata/properties"/>
    <ds:schemaRef ds:uri="http://purl.org/dc/dcmitype/"/>
    <ds:schemaRef ds:uri="http://schemas.openxmlformats.org/package/2006/metadata/core-properties"/>
    <ds:schemaRef ds:uri="http://schemas.microsoft.com/office/infopath/2007/PartnerControls"/>
    <ds:schemaRef ds:uri="http://www.w3.org/XML/1998/namespace"/>
    <ds:schemaRef ds:uri="http://purl.org/dc/terms/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4747</TotalTime>
  <Words>76</Words>
  <Application>Microsoft Office PowerPoint</Application>
  <PresentationFormat>On-screen Show (4:3)</PresentationFormat>
  <Paragraphs>22</Paragraphs>
  <Slides>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4</vt:i4>
      </vt:variant>
      <vt:variant>
        <vt:lpstr>Slide Titles</vt:lpstr>
      </vt:variant>
      <vt:variant>
        <vt:i4>3</vt:i4>
      </vt:variant>
    </vt:vector>
  </HeadingPairs>
  <TitlesOfParts>
    <vt:vector size="9" baseType="lpstr">
      <vt:lpstr>Arial</vt:lpstr>
      <vt:lpstr>Calibri</vt:lpstr>
      <vt:lpstr>1_Custom Design</vt:lpstr>
      <vt:lpstr>Office Theme</vt:lpstr>
      <vt:lpstr>Custom Design</vt:lpstr>
      <vt:lpstr>2_Custom Design</vt:lpstr>
      <vt:lpstr>PowerPoint Presentation</vt:lpstr>
      <vt:lpstr>Flight 0218 Preview</vt:lpstr>
      <vt:lpstr>Flight 0218 Details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130</cp:revision>
  <cp:lastPrinted>2016-01-21T20:53:15Z</cp:lastPrinted>
  <dcterms:created xsi:type="dcterms:W3CDTF">2016-01-21T15:20:31Z</dcterms:created>
  <dcterms:modified xsi:type="dcterms:W3CDTF">2018-01-31T17:58:23Z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