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1"/>
  </p:notesMasterIdLst>
  <p:handoutMasterIdLst>
    <p:handoutMasterId r:id="rId12"/>
  </p:handoutMasterIdLst>
  <p:sldIdLst>
    <p:sldId id="260" r:id="rId7"/>
    <p:sldId id="257" r:id="rId8"/>
    <p:sldId id="266" r:id="rId9"/>
    <p:sldId id="267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0745" autoAdjust="0"/>
    <p:restoredTop sz="94660"/>
  </p:normalViewPr>
  <p:slideViewPr>
    <p:cSldViewPr showGuides="1">
      <p:cViewPr varScale="1">
        <p:scale>
          <a:sx n="126" d="100"/>
          <a:sy n="126" d="100"/>
        </p:scale>
        <p:origin x="1272" y="13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2/5/2018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494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6760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0162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 smtClean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IT to IT Forum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February 2018</a:t>
            </a:r>
          </a:p>
          <a:p>
            <a:pPr lvl="0" defTabSz="457200"/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 smtClean="0"/>
              <a:t>Purpose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 smtClean="0">
              <a:solidFill>
                <a:srgbClr val="000000"/>
              </a:solidFill>
            </a:endParaRPr>
          </a:p>
          <a:p>
            <a:pPr mar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r>
              <a:rPr lang="en-US" sz="2000" b="1" dirty="0" smtClean="0"/>
              <a:t>ERCOT IT to Market Participant IT Forum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ERCOT will host a series of WebEx sessions throughout the </a:t>
            </a:r>
            <a:r>
              <a:rPr lang="en-US" sz="1600" dirty="0" smtClean="0"/>
              <a:t>year designed to engage </a:t>
            </a:r>
            <a:r>
              <a:rPr lang="en-US" sz="1600" dirty="0"/>
              <a:t>Market Participant IT personnel in discussions related to </a:t>
            </a:r>
            <a:r>
              <a:rPr lang="en-US" sz="1600" dirty="0" smtClean="0"/>
              <a:t>ERCOT’s </a:t>
            </a:r>
            <a:r>
              <a:rPr lang="en-US" sz="1600" dirty="0"/>
              <a:t>direction for system </a:t>
            </a:r>
            <a:r>
              <a:rPr lang="en-US" sz="1600" dirty="0" smtClean="0"/>
              <a:t>changes, </a:t>
            </a:r>
            <a:r>
              <a:rPr lang="en-US" sz="1600" dirty="0"/>
              <a:t>with the goal of communicating information that supports better planning and coordination of projects at ERCOT and Market Participants</a:t>
            </a:r>
            <a:r>
              <a:rPr lang="en-US" sz="1600" dirty="0" smtClean="0"/>
              <a:t>.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dirty="0" smtClean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dirty="0" smtClean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 smtClean="0"/>
              <a:t>Proposed First Forum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r>
              <a:rPr lang="en-US" sz="1800" b="1" dirty="0" smtClean="0"/>
              <a:t>Friday, February 23</a:t>
            </a:r>
            <a:r>
              <a:rPr lang="en-US" sz="1800" b="1" baseline="30000" dirty="0" smtClean="0"/>
              <a:t>rd</a:t>
            </a:r>
            <a:r>
              <a:rPr lang="en-US" sz="1800" b="1" dirty="0" smtClean="0"/>
              <a:t>, 2018</a:t>
            </a:r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endParaRPr lang="en-US" sz="1600" dirty="0"/>
          </a:p>
          <a:p>
            <a:pPr marL="457200" lvl="1" indent="0" eaLnBrk="0" fontAlgn="base" hangingPunct="0">
              <a:spcAft>
                <a:spcPct val="0"/>
              </a:spcAft>
              <a:buNone/>
            </a:pPr>
            <a:r>
              <a:rPr lang="en-US" sz="1600" b="1" dirty="0" smtClean="0"/>
              <a:t>Proposed Agenda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ERCOT Retail IT Roadmap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New Market Operations Test Environment (MOTE) URLs and Related Changes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200" dirty="0" smtClean="0"/>
              <a:t>API security </a:t>
            </a:r>
            <a:r>
              <a:rPr lang="en-US" sz="1200" dirty="0" smtClean="0"/>
              <a:t>changes</a:t>
            </a:r>
            <a:endParaRPr lang="en-US" sz="1200" dirty="0" smtClean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SSL Certificate Changes (mostly impacting APIs</a:t>
            </a:r>
            <a:r>
              <a:rPr lang="en-US" sz="1600" dirty="0" smtClean="0"/>
              <a:t>)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200" dirty="0"/>
              <a:t>Changes required because of </a:t>
            </a:r>
            <a:r>
              <a:rPr lang="en-US" sz="1200" dirty="0" err="1"/>
              <a:t>DigiCert</a:t>
            </a:r>
            <a:r>
              <a:rPr lang="en-US" sz="1200" dirty="0"/>
              <a:t> purchase of Symantec SSL division</a:t>
            </a:r>
            <a:endParaRPr lang="en-US" sz="1200" dirty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74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 smtClean="0"/>
              <a:t>IT to IT Forum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pic>
        <p:nvPicPr>
          <p:cNvPr id="5" name="Picture 7" descr="C:\Users\00015621\AppData\Local\Microsoft\Windows\Temporary Internet Files\Content.IE5\M2YDF2H6\passe-compose-ou-imparfait-grammaire-bdf-19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4200" y="990600"/>
            <a:ext cx="5918200" cy="4876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680005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www.w3.org/XML/1998/namespace"/>
    <ds:schemaRef ds:uri="http://schemas.microsoft.com/office/infopath/2007/PartnerControls"/>
    <ds:schemaRef ds:uri="http://schemas.openxmlformats.org/package/2006/metadata/core-properties"/>
    <ds:schemaRef ds:uri="http://purl.org/dc/terms/"/>
    <ds:schemaRef ds:uri="http://schemas.microsoft.com/office/2006/metadata/properties"/>
    <ds:schemaRef ds:uri="http://schemas.microsoft.com/office/2006/documentManagement/types"/>
    <ds:schemaRef ds:uri="c34af464-7aa1-4edd-9be4-83dffc1cb926"/>
    <ds:schemaRef ds:uri="http://purl.org/dc/dcmitype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772</TotalTime>
  <Words>129</Words>
  <Application>Microsoft Office PowerPoint</Application>
  <PresentationFormat>On-screen Show (4:3)</PresentationFormat>
  <Paragraphs>30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Arial Black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Purpose</vt:lpstr>
      <vt:lpstr>Proposed First Forum</vt:lpstr>
      <vt:lpstr>IT to IT Forum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74</cp:revision>
  <cp:lastPrinted>2016-01-21T20:53:15Z</cp:lastPrinted>
  <dcterms:created xsi:type="dcterms:W3CDTF">2016-01-21T15:20:31Z</dcterms:created>
  <dcterms:modified xsi:type="dcterms:W3CDTF">2018-02-05T21:37:30Z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