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86" r:id="rId9"/>
    <p:sldId id="299" r:id="rId10"/>
    <p:sldId id="304" r:id="rId11"/>
    <p:sldId id="293" r:id="rId12"/>
    <p:sldId id="305" r:id="rId13"/>
    <p:sldId id="30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54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4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7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January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January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385021"/>
              </p:ext>
            </p:extLst>
          </p:nvPr>
        </p:nvGraphicFramePr>
        <p:xfrm>
          <a:off x="533400" y="1066800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January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20689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84.09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90.51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32,449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10,661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9,476</a:t>
                      </a:r>
                    </a:p>
                  </a:txBody>
                  <a:tcPr marL="0" marR="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190.38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473.80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January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54421"/>
              </p:ext>
            </p:extLst>
          </p:nvPr>
        </p:nvGraphicFramePr>
        <p:xfrm>
          <a:off x="533400" y="1143000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91.85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1,077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1,044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89.11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89.71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January 2018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399807"/>
              </p:ext>
            </p:extLst>
          </p:nvPr>
        </p:nvGraphicFramePr>
        <p:xfrm>
          <a:off x="533400" y="1143000"/>
          <a:ext cx="8153399" cy="32145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73.56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71.68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6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January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066891"/>
              </p:ext>
            </p:extLst>
          </p:nvPr>
        </p:nvGraphicFramePr>
        <p:xfrm>
          <a:off x="476250" y="1143000"/>
          <a:ext cx="8153399" cy="49990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6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7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January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80385"/>
              </p:ext>
            </p:extLst>
          </p:nvPr>
        </p:nvGraphicFramePr>
        <p:xfrm>
          <a:off x="476250" y="1143000"/>
          <a:ext cx="8153399" cy="49990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95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8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January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223332"/>
              </p:ext>
            </p:extLst>
          </p:nvPr>
        </p:nvGraphicFramePr>
        <p:xfrm>
          <a:off x="476250" y="1143000"/>
          <a:ext cx="8153399" cy="239407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93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www.w3.org/XML/1998/namespace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3348</TotalTime>
  <Words>565</Words>
  <Application>Microsoft Office PowerPoint</Application>
  <PresentationFormat>On-screen Show (4:3)</PresentationFormat>
  <Paragraphs>345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January 2018 </vt:lpstr>
      <vt:lpstr>IRR Summary – January 2018</vt:lpstr>
      <vt:lpstr>IRR &lt; 95%, ≥ 100 Scored Intervals – January 2018</vt:lpstr>
      <vt:lpstr>IRR &lt; 95%, ≥ 100 Scored Intervals – January 2018   </vt:lpstr>
      <vt:lpstr>IRR ≥ 95%, Scored Intervals ≥ 100 – January 2018 </vt:lpstr>
      <vt:lpstr>IRR ≥ 95%, Scored Intervals ≥ 100 – January 2018 </vt:lpstr>
      <vt:lpstr>IRR ≥ 95%, Scored Intervals ≥ 100 – January 2018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207</cp:revision>
  <cp:lastPrinted>2016-01-21T20:53:15Z</cp:lastPrinted>
  <dcterms:created xsi:type="dcterms:W3CDTF">2016-01-21T15:20:31Z</dcterms:created>
  <dcterms:modified xsi:type="dcterms:W3CDTF">2018-02-05T19:34:33Z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