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8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17" autoAdjust="0"/>
  </p:normalViewPr>
  <p:slideViewPr>
    <p:cSldViewPr showGuides="1">
      <p:cViewPr varScale="1">
        <p:scale>
          <a:sx n="108" d="100"/>
          <a:sy n="108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70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Scenarios/Sensitivities for the 2018 EORM-MERM Study 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 smtClean="0"/>
              <a:t>Pete Warnken</a:t>
            </a:r>
            <a:endParaRPr lang="en-US" dirty="0"/>
          </a:p>
          <a:p>
            <a:r>
              <a:rPr lang="en-US" dirty="0" smtClean="0"/>
              <a:t>Manager, Resource Adequacy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February 9,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Sensitivities and Scenarios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69815"/>
            <a:ext cx="8534400" cy="504998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000" dirty="0" smtClean="0"/>
              <a:t>Sensitivities for Uncertainty Analysis (In-scope)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Gas prices - involves model runs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Gross CONE and ATWACC - no model runs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VOLL - no model runs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Weather-year probability weights - </a:t>
            </a:r>
            <a:r>
              <a:rPr lang="en-US" sz="2400" dirty="0"/>
              <a:t>no model runs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Load forecast uncertainty </a:t>
            </a:r>
            <a:r>
              <a:rPr lang="en-US" sz="2400" dirty="0"/>
              <a:t>- no model runs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3000" dirty="0" smtClean="0"/>
              <a:t>Scenarios (Out of Scope)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High Wind and Solar Penetration</a:t>
            </a:r>
          </a:p>
          <a:p>
            <a:pPr lvl="2">
              <a:spcBef>
                <a:spcPts val="0"/>
              </a:spcBef>
            </a:pPr>
            <a:r>
              <a:rPr lang="en-US" sz="2200" dirty="0" smtClean="0"/>
              <a:t>Evaluate impacts on reserve margins and reliability, and potentially revenue sufficiency for traditional thermal generation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High </a:t>
            </a:r>
            <a:r>
              <a:rPr lang="en-US" sz="2400" dirty="0" smtClean="0"/>
              <a:t>Wind, Solar and Storage Penetration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Same as High Wind/Solar, but with significant storage added</a:t>
            </a:r>
            <a:endParaRPr lang="en-US" sz="2000" dirty="0"/>
          </a:p>
          <a:p>
            <a:pPr lvl="2">
              <a:spcBef>
                <a:spcPts val="0"/>
              </a:spcBef>
            </a:pP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lvl="1">
              <a:spcBef>
                <a:spcPts val="0"/>
              </a:spcBef>
            </a:pPr>
            <a:endParaRPr lang="en-US" sz="1600" dirty="0" smtClean="0"/>
          </a:p>
          <a:p>
            <a:pPr lvl="1">
              <a:spcBef>
                <a:spcPts val="0"/>
              </a:spcBef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4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purl.org/dc/dcmitype/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6388</TotalTime>
  <Words>105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Sensitivities and Scenarios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75</cp:revision>
  <cp:lastPrinted>2016-01-21T20:53:15Z</cp:lastPrinted>
  <dcterms:created xsi:type="dcterms:W3CDTF">2016-01-21T15:20:31Z</dcterms:created>
  <dcterms:modified xsi:type="dcterms:W3CDTF">2018-02-02T22:39:29Z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