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70" r:id="rId7"/>
    <p:sldId id="268" r:id="rId8"/>
    <p:sldId id="26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87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January 2018 - Revenue Neutrality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February 7,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RENA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had 3 simultaneous days of high RENA, January 16</a:t>
            </a:r>
            <a:r>
              <a:rPr lang="en-US" baseline="30000" dirty="0" smtClean="0"/>
              <a:t>th</a:t>
            </a:r>
            <a:r>
              <a:rPr lang="en-US" dirty="0" smtClean="0"/>
              <a:t> – 18</a:t>
            </a:r>
            <a:r>
              <a:rPr lang="en-US" baseline="30000" dirty="0" smtClean="0"/>
              <a:t>th</a:t>
            </a:r>
            <a:r>
              <a:rPr lang="en-US" dirty="0" smtClean="0"/>
              <a:t>. </a:t>
            </a:r>
          </a:p>
          <a:p>
            <a:r>
              <a:rPr lang="en-US" dirty="0"/>
              <a:t>A</a:t>
            </a:r>
            <a:r>
              <a:rPr lang="en-US" dirty="0" smtClean="0"/>
              <a:t>ll three days are in the top 10 highest RENA charges since go live.</a:t>
            </a:r>
          </a:p>
          <a:p>
            <a:r>
              <a:rPr lang="en-US" dirty="0" smtClean="0"/>
              <a:t>During these days Texas was experiencing very low temperatures and set a new winter </a:t>
            </a:r>
            <a:r>
              <a:rPr lang="en-US" dirty="0"/>
              <a:t>p</a:t>
            </a:r>
            <a:r>
              <a:rPr lang="en-US" dirty="0" smtClean="0"/>
              <a:t>eak demand record on the 17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r>
              <a:rPr lang="en-US" smtClean="0"/>
              <a:t>ERCOT experienced </a:t>
            </a:r>
            <a:r>
              <a:rPr lang="en-US" dirty="0" smtClean="0"/>
              <a:t>higher </a:t>
            </a:r>
            <a:r>
              <a:rPr lang="en-US" dirty="0"/>
              <a:t>than average prices and volumes related to P2P Obligations.</a:t>
            </a:r>
          </a:p>
          <a:p>
            <a:r>
              <a:rPr lang="en-US" dirty="0" smtClean="0"/>
              <a:t>ERCOT experienced increased </a:t>
            </a:r>
            <a:r>
              <a:rPr lang="en-US" dirty="0"/>
              <a:t>DC Tie imports at higher prices.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9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97726"/>
            <a:ext cx="8763000" cy="15740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36576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LARTRNBILLAMT   =  (-1) * (RTEIBILLAMT + BLTBILLAMT 					+ RTDCIMPBILLAMT + RTDCEXPBILLAMT 				+ RTCCBILLAMT + RTOBLBILLAMT / 4 				+ RTOBLLOBILLAMT / 4)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5200" y="60198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There was no BLTBILLAMT for these days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 Impact of Inputs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66800"/>
            <a:ext cx="7705978" cy="491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81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114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High RENA</vt:lpstr>
      <vt:lpstr>RENA</vt:lpstr>
      <vt:lpstr>RENA Impact of Inputs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38</cp:revision>
  <cp:lastPrinted>2016-01-21T20:53:15Z</cp:lastPrinted>
  <dcterms:created xsi:type="dcterms:W3CDTF">2016-01-21T15:20:31Z</dcterms:created>
  <dcterms:modified xsi:type="dcterms:W3CDTF">2018-02-05T16:51:50Z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