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94" r:id="rId10"/>
    <p:sldId id="27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-16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2/1/2018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278360"/>
            <a:chOff x="787400" y="1852613"/>
            <a:chExt cx="7543800" cy="2278360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February </a:t>
              </a:r>
              <a:r>
                <a:rPr lang="en-US" dirty="0" smtClean="0"/>
                <a:t>1, </a:t>
              </a:r>
              <a:r>
                <a:rPr lang="en-US" dirty="0" smtClean="0"/>
                <a:t>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65245"/>
            <a:ext cx="8229600" cy="50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December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1</a:t>
            </a:r>
            <a:r>
              <a:rPr lang="en-US" sz="1600" dirty="0" smtClean="0"/>
              <a:t> FME in the month of December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01/12/18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Southern Cross DC Tie Transmission Project and Directive 8</a:t>
            </a:r>
          </a:p>
          <a:p>
            <a:pPr lvl="1"/>
            <a:r>
              <a:rPr lang="en-US" sz="1800" kern="0" dirty="0" smtClean="0"/>
              <a:t>NOGRR174 (MOD26 Alignment)</a:t>
            </a:r>
          </a:p>
          <a:p>
            <a:pPr lvl="1"/>
            <a:r>
              <a:rPr lang="en-US" sz="1800" kern="0" dirty="0" smtClean="0"/>
              <a:t>SCR795, Addition of Intra-Hour Wind Forecast to GTBD Calculation</a:t>
            </a:r>
            <a:endParaRPr lang="en-US" sz="1800" kern="0" dirty="0"/>
          </a:p>
          <a:p>
            <a:pPr lvl="1"/>
            <a:r>
              <a:rPr lang="en-US" sz="1800" kern="0" dirty="0" smtClean="0"/>
              <a:t>Evaluation of Overall RRS Requirement in Changing Grid</a:t>
            </a:r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/>
              <a:t>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/>
              <a:t>BAL-001-TRE-001 </a:t>
            </a:r>
            <a:endParaRPr lang="en-US" sz="1800" kern="0" dirty="0" smtClean="0"/>
          </a:p>
          <a:p>
            <a:pPr lvl="2"/>
            <a:r>
              <a:rPr lang="en-US" sz="1400" kern="0" dirty="0" smtClean="0"/>
              <a:t>Operating Condition Guidelines for PFR Performance</a:t>
            </a:r>
            <a:endParaRPr lang="en-US" sz="1400" kern="0" dirty="0"/>
          </a:p>
          <a:p>
            <a:pPr lvl="2"/>
            <a:r>
              <a:rPr lang="en-US" sz="1400" kern="0" dirty="0" smtClean="0"/>
              <a:t>Performance Scoring below LSL</a:t>
            </a:r>
            <a:endParaRPr lang="en-US" sz="14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1</a:t>
            </a:r>
            <a:r>
              <a:rPr lang="en-US" sz="2800" dirty="0" smtClean="0"/>
              <a:t> FME in December</a:t>
            </a:r>
          </a:p>
          <a:p>
            <a:pPr lvl="1"/>
            <a:r>
              <a:rPr lang="en-US" sz="2200" dirty="0" smtClean="0"/>
              <a:t>12/7/2018 20:42:11</a:t>
            </a:r>
          </a:p>
          <a:p>
            <a:pPr lvl="2"/>
            <a:r>
              <a:rPr lang="en-US" sz="1900" dirty="0" smtClean="0"/>
              <a:t>Loss of 707 </a:t>
            </a:r>
            <a:r>
              <a:rPr lang="en-US" sz="1900" dirty="0" smtClean="0"/>
              <a:t>MW(IMFR=1862MW/0.1Hz)</a:t>
            </a:r>
            <a:endParaRPr lang="en-US" sz="1900" dirty="0" smtClean="0"/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9</a:t>
            </a:r>
            <a:r>
              <a:rPr lang="en-US" sz="1900" dirty="0" smtClean="0"/>
              <a:t> of </a:t>
            </a:r>
            <a:r>
              <a:rPr lang="en-US" sz="1900" dirty="0" smtClean="0"/>
              <a:t>44(5 of 38  RRS Providers) </a:t>
            </a:r>
            <a:r>
              <a:rPr lang="en-US" sz="1900" dirty="0" smtClean="0"/>
              <a:t>Evaluated Generation </a:t>
            </a:r>
            <a:r>
              <a:rPr lang="en-US" sz="1900" dirty="0" smtClean="0"/>
              <a:t>Resources </a:t>
            </a:r>
            <a:r>
              <a:rPr lang="en-US" sz="1900" dirty="0" smtClean="0"/>
              <a:t>had less than 75% of their expected Initial Primary Frequency Response.</a:t>
            </a:r>
          </a:p>
          <a:p>
            <a:pPr lvl="2"/>
            <a:r>
              <a:rPr lang="en-US" sz="1900" dirty="0"/>
              <a:t>8</a:t>
            </a:r>
            <a:r>
              <a:rPr lang="en-US" sz="1900" dirty="0" smtClean="0"/>
              <a:t> of </a:t>
            </a:r>
            <a:r>
              <a:rPr lang="en-US" sz="1900" dirty="0" smtClean="0"/>
              <a:t>44(4 of 38 RRS Providers) </a:t>
            </a:r>
            <a:r>
              <a:rPr lang="en-US" sz="1900" dirty="0" smtClean="0"/>
              <a:t>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1038.50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33413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c34af464-7aa1-4edd-9be4-83dffc1cb926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9995</TotalTime>
  <Words>230</Words>
  <Application>Microsoft Office PowerPoint</Application>
  <PresentationFormat>On-screen Show (4:3)</PresentationFormat>
  <Paragraphs>46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376</cp:revision>
  <cp:lastPrinted>2013-01-30T23:16:36Z</cp:lastPrinted>
  <dcterms:created xsi:type="dcterms:W3CDTF">2010-04-12T23:12:02Z</dcterms:created>
  <dcterms:modified xsi:type="dcterms:W3CDTF">2018-01-30T22:12:42Z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