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01/31/2018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02/06/2018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02/06/18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335832"/>
              </p:ext>
            </p:extLst>
          </p:nvPr>
        </p:nvGraphicFramePr>
        <p:xfrm>
          <a:off x="628650" y="1295395"/>
          <a:ext cx="7886700" cy="4495804"/>
        </p:xfrm>
        <a:graphic>
          <a:graphicData uri="http://schemas.openxmlformats.org/drawingml/2006/table">
            <a:tbl>
              <a:tblPr/>
              <a:tblGrid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</a:tblGrid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95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247,481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333,857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241,844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355,437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299,322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220,958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285,410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257,916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196,236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201,984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268,859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229,868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237,611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368,439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366,543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2,065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336,419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258,046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342,180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244,511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324,013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314,493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November </a:t>
            </a:r>
            <a:r>
              <a:rPr lang="en-US" altLang="en-US" dirty="0" smtClean="0"/>
              <a:t>2017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November </a:t>
            </a:r>
            <a:r>
              <a:rPr lang="en-US" altLang="en-US" dirty="0" smtClean="0"/>
              <a:t>2017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November </a:t>
            </a:r>
            <a:r>
              <a:rPr lang="en-US" altLang="en-US" sz="2400" dirty="0" smtClean="0">
                <a:solidFill>
                  <a:schemeClr val="tx1"/>
                </a:solidFill>
              </a:rPr>
              <a:t>2017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02/06/18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064519"/>
              </p:ext>
            </p:extLst>
          </p:nvPr>
        </p:nvGraphicFramePr>
        <p:xfrm>
          <a:off x="2057400" y="1090612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1.01%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1,586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1,309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7616488"/>
              </p:ext>
            </p:extLst>
          </p:nvPr>
        </p:nvGraphicFramePr>
        <p:xfrm>
          <a:off x="4152900" y="525779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900" y="525779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November </a:t>
            </a:r>
            <a:r>
              <a:rPr lang="en-US" altLang="en-US" sz="2000" dirty="0" smtClean="0">
                <a:solidFill>
                  <a:schemeClr val="tx1"/>
                </a:solidFill>
              </a:rPr>
              <a:t>2017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02/06/18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6750"/>
            <a:ext cx="9144000" cy="1524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76800" y="941154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latin typeface="Calibri" panose="020F0502020204030204" pitchFamily="34" charset="0"/>
              </a:rPr>
              <a:t>1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725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November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2017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02/06/18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November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2017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02/06/18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9919</TotalTime>
  <Words>1106</Words>
  <Application>Microsoft Office PowerPoint</Application>
  <PresentationFormat>On-screen Show (4:3)</PresentationFormat>
  <Paragraphs>358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November 2017 - IAG/IAL Statistics</vt:lpstr>
      <vt:lpstr>Top 10 - November 2017 - IAG/IAL % Greater Than 1% of Enrollments With number of months Greater Than 1%  </vt:lpstr>
      <vt:lpstr>Top 10 - 12 Month Average IAG/IAL % Greater Than 1% of Enrollments thru November 2017 With number of months Greater Than 1% </vt:lpstr>
      <vt:lpstr>Explanation of IAG/IAL Slides Data</vt:lpstr>
      <vt:lpstr>Explanation of IAG/IAL Slides Data (Cont)</vt:lpstr>
      <vt:lpstr>Top - 12 Month Average Rescission % Greater Than 1% of Switches thru November 2017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224</cp:revision>
  <cp:lastPrinted>2016-01-21T20:53:15Z</cp:lastPrinted>
  <dcterms:created xsi:type="dcterms:W3CDTF">2016-01-21T15:20:31Z</dcterms:created>
  <dcterms:modified xsi:type="dcterms:W3CDTF">2018-01-31T16:39:24Z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