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0218 signup </a:t>
            </a:r>
            <a:r>
              <a:rPr lang="en-US" sz="2000" dirty="0"/>
              <a:t>d</a:t>
            </a:r>
            <a:r>
              <a:rPr lang="en-US" sz="2000" dirty="0" smtClean="0"/>
              <a:t>eadline was 01/17/18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 smtClean="0"/>
              <a:t>on 01/23/18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</a:t>
            </a:r>
            <a:r>
              <a:rPr lang="en-US" sz="2000" dirty="0" smtClean="0">
                <a:solidFill>
                  <a:prstClr val="black"/>
                </a:solidFill>
              </a:rPr>
              <a:t>transactions begin on 02/12/18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0218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02/23/18 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1017 Adhoc signup </a:t>
            </a:r>
            <a:r>
              <a:rPr lang="en-US" sz="2000" dirty="0">
                <a:solidFill>
                  <a:prstClr val="black"/>
                </a:solidFill>
              </a:rPr>
              <a:t>d</a:t>
            </a:r>
            <a:r>
              <a:rPr lang="en-US" sz="2000" dirty="0" smtClean="0">
                <a:solidFill>
                  <a:prstClr val="black"/>
                </a:solidFill>
              </a:rPr>
              <a:t>eadline is 02/23/18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eriod concludes 04/06/18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New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existing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1749 tasks are scheduled including Connectivity and Penny tests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4747</TotalTime>
  <Words>76</Words>
  <Application>Microsoft Office PowerPoint</Application>
  <PresentationFormat>On-screen Show (4:3)</PresentationFormat>
  <Paragraphs>22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0218 Preview</vt:lpstr>
      <vt:lpstr>Flight 0218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130</cp:revision>
  <cp:lastPrinted>2016-01-21T20:53:15Z</cp:lastPrinted>
  <dcterms:created xsi:type="dcterms:W3CDTF">2016-01-21T15:20:31Z</dcterms:created>
  <dcterms:modified xsi:type="dcterms:W3CDTF">2018-01-31T17:58:23Z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