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2.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1.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4"/>
    <p:sldMasterId id="2147483667" r:id="rId5"/>
    <p:sldMasterId id="2147483669" r:id="rId6"/>
  </p:sldMasterIdLst>
  <p:notesMasterIdLst>
    <p:notesMasterId r:id="rId98"/>
  </p:notesMasterIdLst>
  <p:handoutMasterIdLst>
    <p:handoutMasterId r:id="rId99"/>
  </p:handoutMasterIdLst>
  <p:sldIdLst>
    <p:sldId id="328" r:id="rId7"/>
    <p:sldId id="329" r:id="rId8"/>
    <p:sldId id="260" r:id="rId9"/>
    <p:sldId id="298" r:id="rId10"/>
    <p:sldId id="419" r:id="rId11"/>
    <p:sldId id="281" r:id="rId12"/>
    <p:sldId id="285" r:id="rId13"/>
    <p:sldId id="288" r:id="rId14"/>
    <p:sldId id="286" r:id="rId15"/>
    <p:sldId id="303" r:id="rId16"/>
    <p:sldId id="290" r:id="rId17"/>
    <p:sldId id="293" r:id="rId18"/>
    <p:sldId id="421" r:id="rId19"/>
    <p:sldId id="292" r:id="rId20"/>
    <p:sldId id="327" r:id="rId21"/>
    <p:sldId id="326" r:id="rId22"/>
    <p:sldId id="278" r:id="rId23"/>
    <p:sldId id="330" r:id="rId24"/>
    <p:sldId id="331" r:id="rId25"/>
    <p:sldId id="332" r:id="rId26"/>
    <p:sldId id="333" r:id="rId27"/>
    <p:sldId id="335" r:id="rId28"/>
    <p:sldId id="336" r:id="rId29"/>
    <p:sldId id="337" r:id="rId30"/>
    <p:sldId id="338" r:id="rId31"/>
    <p:sldId id="340" r:id="rId32"/>
    <p:sldId id="404" r:id="rId33"/>
    <p:sldId id="405" r:id="rId34"/>
    <p:sldId id="406" r:id="rId35"/>
    <p:sldId id="407" r:id="rId36"/>
    <p:sldId id="408" r:id="rId37"/>
    <p:sldId id="409" r:id="rId38"/>
    <p:sldId id="410" r:id="rId39"/>
    <p:sldId id="411" r:id="rId40"/>
    <p:sldId id="412" r:id="rId41"/>
    <p:sldId id="346" r:id="rId42"/>
    <p:sldId id="339" r:id="rId43"/>
    <p:sldId id="341" r:id="rId44"/>
    <p:sldId id="342" r:id="rId45"/>
    <p:sldId id="343" r:id="rId46"/>
    <p:sldId id="416" r:id="rId47"/>
    <p:sldId id="417" r:id="rId48"/>
    <p:sldId id="414" r:id="rId49"/>
    <p:sldId id="415" r:id="rId50"/>
    <p:sldId id="418" r:id="rId51"/>
    <p:sldId id="345" r:id="rId52"/>
    <p:sldId id="349" r:id="rId53"/>
    <p:sldId id="350" r:id="rId54"/>
    <p:sldId id="351" r:id="rId55"/>
    <p:sldId id="352" r:id="rId56"/>
    <p:sldId id="420" r:id="rId57"/>
    <p:sldId id="354" r:id="rId58"/>
    <p:sldId id="355" r:id="rId59"/>
    <p:sldId id="356" r:id="rId60"/>
    <p:sldId id="358" r:id="rId61"/>
    <p:sldId id="360" r:id="rId62"/>
    <p:sldId id="361" r:id="rId63"/>
    <p:sldId id="362" r:id="rId64"/>
    <p:sldId id="363" r:id="rId65"/>
    <p:sldId id="364" r:id="rId66"/>
    <p:sldId id="368" r:id="rId67"/>
    <p:sldId id="369" r:id="rId68"/>
    <p:sldId id="372" r:id="rId69"/>
    <p:sldId id="373" r:id="rId70"/>
    <p:sldId id="374" r:id="rId71"/>
    <p:sldId id="375" r:id="rId72"/>
    <p:sldId id="377" r:id="rId73"/>
    <p:sldId id="378" r:id="rId74"/>
    <p:sldId id="379" r:id="rId75"/>
    <p:sldId id="380" r:id="rId76"/>
    <p:sldId id="381" r:id="rId77"/>
    <p:sldId id="382" r:id="rId78"/>
    <p:sldId id="383" r:id="rId79"/>
    <p:sldId id="384" r:id="rId80"/>
    <p:sldId id="385" r:id="rId81"/>
    <p:sldId id="386" r:id="rId82"/>
    <p:sldId id="387" r:id="rId83"/>
    <p:sldId id="388" r:id="rId84"/>
    <p:sldId id="389" r:id="rId85"/>
    <p:sldId id="390" r:id="rId86"/>
    <p:sldId id="391" r:id="rId87"/>
    <p:sldId id="392" r:id="rId88"/>
    <p:sldId id="393" r:id="rId89"/>
    <p:sldId id="394" r:id="rId90"/>
    <p:sldId id="395" r:id="rId91"/>
    <p:sldId id="396" r:id="rId92"/>
    <p:sldId id="397" r:id="rId93"/>
    <p:sldId id="398" r:id="rId94"/>
    <p:sldId id="399" r:id="rId95"/>
    <p:sldId id="400" r:id="rId96"/>
    <p:sldId id="401" r:id="rId9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01" id="{BA250D36-0252-4DA0-9EEC-AA5C533E0560}">
          <p14:sldIdLst>
            <p14:sldId id="328"/>
            <p14:sldId id="329"/>
          </p14:sldIdLst>
        </p14:section>
        <p14:section name="02" id="{A4E64233-CF35-4718-B4DE-5F743D17C333}">
          <p14:sldIdLst>
            <p14:sldId id="260"/>
            <p14:sldId id="298"/>
            <p14:sldId id="419"/>
            <p14:sldId id="281"/>
            <p14:sldId id="285"/>
            <p14:sldId id="288"/>
            <p14:sldId id="286"/>
            <p14:sldId id="303"/>
            <p14:sldId id="290"/>
            <p14:sldId id="293"/>
            <p14:sldId id="421"/>
            <p14:sldId id="292"/>
            <p14:sldId id="327"/>
            <p14:sldId id="326"/>
            <p14:sldId id="278"/>
          </p14:sldIdLst>
        </p14:section>
        <p14:section name="03" id="{48E437E3-862C-40A2-B3B0-8B91452D1DC9}">
          <p14:sldIdLst>
            <p14:sldId id="330"/>
            <p14:sldId id="331"/>
            <p14:sldId id="332"/>
            <p14:sldId id="333"/>
            <p14:sldId id="335"/>
            <p14:sldId id="336"/>
            <p14:sldId id="337"/>
            <p14:sldId id="338"/>
          </p14:sldIdLst>
        </p14:section>
        <p14:section name="04" id="{AC0B7047-EE9B-4002-800E-0A575B09110B}">
          <p14:sldIdLst>
            <p14:sldId id="340"/>
            <p14:sldId id="404"/>
            <p14:sldId id="405"/>
            <p14:sldId id="406"/>
            <p14:sldId id="407"/>
            <p14:sldId id="408"/>
            <p14:sldId id="409"/>
            <p14:sldId id="410"/>
            <p14:sldId id="411"/>
            <p14:sldId id="412"/>
            <p14:sldId id="346"/>
          </p14:sldIdLst>
        </p14:section>
        <p14:section name="05" id="{278E0340-E1E3-4ABB-B659-E6547A75F422}">
          <p14:sldIdLst>
            <p14:sldId id="339"/>
            <p14:sldId id="341"/>
            <p14:sldId id="342"/>
            <p14:sldId id="343"/>
            <p14:sldId id="416"/>
            <p14:sldId id="417"/>
            <p14:sldId id="414"/>
            <p14:sldId id="415"/>
            <p14:sldId id="418"/>
            <p14:sldId id="345"/>
          </p14:sldIdLst>
        </p14:section>
        <p14:section name="06" id="{9DEE8503-FCB8-4512-B826-DDA5541738C7}">
          <p14:sldIdLst>
            <p14:sldId id="349"/>
            <p14:sldId id="350"/>
            <p14:sldId id="351"/>
            <p14:sldId id="352"/>
            <p14:sldId id="420"/>
            <p14:sldId id="354"/>
            <p14:sldId id="355"/>
            <p14:sldId id="356"/>
            <p14:sldId id="358"/>
            <p14:sldId id="360"/>
            <p14:sldId id="361"/>
            <p14:sldId id="362"/>
            <p14:sldId id="363"/>
            <p14:sldId id="364"/>
            <p14:sldId id="368"/>
            <p14:sldId id="369"/>
            <p14:sldId id="372"/>
            <p14:sldId id="373"/>
            <p14:sldId id="374"/>
            <p14:sldId id="375"/>
            <p14:sldId id="377"/>
            <p14:sldId id="378"/>
          </p14:sldIdLst>
        </p14:section>
        <p14:section name="LB" id="{59C118CB-4F68-4682-8EA9-3665B26F00FC}">
          <p14:sldIdLst>
            <p14:sldId id="379"/>
          </p14:sldIdLst>
        </p14:section>
        <p14:section name="07" id="{D537AD47-51A8-46BA-A288-162F291FD3A1}">
          <p14:sldIdLst>
            <p14:sldId id="380"/>
            <p14:sldId id="381"/>
            <p14:sldId id="382"/>
            <p14:sldId id="383"/>
            <p14:sldId id="384"/>
            <p14:sldId id="385"/>
            <p14:sldId id="386"/>
            <p14:sldId id="387"/>
            <p14:sldId id="388"/>
            <p14:sldId id="389"/>
            <p14:sldId id="390"/>
            <p14:sldId id="391"/>
            <p14:sldId id="392"/>
            <p14:sldId id="393"/>
            <p14:sldId id="394"/>
            <p14:sldId id="395"/>
            <p14:sldId id="396"/>
          </p14:sldIdLst>
        </p14:section>
        <p14:section name="08" id="{A961D6DC-ADE0-49DB-9229-6AEC3DA04C5B}">
          <p14:sldIdLst>
            <p14:sldId id="397"/>
            <p14:sldId id="398"/>
            <p14:sldId id="399"/>
            <p14:sldId id="400"/>
          </p14:sldIdLst>
        </p14:section>
        <p14:section name="09" id="{92CFBC1C-C653-494C-88B6-3AE06C0F5BC3}">
          <p14:sldIdLst>
            <p14:sldId id="401"/>
          </p14:sldIdLst>
        </p14:section>
      </p14:sectionLst>
    </p:ext>
    <p:ext uri="{EFAFB233-063F-42B5-8137-9DF3F51BA10A}">
      <p15:sldGuideLst xmlns:p15="http://schemas.microsoft.com/office/powerpoint/2012/main">
        <p15:guide id="1" orient="horz" pos="2160">
          <p15:clr>
            <a:srgbClr val="A4A3A4"/>
          </p15:clr>
        </p15:guide>
        <p15:guide id="2" pos="285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go, Nitika" initials="NVM" lastIdx="52" clrIdx="0">
    <p:extLst>
      <p:ext uri="{19B8F6BF-5375-455C-9EA6-DF929625EA0E}">
        <p15:presenceInfo xmlns:p15="http://schemas.microsoft.com/office/powerpoint/2012/main" userId="Mago, Nitika" providerId="None"/>
      </p:ext>
    </p:extLst>
  </p:cmAuthor>
  <p:cmAuthor id="2" name="Sandip " initials="SS" lastIdx="1" clrIdx="1">
    <p:extLst>
      <p:ext uri="{19B8F6BF-5375-455C-9EA6-DF929625EA0E}">
        <p15:presenceInfo xmlns:p15="http://schemas.microsoft.com/office/powerpoint/2012/main" userId="Sandip "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3517B"/>
    <a:srgbClr val="1B4B76"/>
    <a:srgbClr val="24517C"/>
    <a:srgbClr val="3F688C"/>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29" autoAdjust="0"/>
    <p:restoredTop sz="94660"/>
  </p:normalViewPr>
  <p:slideViewPr>
    <p:cSldViewPr snapToGrid="0" showGuides="1">
      <p:cViewPr varScale="1">
        <p:scale>
          <a:sx n="81" d="100"/>
          <a:sy n="81" d="100"/>
        </p:scale>
        <p:origin x="768" y="62"/>
      </p:cViewPr>
      <p:guideLst>
        <p:guide orient="horz" pos="2160"/>
        <p:guide pos="2856"/>
      </p:guideLst>
    </p:cSldViewPr>
  </p:slideViewPr>
  <p:notesTextViewPr>
    <p:cViewPr>
      <p:scale>
        <a:sx n="3" d="2"/>
        <a:sy n="3" d="2"/>
      </p:scale>
      <p:origin x="0" y="0"/>
    </p:cViewPr>
  </p:notesTextViewPr>
  <p:notesViewPr>
    <p:cSldViewPr snapToGrid="0" showGuides="1">
      <p:cViewPr varScale="1">
        <p:scale>
          <a:sx n="96" d="100"/>
          <a:sy n="96" d="100"/>
        </p:scale>
        <p:origin x="3516" y="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slide" Target="slides/slide81.xml"/><Relationship Id="rId102"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slide" Target="slides/slide84.xml"/><Relationship Id="rId95" Type="http://schemas.openxmlformats.org/officeDocument/2006/relationships/slide" Target="slides/slide89.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100" Type="http://schemas.openxmlformats.org/officeDocument/2006/relationships/commentAuthors" Target="commentAuthor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slide" Target="slides/slide87.xml"/><Relationship Id="rId98"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handoutMaster" Target="handoutMasters/handoutMaster1.xml"/><Relationship Id="rId10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wli\Desktop\Inertia\critical%20inertia.xls"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ercot.com\users\Jmatevosjana\New%20AS%20Products\Useful%20Papers\SIR\Nordic%20TSOs%20inertia%20work\Copy%20of%20Kopia_av_Future-inertia_survey_9-answers_v19_with%20my%20draft%20edits_for%20ERCOT%20presentation.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1" Type="http://schemas.openxmlformats.org/officeDocument/2006/relationships/oleObject" Target="file:///\\ercot.com\users\jmatevosjana\ERSTF\ERSWG\2%20-%20HQ_PPPC_Boxplot.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1.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oleObject" Target="file:///C:\Users\wli\Desktop\Studies\Inertia\critical%20inertia_2018update.xls"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wli\Desktop\Studies\Inertia\critical%20inertia_2018update.xls"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wli\Desktop\Studies\Inertia\critical%20inertia_2018update.xls"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wli\Desktop\Studies\Inertia\critical%20inertia_2018update.xls"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wli\Desktop\Studies\Inertia\critical%20inertia_2018update.xls"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ercot.com\users\Jmatevosjana\New%20AS%20Products\Useful%20Papers\SIR\Nordic%20TSOs%20inertia%20work\Copy%20of%20Kopia_av_Future-inertia_survey_9-answers_v19_with%20my%20draft%20edits_for%20ERCOT%20presentation.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ercot.com\users\Jmatevosjana\New%20AS%20Products\Useful%20Papers\SIR\Nordic%20TSOs%20inertia%20work\Copy%20of%20Kopia_av_Future-inertia_survey_9-answers_v19_with%20my%20draft%20edits_for%20ERCOT%20presentation.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2"/>
                </a:solidFill>
                <a:latin typeface="+mn-lt"/>
                <a:ea typeface="+mn-ea"/>
                <a:cs typeface="+mn-cs"/>
              </a:defRPr>
            </a:pPr>
            <a:r>
              <a:rPr lang="en-US" sz="1600" b="1" baseline="0">
                <a:solidFill>
                  <a:schemeClr val="tx2"/>
                </a:solidFill>
              </a:rPr>
              <a:t>Frequency Response (Loss of 2750 MW)</a:t>
            </a:r>
            <a:endParaRPr lang="en-US" sz="1600" b="1">
              <a:solidFill>
                <a:schemeClr val="tx2"/>
              </a:solidFill>
            </a:endParaRPr>
          </a:p>
        </c:rich>
      </c:tx>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2"/>
              </a:solidFill>
              <a:latin typeface="+mn-lt"/>
              <a:ea typeface="+mn-ea"/>
              <a:cs typeface="+mn-cs"/>
            </a:defRPr>
          </a:pPr>
          <a:endParaRPr lang="en-US"/>
        </a:p>
      </c:txPr>
    </c:title>
    <c:autoTitleDeleted val="0"/>
    <c:plotArea>
      <c:layout/>
      <c:scatterChart>
        <c:scatterStyle val="lineMarker"/>
        <c:varyColors val="0"/>
        <c:ser>
          <c:idx val="0"/>
          <c:order val="0"/>
          <c:tx>
            <c:strRef>
              <c:f>'1150PFR'!$B$1</c:f>
              <c:strCache>
                <c:ptCount val="1"/>
                <c:pt idx="0">
                  <c:v>Case0</c:v>
                </c:pt>
              </c:strCache>
            </c:strRef>
          </c:tx>
          <c:spPr>
            <a:ln w="19050" cap="rnd">
              <a:solidFill>
                <a:schemeClr val="accent1"/>
              </a:solidFill>
              <a:round/>
            </a:ln>
            <a:effectLst/>
          </c:spPr>
          <c:marker>
            <c:symbol val="none"/>
          </c:marker>
          <c:xVal>
            <c:numRef>
              <c:f>'1150PFR'!$A$2:$A$99</c:f>
              <c:numCache>
                <c:formatCode>General</c:formatCode>
                <c:ptCount val="98"/>
                <c:pt idx="0">
                  <c:v>0</c:v>
                </c:pt>
                <c:pt idx="1">
                  <c:v>2.0833000000000001E-2</c:v>
                </c:pt>
                <c:pt idx="2">
                  <c:v>4.1667000000000003E-2</c:v>
                </c:pt>
                <c:pt idx="3">
                  <c:v>6.25E-2</c:v>
                </c:pt>
                <c:pt idx="4">
                  <c:v>8.3333000000000004E-2</c:v>
                </c:pt>
                <c:pt idx="5">
                  <c:v>0.104167</c:v>
                </c:pt>
                <c:pt idx="6">
                  <c:v>0.125</c:v>
                </c:pt>
                <c:pt idx="7">
                  <c:v>0.14583299999999999</c:v>
                </c:pt>
                <c:pt idx="8">
                  <c:v>0.16666700000000001</c:v>
                </c:pt>
                <c:pt idx="9">
                  <c:v>0.1875</c:v>
                </c:pt>
                <c:pt idx="10">
                  <c:v>0.20833299999999999</c:v>
                </c:pt>
                <c:pt idx="11">
                  <c:v>0.22916700000000001</c:v>
                </c:pt>
                <c:pt idx="12">
                  <c:v>0.25</c:v>
                </c:pt>
                <c:pt idx="13">
                  <c:v>0.27083299999999999</c:v>
                </c:pt>
                <c:pt idx="14">
                  <c:v>0.29166700000000001</c:v>
                </c:pt>
                <c:pt idx="15">
                  <c:v>0.3125</c:v>
                </c:pt>
                <c:pt idx="16">
                  <c:v>0.33333299999999999</c:v>
                </c:pt>
                <c:pt idx="17">
                  <c:v>0.35416700000000001</c:v>
                </c:pt>
                <c:pt idx="18">
                  <c:v>0.375</c:v>
                </c:pt>
                <c:pt idx="19">
                  <c:v>0.39583299999999999</c:v>
                </c:pt>
                <c:pt idx="20">
                  <c:v>0.41666700000000001</c:v>
                </c:pt>
                <c:pt idx="21">
                  <c:v>0.4375</c:v>
                </c:pt>
                <c:pt idx="22">
                  <c:v>0.45833299999999999</c:v>
                </c:pt>
                <c:pt idx="23">
                  <c:v>0.47916700000000001</c:v>
                </c:pt>
                <c:pt idx="24">
                  <c:v>0.5</c:v>
                </c:pt>
                <c:pt idx="25">
                  <c:v>0.5</c:v>
                </c:pt>
                <c:pt idx="26">
                  <c:v>0.52083299999999999</c:v>
                </c:pt>
                <c:pt idx="27">
                  <c:v>0.54166700000000001</c:v>
                </c:pt>
                <c:pt idx="28">
                  <c:v>0.5625</c:v>
                </c:pt>
                <c:pt idx="29">
                  <c:v>0.58333299999999999</c:v>
                </c:pt>
                <c:pt idx="30">
                  <c:v>0.60416700000000001</c:v>
                </c:pt>
                <c:pt idx="31">
                  <c:v>0.625</c:v>
                </c:pt>
                <c:pt idx="32">
                  <c:v>0.64583299999999999</c:v>
                </c:pt>
                <c:pt idx="33">
                  <c:v>0.66666700000000001</c:v>
                </c:pt>
                <c:pt idx="34">
                  <c:v>0.6875</c:v>
                </c:pt>
                <c:pt idx="35">
                  <c:v>0.70833299999999999</c:v>
                </c:pt>
                <c:pt idx="36">
                  <c:v>0.72916700000000001</c:v>
                </c:pt>
                <c:pt idx="37">
                  <c:v>0.75</c:v>
                </c:pt>
                <c:pt idx="38">
                  <c:v>0.77083299999999999</c:v>
                </c:pt>
                <c:pt idx="39">
                  <c:v>0.79166700000000001</c:v>
                </c:pt>
                <c:pt idx="40">
                  <c:v>0.8125</c:v>
                </c:pt>
                <c:pt idx="41">
                  <c:v>0.83333299999999999</c:v>
                </c:pt>
                <c:pt idx="42">
                  <c:v>0.85416700000000001</c:v>
                </c:pt>
                <c:pt idx="43">
                  <c:v>0.875</c:v>
                </c:pt>
                <c:pt idx="44">
                  <c:v>0.89583299999999999</c:v>
                </c:pt>
                <c:pt idx="45">
                  <c:v>0.91666700000000001</c:v>
                </c:pt>
                <c:pt idx="46">
                  <c:v>0.9375</c:v>
                </c:pt>
                <c:pt idx="47">
                  <c:v>0.95833299999999999</c:v>
                </c:pt>
                <c:pt idx="48">
                  <c:v>0.97916700000000001</c:v>
                </c:pt>
                <c:pt idx="49">
                  <c:v>1</c:v>
                </c:pt>
                <c:pt idx="50">
                  <c:v>1.0208330000000001</c:v>
                </c:pt>
                <c:pt idx="51">
                  <c:v>1.0416669999999999</c:v>
                </c:pt>
                <c:pt idx="52">
                  <c:v>1.0625</c:v>
                </c:pt>
                <c:pt idx="53">
                  <c:v>1.0833330000000001</c:v>
                </c:pt>
                <c:pt idx="54">
                  <c:v>1.1041669999999999</c:v>
                </c:pt>
                <c:pt idx="55">
                  <c:v>1.125</c:v>
                </c:pt>
                <c:pt idx="56">
                  <c:v>1.1458330000000001</c:v>
                </c:pt>
                <c:pt idx="57">
                  <c:v>1.1666669999999999</c:v>
                </c:pt>
                <c:pt idx="58">
                  <c:v>1.1875</c:v>
                </c:pt>
                <c:pt idx="59">
                  <c:v>1.2083330000000001</c:v>
                </c:pt>
                <c:pt idx="60">
                  <c:v>1.2291669999999999</c:v>
                </c:pt>
                <c:pt idx="61">
                  <c:v>1.25</c:v>
                </c:pt>
                <c:pt idx="62">
                  <c:v>1.2708330000000001</c:v>
                </c:pt>
                <c:pt idx="63">
                  <c:v>1.2916669999999999</c:v>
                </c:pt>
                <c:pt idx="64">
                  <c:v>1.3125</c:v>
                </c:pt>
                <c:pt idx="65">
                  <c:v>1.3333330000000001</c:v>
                </c:pt>
                <c:pt idx="66">
                  <c:v>1.3541669999999999</c:v>
                </c:pt>
                <c:pt idx="67">
                  <c:v>1.375</c:v>
                </c:pt>
                <c:pt idx="68">
                  <c:v>1.3958330000000001</c:v>
                </c:pt>
                <c:pt idx="69">
                  <c:v>1.4166669999999999</c:v>
                </c:pt>
                <c:pt idx="70">
                  <c:v>1.4375</c:v>
                </c:pt>
                <c:pt idx="71">
                  <c:v>1.4583330000000001</c:v>
                </c:pt>
                <c:pt idx="72">
                  <c:v>1.4791669999999999</c:v>
                </c:pt>
                <c:pt idx="73">
                  <c:v>1.5</c:v>
                </c:pt>
                <c:pt idx="74">
                  <c:v>1.5208330000000001</c:v>
                </c:pt>
                <c:pt idx="75">
                  <c:v>1.5416669999999999</c:v>
                </c:pt>
                <c:pt idx="76">
                  <c:v>1.5625</c:v>
                </c:pt>
                <c:pt idx="77">
                  <c:v>1.5833330000000001</c:v>
                </c:pt>
                <c:pt idx="78">
                  <c:v>1.6041669999999999</c:v>
                </c:pt>
                <c:pt idx="79">
                  <c:v>1.625</c:v>
                </c:pt>
                <c:pt idx="80">
                  <c:v>1.6458330000000001</c:v>
                </c:pt>
                <c:pt idx="81">
                  <c:v>1.6666669999999999</c:v>
                </c:pt>
                <c:pt idx="82">
                  <c:v>1.6875</c:v>
                </c:pt>
                <c:pt idx="83">
                  <c:v>1.7083330000000001</c:v>
                </c:pt>
                <c:pt idx="84">
                  <c:v>1.7291669999999999</c:v>
                </c:pt>
                <c:pt idx="85">
                  <c:v>1.75</c:v>
                </c:pt>
                <c:pt idx="86">
                  <c:v>1.7708330000000001</c:v>
                </c:pt>
                <c:pt idx="87">
                  <c:v>1.7916669999999999</c:v>
                </c:pt>
                <c:pt idx="88">
                  <c:v>1.8125</c:v>
                </c:pt>
                <c:pt idx="89">
                  <c:v>1.8333330000000001</c:v>
                </c:pt>
                <c:pt idx="90">
                  <c:v>1.8541669999999999</c:v>
                </c:pt>
                <c:pt idx="91">
                  <c:v>1.875</c:v>
                </c:pt>
                <c:pt idx="92">
                  <c:v>1.8958330000000001</c:v>
                </c:pt>
                <c:pt idx="93">
                  <c:v>1.9166669999999999</c:v>
                </c:pt>
                <c:pt idx="94">
                  <c:v>1.9375</c:v>
                </c:pt>
                <c:pt idx="95">
                  <c:v>1.9583330000000001</c:v>
                </c:pt>
                <c:pt idx="96">
                  <c:v>1.9791669999999999</c:v>
                </c:pt>
                <c:pt idx="97">
                  <c:v>2</c:v>
                </c:pt>
              </c:numCache>
            </c:numRef>
          </c:xVal>
          <c:yVal>
            <c:numRef>
              <c:f>'1150PFR'!$B$2:$B$99</c:f>
              <c:numCache>
                <c:formatCode>General</c:formatCode>
                <c:ptCount val="98"/>
                <c:pt idx="0">
                  <c:v>60</c:v>
                </c:pt>
                <c:pt idx="1">
                  <c:v>60</c:v>
                </c:pt>
                <c:pt idx="2">
                  <c:v>60.000008000000001</c:v>
                </c:pt>
                <c:pt idx="3">
                  <c:v>60.000008000000001</c:v>
                </c:pt>
                <c:pt idx="4">
                  <c:v>60.000008000000001</c:v>
                </c:pt>
                <c:pt idx="5">
                  <c:v>60.000008000000001</c:v>
                </c:pt>
                <c:pt idx="6">
                  <c:v>60.000008000000001</c:v>
                </c:pt>
                <c:pt idx="7">
                  <c:v>60.000008000000001</c:v>
                </c:pt>
                <c:pt idx="8">
                  <c:v>60</c:v>
                </c:pt>
                <c:pt idx="9">
                  <c:v>60</c:v>
                </c:pt>
                <c:pt idx="10">
                  <c:v>59.999996000000003</c:v>
                </c:pt>
                <c:pt idx="11">
                  <c:v>59.999996000000003</c:v>
                </c:pt>
                <c:pt idx="12">
                  <c:v>59.999991999999999</c:v>
                </c:pt>
                <c:pt idx="13">
                  <c:v>59.999991999999999</c:v>
                </c:pt>
                <c:pt idx="14">
                  <c:v>59.999991999999999</c:v>
                </c:pt>
                <c:pt idx="15">
                  <c:v>59.999991999999999</c:v>
                </c:pt>
                <c:pt idx="16">
                  <c:v>59.999991999999999</c:v>
                </c:pt>
                <c:pt idx="17">
                  <c:v>59.999991999999999</c:v>
                </c:pt>
                <c:pt idx="18">
                  <c:v>59.999991999999999</c:v>
                </c:pt>
                <c:pt idx="19">
                  <c:v>59.999988999999999</c:v>
                </c:pt>
                <c:pt idx="20">
                  <c:v>59.999988999999999</c:v>
                </c:pt>
                <c:pt idx="21">
                  <c:v>59.999988999999999</c:v>
                </c:pt>
                <c:pt idx="22">
                  <c:v>59.999988999999999</c:v>
                </c:pt>
                <c:pt idx="23">
                  <c:v>59.999985000000002</c:v>
                </c:pt>
                <c:pt idx="24">
                  <c:v>59.999980999999998</c:v>
                </c:pt>
                <c:pt idx="25">
                  <c:v>59.999980999999998</c:v>
                </c:pt>
                <c:pt idx="26">
                  <c:v>59.978789999999996</c:v>
                </c:pt>
                <c:pt idx="27">
                  <c:v>59.961136000000003</c:v>
                </c:pt>
                <c:pt idx="28">
                  <c:v>59.943607</c:v>
                </c:pt>
                <c:pt idx="29">
                  <c:v>59.925907000000002</c:v>
                </c:pt>
                <c:pt idx="30">
                  <c:v>59.908180000000002</c:v>
                </c:pt>
                <c:pt idx="31">
                  <c:v>59.890495000000001</c:v>
                </c:pt>
                <c:pt idx="32">
                  <c:v>59.872871000000004</c:v>
                </c:pt>
                <c:pt idx="33">
                  <c:v>59.855347000000002</c:v>
                </c:pt>
                <c:pt idx="34">
                  <c:v>59.837975</c:v>
                </c:pt>
                <c:pt idx="35">
                  <c:v>59.820892000000001</c:v>
                </c:pt>
                <c:pt idx="36">
                  <c:v>59.80415</c:v>
                </c:pt>
                <c:pt idx="37">
                  <c:v>59.787838000000001</c:v>
                </c:pt>
                <c:pt idx="38">
                  <c:v>59.771999000000001</c:v>
                </c:pt>
                <c:pt idx="39">
                  <c:v>59.756625999999997</c:v>
                </c:pt>
                <c:pt idx="40">
                  <c:v>59.741734000000001</c:v>
                </c:pt>
                <c:pt idx="41">
                  <c:v>59.727268000000002</c:v>
                </c:pt>
                <c:pt idx="42">
                  <c:v>59.713183999999998</c:v>
                </c:pt>
                <c:pt idx="43">
                  <c:v>59.699387000000002</c:v>
                </c:pt>
                <c:pt idx="44">
                  <c:v>59.685882999999997</c:v>
                </c:pt>
                <c:pt idx="45">
                  <c:v>59.672516000000002</c:v>
                </c:pt>
                <c:pt idx="46">
                  <c:v>59.659252000000002</c:v>
                </c:pt>
                <c:pt idx="47">
                  <c:v>59.646034</c:v>
                </c:pt>
                <c:pt idx="48">
                  <c:v>59.632820000000002</c:v>
                </c:pt>
                <c:pt idx="49">
                  <c:v>59.619598000000003</c:v>
                </c:pt>
                <c:pt idx="50">
                  <c:v>59.606330999999997</c:v>
                </c:pt>
                <c:pt idx="51">
                  <c:v>59.592995000000002</c:v>
                </c:pt>
                <c:pt idx="52">
                  <c:v>59.579552</c:v>
                </c:pt>
                <c:pt idx="53">
                  <c:v>59.566071000000001</c:v>
                </c:pt>
                <c:pt idx="54">
                  <c:v>59.552470999999997</c:v>
                </c:pt>
                <c:pt idx="55">
                  <c:v>59.538787999999997</c:v>
                </c:pt>
                <c:pt idx="56">
                  <c:v>59.525039999999997</c:v>
                </c:pt>
                <c:pt idx="57">
                  <c:v>59.511253000000004</c:v>
                </c:pt>
                <c:pt idx="58">
                  <c:v>59.497456</c:v>
                </c:pt>
                <c:pt idx="59">
                  <c:v>59.483668999999999</c:v>
                </c:pt>
                <c:pt idx="60">
                  <c:v>59.469912999999998</c:v>
                </c:pt>
                <c:pt idx="61">
                  <c:v>59.456187999999997</c:v>
                </c:pt>
                <c:pt idx="62">
                  <c:v>59.442546999999998</c:v>
                </c:pt>
                <c:pt idx="63">
                  <c:v>59.428944000000001</c:v>
                </c:pt>
                <c:pt idx="64">
                  <c:v>59.415382000000001</c:v>
                </c:pt>
                <c:pt idx="65">
                  <c:v>59.401862999999999</c:v>
                </c:pt>
                <c:pt idx="66">
                  <c:v>59.388370999999999</c:v>
                </c:pt>
                <c:pt idx="67">
                  <c:v>59.374893</c:v>
                </c:pt>
                <c:pt idx="68">
                  <c:v>59.361426999999999</c:v>
                </c:pt>
                <c:pt idx="69">
                  <c:v>59.347954000000001</c:v>
                </c:pt>
                <c:pt idx="70">
                  <c:v>59.334465000000002</c:v>
                </c:pt>
                <c:pt idx="71">
                  <c:v>59.320965000000001</c:v>
                </c:pt>
                <c:pt idx="72">
                  <c:v>59.307429999999997</c:v>
                </c:pt>
                <c:pt idx="73">
                  <c:v>59.293861</c:v>
                </c:pt>
                <c:pt idx="74">
                  <c:v>59.280258000000003</c:v>
                </c:pt>
                <c:pt idx="75">
                  <c:v>59.266624</c:v>
                </c:pt>
                <c:pt idx="76">
                  <c:v>59.252960000000002</c:v>
                </c:pt>
                <c:pt idx="77">
                  <c:v>59.239269</c:v>
                </c:pt>
                <c:pt idx="78">
                  <c:v>59.225566999999998</c:v>
                </c:pt>
                <c:pt idx="79">
                  <c:v>59.211875999999997</c:v>
                </c:pt>
                <c:pt idx="80">
                  <c:v>59.198196000000003</c:v>
                </c:pt>
                <c:pt idx="81">
                  <c:v>59.184559</c:v>
                </c:pt>
                <c:pt idx="82">
                  <c:v>59.170990000000003</c:v>
                </c:pt>
                <c:pt idx="83">
                  <c:v>59.157513000000002</c:v>
                </c:pt>
                <c:pt idx="84">
                  <c:v>59.144154</c:v>
                </c:pt>
                <c:pt idx="85">
                  <c:v>59.130946999999999</c:v>
                </c:pt>
                <c:pt idx="86">
                  <c:v>59.117911999999997</c:v>
                </c:pt>
                <c:pt idx="87">
                  <c:v>59.105075999999997</c:v>
                </c:pt>
                <c:pt idx="88">
                  <c:v>59.092461</c:v>
                </c:pt>
                <c:pt idx="89">
                  <c:v>59.080086000000001</c:v>
                </c:pt>
                <c:pt idx="90">
                  <c:v>59.067962999999999</c:v>
                </c:pt>
                <c:pt idx="91">
                  <c:v>59.056106999999997</c:v>
                </c:pt>
                <c:pt idx="92">
                  <c:v>59.044521000000003</c:v>
                </c:pt>
                <c:pt idx="93">
                  <c:v>59.033214999999998</c:v>
                </c:pt>
                <c:pt idx="94">
                  <c:v>59.022174999999997</c:v>
                </c:pt>
                <c:pt idx="95">
                  <c:v>59.011401999999997</c:v>
                </c:pt>
                <c:pt idx="96">
                  <c:v>59.000889000000001</c:v>
                </c:pt>
                <c:pt idx="97">
                  <c:v>58.990397999999999</c:v>
                </c:pt>
              </c:numCache>
            </c:numRef>
          </c:yVal>
          <c:smooth val="0"/>
        </c:ser>
        <c:dLbls>
          <c:showLegendKey val="0"/>
          <c:showVal val="0"/>
          <c:showCatName val="0"/>
          <c:showSerName val="0"/>
          <c:showPercent val="0"/>
          <c:showBubbleSize val="0"/>
        </c:dLbls>
        <c:axId val="150093808"/>
        <c:axId val="151087408"/>
      </c:scatterChart>
      <c:valAx>
        <c:axId val="15009380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2"/>
                    </a:solidFill>
                    <a:latin typeface="+mn-lt"/>
                    <a:ea typeface="+mn-ea"/>
                    <a:cs typeface="+mn-cs"/>
                  </a:defRPr>
                </a:pPr>
                <a:r>
                  <a:rPr lang="en-US">
                    <a:solidFill>
                      <a:schemeClr val="tx2"/>
                    </a:solidFill>
                  </a:rPr>
                  <a:t>Second</a:t>
                </a:r>
              </a:p>
            </c:rich>
          </c:tx>
          <c:layout/>
          <c:overlay val="0"/>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151087408"/>
        <c:crosses val="autoZero"/>
        <c:crossBetween val="midCat"/>
        <c:majorUnit val="0.2"/>
      </c:valAx>
      <c:valAx>
        <c:axId val="1510874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2"/>
                    </a:solidFill>
                    <a:latin typeface="+mn-lt"/>
                    <a:ea typeface="+mn-ea"/>
                    <a:cs typeface="+mn-cs"/>
                  </a:defRPr>
                </a:pPr>
                <a:r>
                  <a:rPr lang="en-US">
                    <a:solidFill>
                      <a:schemeClr val="tx2"/>
                    </a:solidFill>
                  </a:rPr>
                  <a:t>Frequency (Hz)</a:t>
                </a:r>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150093808"/>
        <c:crosses val="autoZero"/>
        <c:crossBetween val="midCat"/>
        <c:majorUnit val="0.1"/>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rgbClr val="5B6770"/>
                </a:solidFill>
                <a:latin typeface="+mn-lt"/>
                <a:ea typeface="+mn-ea"/>
                <a:cs typeface="+mn-cs"/>
              </a:defRPr>
            </a:pPr>
            <a:r>
              <a:rPr lang="fi-FI" sz="1800" b="1" i="0" u="none" strike="noStrike" kern="1200" spc="0" baseline="0" dirty="0" smtClean="0">
                <a:solidFill>
                  <a:srgbClr val="5B6770"/>
                </a:solidFill>
                <a:latin typeface="+mn-lt"/>
                <a:ea typeface="+mn-ea"/>
                <a:cs typeface="+mn-cs"/>
              </a:rPr>
              <a:t>RCC</a:t>
            </a:r>
            <a:r>
              <a:rPr lang="fi-FI" sz="1800" b="1" baseline="0" dirty="0" smtClean="0">
                <a:solidFill>
                  <a:srgbClr val="5B6770"/>
                </a:solidFill>
              </a:rPr>
              <a:t>(MW) / Min </a:t>
            </a:r>
            <a:r>
              <a:rPr lang="fi-FI" sz="1800" b="1" baseline="0" dirty="0">
                <a:solidFill>
                  <a:srgbClr val="5B6770"/>
                </a:solidFill>
              </a:rPr>
              <a:t>Inertia (</a:t>
            </a:r>
            <a:r>
              <a:rPr lang="fi-FI" sz="1800" b="1" baseline="0" dirty="0" smtClean="0">
                <a:solidFill>
                  <a:srgbClr val="5B6770"/>
                </a:solidFill>
              </a:rPr>
              <a:t>GW</a:t>
            </a:r>
            <a:r>
              <a:rPr lang="en-US" sz="1800" b="0" i="0" u="none" strike="noStrike" baseline="0" dirty="0" smtClean="0">
                <a:effectLst/>
              </a:rPr>
              <a:t>·</a:t>
            </a:r>
            <a:r>
              <a:rPr lang="fi-FI" sz="1800" b="1" baseline="0" dirty="0" smtClean="0">
                <a:solidFill>
                  <a:srgbClr val="5B6770"/>
                </a:solidFill>
              </a:rPr>
              <a:t>s)</a:t>
            </a:r>
            <a:r>
              <a:rPr lang="fi-FI" sz="1800" b="1" dirty="0" smtClean="0">
                <a:solidFill>
                  <a:srgbClr val="5B6770"/>
                </a:solidFill>
              </a:rPr>
              <a:t> </a:t>
            </a:r>
            <a:endParaRPr lang="fi-FI" sz="1800" dirty="0">
              <a:solidFill>
                <a:srgbClr val="5B6770"/>
              </a:solidFill>
            </a:endParaRPr>
          </a:p>
        </c:rich>
      </c:tx>
      <c:layout>
        <c:manualLayout>
          <c:xMode val="edge"/>
          <c:yMode val="edge"/>
          <c:x val="0.25742616033755278"/>
          <c:y val="2.1699082486484063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rgbClr val="5B6770"/>
              </a:solidFill>
              <a:latin typeface="+mn-lt"/>
              <a:ea typeface="+mn-ea"/>
              <a:cs typeface="+mn-cs"/>
            </a:defRPr>
          </a:pPr>
          <a:endParaRPr lang="en-US"/>
        </a:p>
      </c:txPr>
    </c:title>
    <c:autoTitleDeleted val="0"/>
    <c:plotArea>
      <c:layout>
        <c:manualLayout>
          <c:layoutTarget val="inner"/>
          <c:xMode val="edge"/>
          <c:yMode val="edge"/>
          <c:x val="9.0108923884514427E-2"/>
          <c:y val="0.17634259259259263"/>
          <c:w val="0.87933552055993003"/>
          <c:h val="0.61742529931506307"/>
        </c:manualLayout>
      </c:layout>
      <c:barChart>
        <c:barDir val="col"/>
        <c:grouping val="clustered"/>
        <c:varyColors val="0"/>
        <c:ser>
          <c:idx val="0"/>
          <c:order val="0"/>
          <c:tx>
            <c:strRef>
              <c:f>'Graphs-2'!$I$3</c:f>
              <c:strCache>
                <c:ptCount val="1"/>
                <c:pt idx="0">
                  <c:v>Largest loss (MW) / Wkin minimum (MWs)</c:v>
                </c:pt>
              </c:strCache>
            </c:strRef>
          </c:tx>
          <c:spPr>
            <a:solidFill>
              <a:srgbClr val="335F82"/>
            </a:solidFill>
            <a:ln>
              <a:noFill/>
            </a:ln>
            <a:effectLst/>
          </c:spPr>
          <c:invertIfNegative val="0"/>
          <c:cat>
            <c:strRef>
              <c:f>'Graphs-2'!$B$4:$B$9</c:f>
              <c:strCache>
                <c:ptCount val="6"/>
                <c:pt idx="0">
                  <c:v>South Australia</c:v>
                </c:pt>
                <c:pt idx="1">
                  <c:v>Hydro Quebec</c:v>
                </c:pt>
                <c:pt idx="2">
                  <c:v>Eirgrid</c:v>
                </c:pt>
                <c:pt idx="3">
                  <c:v>ERCOT</c:v>
                </c:pt>
                <c:pt idx="4">
                  <c:v>Nordic TSOs</c:v>
                </c:pt>
                <c:pt idx="5">
                  <c:v>NG  UK</c:v>
                </c:pt>
              </c:strCache>
            </c:strRef>
          </c:cat>
          <c:val>
            <c:numRef>
              <c:f>'Graphs-2'!$I$4:$I$9</c:f>
              <c:numCache>
                <c:formatCode>0.00</c:formatCode>
                <c:ptCount val="6"/>
                <c:pt idx="0">
                  <c:v>325</c:v>
                </c:pt>
                <c:pt idx="1">
                  <c:v>28.333333333333332</c:v>
                </c:pt>
                <c:pt idx="2">
                  <c:v>25</c:v>
                </c:pt>
                <c:pt idx="3">
                  <c:v>21.169230769230769</c:v>
                </c:pt>
                <c:pt idx="4">
                  <c:v>11.6</c:v>
                </c:pt>
                <c:pt idx="5">
                  <c:v>5</c:v>
                </c:pt>
              </c:numCache>
            </c:numRef>
          </c:val>
        </c:ser>
        <c:dLbls>
          <c:showLegendKey val="0"/>
          <c:showVal val="0"/>
          <c:showCatName val="0"/>
          <c:showSerName val="0"/>
          <c:showPercent val="0"/>
          <c:showBubbleSize val="0"/>
        </c:dLbls>
        <c:gapWidth val="219"/>
        <c:overlap val="-27"/>
        <c:axId val="151704144"/>
        <c:axId val="151704536"/>
      </c:barChart>
      <c:catAx>
        <c:axId val="151704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5B6770"/>
                </a:solidFill>
                <a:latin typeface="+mn-lt"/>
                <a:ea typeface="+mn-ea"/>
                <a:cs typeface="+mn-cs"/>
              </a:defRPr>
            </a:pPr>
            <a:endParaRPr lang="en-US"/>
          </a:p>
        </c:txPr>
        <c:crossAx val="151704536"/>
        <c:crosses val="autoZero"/>
        <c:auto val="1"/>
        <c:lblAlgn val="ctr"/>
        <c:lblOffset val="100"/>
        <c:noMultiLvlLbl val="0"/>
      </c:catAx>
      <c:valAx>
        <c:axId val="151704536"/>
        <c:scaling>
          <c:orientation val="minMax"/>
          <c:max val="5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5B6770"/>
                </a:solidFill>
                <a:latin typeface="+mn-lt"/>
                <a:ea typeface="+mn-ea"/>
                <a:cs typeface="+mn-cs"/>
              </a:defRPr>
            </a:pPr>
            <a:endParaRPr lang="en-US"/>
          </a:p>
        </c:txPr>
        <c:crossAx val="151704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spPr>
            <a:noFill/>
          </c:spPr>
          <c:invertIfNegative val="0"/>
          <c:cat>
            <c:numRef>
              <c:f>'[2 - HQ_PPPC_Boxplot.xlsx]QUARTILES'!$A$1:$K$1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'[2 - HQ_PPPC_Boxplot.xlsx]DIFF'!$B$8:$B$18</c:f>
              <c:numCache>
                <c:formatCode>General</c:formatCode>
                <c:ptCount val="11"/>
                <c:pt idx="0">
                  <c:v>850</c:v>
                </c:pt>
                <c:pt idx="1">
                  <c:v>890</c:v>
                </c:pt>
                <c:pt idx="2">
                  <c:v>870</c:v>
                </c:pt>
                <c:pt idx="3">
                  <c:v>860</c:v>
                </c:pt>
                <c:pt idx="4">
                  <c:v>910</c:v>
                </c:pt>
                <c:pt idx="5">
                  <c:v>970</c:v>
                </c:pt>
                <c:pt idx="6">
                  <c:v>980</c:v>
                </c:pt>
                <c:pt idx="7">
                  <c:v>860</c:v>
                </c:pt>
                <c:pt idx="8">
                  <c:v>920</c:v>
                </c:pt>
                <c:pt idx="9">
                  <c:v>870</c:v>
                </c:pt>
                <c:pt idx="10">
                  <c:v>920</c:v>
                </c:pt>
              </c:numCache>
            </c:numRef>
          </c:val>
        </c:ser>
        <c:ser>
          <c:idx val="1"/>
          <c:order val="1"/>
          <c:spPr>
            <a:noFill/>
            <a:ln>
              <a:noFill/>
            </a:ln>
          </c:spPr>
          <c:invertIfNegative val="0"/>
          <c:errBars>
            <c:errBarType val="minus"/>
            <c:errValType val="percentage"/>
            <c:noEndCap val="1"/>
            <c:val val="100"/>
            <c:spPr>
              <a:ln w="22225">
                <a:solidFill>
                  <a:schemeClr val="accent1"/>
                </a:solidFill>
              </a:ln>
            </c:spPr>
          </c:errBars>
          <c:cat>
            <c:numRef>
              <c:f>'[2 - HQ_PPPC_Boxplot.xlsx]QUARTILES'!$A$1:$K$1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'[2 - HQ_PPPC_Boxplot.xlsx]DIFF'!$C$8:$C$18</c:f>
              <c:numCache>
                <c:formatCode>General</c:formatCode>
                <c:ptCount val="11"/>
                <c:pt idx="0">
                  <c:v>400</c:v>
                </c:pt>
                <c:pt idx="1">
                  <c:v>420</c:v>
                </c:pt>
                <c:pt idx="2">
                  <c:v>440</c:v>
                </c:pt>
                <c:pt idx="3">
                  <c:v>480</c:v>
                </c:pt>
                <c:pt idx="4">
                  <c:v>470</c:v>
                </c:pt>
                <c:pt idx="5">
                  <c:v>440</c:v>
                </c:pt>
                <c:pt idx="6">
                  <c:v>400</c:v>
                </c:pt>
                <c:pt idx="7">
                  <c:v>430</c:v>
                </c:pt>
                <c:pt idx="8">
                  <c:v>420</c:v>
                </c:pt>
                <c:pt idx="9">
                  <c:v>420</c:v>
                </c:pt>
                <c:pt idx="10">
                  <c:v>410</c:v>
                </c:pt>
              </c:numCache>
            </c:numRef>
          </c:val>
        </c:ser>
        <c:ser>
          <c:idx val="2"/>
          <c:order val="2"/>
          <c:spPr>
            <a:solidFill>
              <a:schemeClr val="accent1">
                <a:lumMod val="20000"/>
                <a:lumOff val="80000"/>
              </a:schemeClr>
            </a:solidFill>
            <a:ln w="22225">
              <a:solidFill>
                <a:schemeClr val="accent1"/>
              </a:solidFill>
            </a:ln>
          </c:spPr>
          <c:invertIfNegative val="0"/>
          <c:cat>
            <c:numRef>
              <c:f>'[2 - HQ_PPPC_Boxplot.xlsx]QUARTILES'!$A$1:$K$1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'[2 - HQ_PPPC_Boxplot.xlsx]DIFF'!$D$8:$D$18</c:f>
              <c:numCache>
                <c:formatCode>General</c:formatCode>
                <c:ptCount val="11"/>
                <c:pt idx="0">
                  <c:v>180</c:v>
                </c:pt>
                <c:pt idx="1">
                  <c:v>140</c:v>
                </c:pt>
                <c:pt idx="2">
                  <c:v>160</c:v>
                </c:pt>
                <c:pt idx="3">
                  <c:v>220</c:v>
                </c:pt>
                <c:pt idx="4">
                  <c:v>180</c:v>
                </c:pt>
                <c:pt idx="5">
                  <c:v>180</c:v>
                </c:pt>
                <c:pt idx="6">
                  <c:v>160</c:v>
                </c:pt>
                <c:pt idx="7">
                  <c:v>210</c:v>
                </c:pt>
                <c:pt idx="8">
                  <c:v>150</c:v>
                </c:pt>
                <c:pt idx="9">
                  <c:v>160</c:v>
                </c:pt>
                <c:pt idx="10">
                  <c:v>280</c:v>
                </c:pt>
              </c:numCache>
            </c:numRef>
          </c:val>
        </c:ser>
        <c:ser>
          <c:idx val="3"/>
          <c:order val="3"/>
          <c:spPr>
            <a:solidFill>
              <a:schemeClr val="accent1">
                <a:lumMod val="20000"/>
                <a:lumOff val="80000"/>
              </a:schemeClr>
            </a:solidFill>
            <a:ln w="22225">
              <a:solidFill>
                <a:schemeClr val="accent1"/>
              </a:solidFill>
            </a:ln>
          </c:spPr>
          <c:invertIfNegative val="0"/>
          <c:cat>
            <c:numRef>
              <c:f>'[2 - HQ_PPPC_Boxplot.xlsx]QUARTILES'!$A$1:$K$1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'[2 - HQ_PPPC_Boxplot.xlsx]DIFF'!$E$8:$E$18</c:f>
              <c:numCache>
                <c:formatCode>General</c:formatCode>
                <c:ptCount val="11"/>
                <c:pt idx="0">
                  <c:v>180</c:v>
                </c:pt>
                <c:pt idx="1">
                  <c:v>330</c:v>
                </c:pt>
                <c:pt idx="2">
                  <c:v>300</c:v>
                </c:pt>
                <c:pt idx="3">
                  <c:v>245</c:v>
                </c:pt>
                <c:pt idx="4">
                  <c:v>210</c:v>
                </c:pt>
                <c:pt idx="5">
                  <c:v>230</c:v>
                </c:pt>
                <c:pt idx="6">
                  <c:v>320</c:v>
                </c:pt>
                <c:pt idx="7">
                  <c:v>350</c:v>
                </c:pt>
                <c:pt idx="8">
                  <c:v>290</c:v>
                </c:pt>
                <c:pt idx="9">
                  <c:v>320</c:v>
                </c:pt>
                <c:pt idx="10">
                  <c:v>350</c:v>
                </c:pt>
              </c:numCache>
            </c:numRef>
          </c:val>
        </c:ser>
        <c:ser>
          <c:idx val="4"/>
          <c:order val="4"/>
          <c:spPr>
            <a:noFill/>
          </c:spPr>
          <c:invertIfNegative val="0"/>
          <c:errBars>
            <c:errBarType val="minus"/>
            <c:errValType val="percentage"/>
            <c:noEndCap val="1"/>
            <c:val val="100"/>
            <c:spPr>
              <a:ln w="22225">
                <a:solidFill>
                  <a:schemeClr val="accent1"/>
                </a:solidFill>
              </a:ln>
            </c:spPr>
          </c:errBars>
          <c:cat>
            <c:numRef>
              <c:f>'[2 - HQ_PPPC_Boxplot.xlsx]QUARTILES'!$A$1:$K$1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'[2 - HQ_PPPC_Boxplot.xlsx]DIFF'!$F$8:$F$18</c:f>
              <c:numCache>
                <c:formatCode>General</c:formatCode>
                <c:ptCount val="11"/>
                <c:pt idx="0">
                  <c:v>440</c:v>
                </c:pt>
                <c:pt idx="1">
                  <c:v>340</c:v>
                </c:pt>
                <c:pt idx="2">
                  <c:v>400</c:v>
                </c:pt>
                <c:pt idx="3">
                  <c:v>395</c:v>
                </c:pt>
                <c:pt idx="4">
                  <c:v>450</c:v>
                </c:pt>
                <c:pt idx="5">
                  <c:v>420</c:v>
                </c:pt>
                <c:pt idx="6">
                  <c:v>370</c:v>
                </c:pt>
                <c:pt idx="7">
                  <c:v>360</c:v>
                </c:pt>
                <c:pt idx="8">
                  <c:v>440</c:v>
                </c:pt>
                <c:pt idx="9">
                  <c:v>490</c:v>
                </c:pt>
                <c:pt idx="10">
                  <c:v>330</c:v>
                </c:pt>
              </c:numCache>
            </c:numRef>
          </c:val>
        </c:ser>
        <c:dLbls>
          <c:showLegendKey val="0"/>
          <c:showVal val="0"/>
          <c:showCatName val="0"/>
          <c:showSerName val="0"/>
          <c:showPercent val="0"/>
          <c:showBubbleSize val="0"/>
        </c:dLbls>
        <c:gapWidth val="150"/>
        <c:overlap val="100"/>
        <c:axId val="151705712"/>
        <c:axId val="151706104"/>
      </c:barChart>
      <c:catAx>
        <c:axId val="151705712"/>
        <c:scaling>
          <c:orientation val="minMax"/>
        </c:scaling>
        <c:delete val="0"/>
        <c:axPos val="b"/>
        <c:majorGridlines/>
        <c:numFmt formatCode="General" sourceLinked="1"/>
        <c:majorTickMark val="out"/>
        <c:minorTickMark val="none"/>
        <c:tickLblPos val="nextTo"/>
        <c:txPr>
          <a:bodyPr/>
          <a:lstStyle/>
          <a:p>
            <a:pPr>
              <a:defRPr sz="1200" baseline="0">
                <a:solidFill>
                  <a:srgbClr val="5B6770"/>
                </a:solidFill>
              </a:defRPr>
            </a:pPr>
            <a:endParaRPr lang="en-US"/>
          </a:p>
        </c:txPr>
        <c:crossAx val="151706104"/>
        <c:crosses val="autoZero"/>
        <c:auto val="1"/>
        <c:lblAlgn val="ctr"/>
        <c:lblOffset val="100"/>
        <c:noMultiLvlLbl val="0"/>
      </c:catAx>
      <c:valAx>
        <c:axId val="151706104"/>
        <c:scaling>
          <c:orientation val="minMax"/>
          <c:max val="2400"/>
          <c:min val="800"/>
        </c:scaling>
        <c:delete val="0"/>
        <c:axPos val="l"/>
        <c:majorGridlines/>
        <c:title>
          <c:tx>
            <c:rich>
              <a:bodyPr rot="-5400000" vert="horz"/>
              <a:lstStyle/>
              <a:p>
                <a:pPr>
                  <a:defRPr sz="1600">
                    <a:solidFill>
                      <a:srgbClr val="5B6770"/>
                    </a:solidFill>
                  </a:defRPr>
                </a:pPr>
                <a:r>
                  <a:rPr lang="en-US" sz="1600" dirty="0" smtClean="0">
                    <a:solidFill>
                      <a:srgbClr val="5B6770"/>
                    </a:solidFill>
                  </a:rPr>
                  <a:t>Resource Contingency </a:t>
                </a:r>
                <a:r>
                  <a:rPr lang="en-US" sz="1600" dirty="0">
                    <a:solidFill>
                      <a:srgbClr val="5B6770"/>
                    </a:solidFill>
                  </a:rPr>
                  <a:t>Limit (MW)</a:t>
                </a:r>
              </a:p>
            </c:rich>
          </c:tx>
          <c:overlay val="0"/>
        </c:title>
        <c:numFmt formatCode="General" sourceLinked="1"/>
        <c:majorTickMark val="out"/>
        <c:minorTickMark val="none"/>
        <c:tickLblPos val="nextTo"/>
        <c:txPr>
          <a:bodyPr/>
          <a:lstStyle/>
          <a:p>
            <a:pPr>
              <a:defRPr sz="1200" baseline="0">
                <a:solidFill>
                  <a:srgbClr val="5B6770"/>
                </a:solidFill>
              </a:defRPr>
            </a:pPr>
            <a:endParaRPr lang="en-US"/>
          </a:p>
        </c:txPr>
        <c:crossAx val="151705712"/>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tx2"/>
                </a:solidFill>
                <a:latin typeface="Arial" panose="020B0604020202020204" pitchFamily="34" charset="0"/>
                <a:ea typeface="+mn-ea"/>
                <a:cs typeface="Arial" panose="020B0604020202020204" pitchFamily="34" charset="0"/>
              </a:defRPr>
            </a:pPr>
            <a:r>
              <a:rPr lang="en-US" sz="1600">
                <a:solidFill>
                  <a:schemeClr val="tx2"/>
                </a:solidFill>
              </a:rPr>
              <a:t>Loss of 2750 MW Generation (1150MW PFR)</a:t>
            </a:r>
          </a:p>
        </c:rich>
      </c:tx>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2"/>
              </a:solidFill>
              <a:latin typeface="Arial" panose="020B0604020202020204" pitchFamily="34" charset="0"/>
              <a:ea typeface="+mn-ea"/>
              <a:cs typeface="Arial" panose="020B0604020202020204" pitchFamily="34" charset="0"/>
            </a:defRPr>
          </a:pPr>
          <a:endParaRPr lang="en-US"/>
        </a:p>
      </c:txPr>
    </c:title>
    <c:autoTitleDeleted val="0"/>
    <c:plotArea>
      <c:layout/>
      <c:scatterChart>
        <c:scatterStyle val="lineMarker"/>
        <c:varyColors val="0"/>
        <c:ser>
          <c:idx val="11"/>
          <c:order val="0"/>
          <c:tx>
            <c:strRef>
              <c:f>aLL!$Z$1</c:f>
              <c:strCache>
                <c:ptCount val="1"/>
                <c:pt idx="0">
                  <c:v>case13</c:v>
                </c:pt>
              </c:strCache>
            </c:strRef>
          </c:tx>
          <c:spPr>
            <a:ln w="19050" cap="rnd">
              <a:solidFill>
                <a:schemeClr val="accent6">
                  <a:lumMod val="60000"/>
                </a:schemeClr>
              </a:solidFill>
              <a:round/>
            </a:ln>
            <a:effectLst/>
          </c:spPr>
          <c:marker>
            <c:symbol val="none"/>
          </c:marker>
          <c:xVal>
            <c:numRef>
              <c:f>aLL!$A$2:$A$968</c:f>
              <c:numCache>
                <c:formatCode>General</c:formatCode>
                <c:ptCount val="967"/>
                <c:pt idx="0">
                  <c:v>0</c:v>
                </c:pt>
                <c:pt idx="1">
                  <c:v>2.0833000000000001E-2</c:v>
                </c:pt>
                <c:pt idx="2">
                  <c:v>4.1667000000000003E-2</c:v>
                </c:pt>
                <c:pt idx="3">
                  <c:v>6.25E-2</c:v>
                </c:pt>
                <c:pt idx="4">
                  <c:v>8.3333000000000004E-2</c:v>
                </c:pt>
                <c:pt idx="5">
                  <c:v>0.104167</c:v>
                </c:pt>
                <c:pt idx="6">
                  <c:v>0.125</c:v>
                </c:pt>
                <c:pt idx="7">
                  <c:v>0.14583299999999999</c:v>
                </c:pt>
                <c:pt idx="8">
                  <c:v>0.16666700000000001</c:v>
                </c:pt>
                <c:pt idx="9">
                  <c:v>0.1875</c:v>
                </c:pt>
                <c:pt idx="10">
                  <c:v>0.20833299999999999</c:v>
                </c:pt>
                <c:pt idx="11">
                  <c:v>0.22916700000000001</c:v>
                </c:pt>
                <c:pt idx="12">
                  <c:v>0.25</c:v>
                </c:pt>
                <c:pt idx="13">
                  <c:v>0.27083299999999999</c:v>
                </c:pt>
                <c:pt idx="14">
                  <c:v>0.29166700000000001</c:v>
                </c:pt>
                <c:pt idx="15">
                  <c:v>0.3125</c:v>
                </c:pt>
                <c:pt idx="16">
                  <c:v>0.33333299999999999</c:v>
                </c:pt>
                <c:pt idx="17">
                  <c:v>0.35416700000000001</c:v>
                </c:pt>
                <c:pt idx="18">
                  <c:v>0.375</c:v>
                </c:pt>
                <c:pt idx="19">
                  <c:v>0.39583299999999999</c:v>
                </c:pt>
                <c:pt idx="20">
                  <c:v>0.41666700000000001</c:v>
                </c:pt>
                <c:pt idx="21">
                  <c:v>0.4375</c:v>
                </c:pt>
                <c:pt idx="22">
                  <c:v>0.45833299999999999</c:v>
                </c:pt>
                <c:pt idx="23">
                  <c:v>0.47916700000000001</c:v>
                </c:pt>
                <c:pt idx="24">
                  <c:v>0.5</c:v>
                </c:pt>
                <c:pt idx="25">
                  <c:v>0.5</c:v>
                </c:pt>
                <c:pt idx="26">
                  <c:v>0.52083299999999999</c:v>
                </c:pt>
                <c:pt idx="27">
                  <c:v>0.54166700000000001</c:v>
                </c:pt>
                <c:pt idx="28">
                  <c:v>0.5625</c:v>
                </c:pt>
                <c:pt idx="29">
                  <c:v>0.58333299999999999</c:v>
                </c:pt>
                <c:pt idx="30">
                  <c:v>0.60416700000000001</c:v>
                </c:pt>
                <c:pt idx="31">
                  <c:v>0.625</c:v>
                </c:pt>
                <c:pt idx="32">
                  <c:v>0.64583299999999999</c:v>
                </c:pt>
                <c:pt idx="33">
                  <c:v>0.66666700000000001</c:v>
                </c:pt>
                <c:pt idx="34">
                  <c:v>0.6875</c:v>
                </c:pt>
                <c:pt idx="35">
                  <c:v>0.70833299999999999</c:v>
                </c:pt>
                <c:pt idx="36">
                  <c:v>0.72916700000000001</c:v>
                </c:pt>
                <c:pt idx="37">
                  <c:v>0.75</c:v>
                </c:pt>
                <c:pt idx="38">
                  <c:v>0.77083299999999999</c:v>
                </c:pt>
                <c:pt idx="39">
                  <c:v>0.79166700000000001</c:v>
                </c:pt>
                <c:pt idx="40">
                  <c:v>0.8125</c:v>
                </c:pt>
                <c:pt idx="41">
                  <c:v>0.83333299999999999</c:v>
                </c:pt>
                <c:pt idx="42">
                  <c:v>0.85416700000000001</c:v>
                </c:pt>
                <c:pt idx="43">
                  <c:v>0.875</c:v>
                </c:pt>
                <c:pt idx="44">
                  <c:v>0.89583299999999999</c:v>
                </c:pt>
                <c:pt idx="45">
                  <c:v>0.91666700000000001</c:v>
                </c:pt>
                <c:pt idx="46">
                  <c:v>0.9375</c:v>
                </c:pt>
                <c:pt idx="47">
                  <c:v>0.95833299999999999</c:v>
                </c:pt>
                <c:pt idx="48">
                  <c:v>0.97916700000000001</c:v>
                </c:pt>
                <c:pt idx="49">
                  <c:v>1</c:v>
                </c:pt>
                <c:pt idx="50">
                  <c:v>1.020834</c:v>
                </c:pt>
                <c:pt idx="51">
                  <c:v>1.0416669999999999</c:v>
                </c:pt>
                <c:pt idx="52">
                  <c:v>1.0625009999999999</c:v>
                </c:pt>
                <c:pt idx="53">
                  <c:v>1.083334</c:v>
                </c:pt>
                <c:pt idx="54">
                  <c:v>1.1041669999999999</c:v>
                </c:pt>
                <c:pt idx="55">
                  <c:v>1.125</c:v>
                </c:pt>
                <c:pt idx="56">
                  <c:v>1.145834</c:v>
                </c:pt>
                <c:pt idx="57">
                  <c:v>1.1666669999999999</c:v>
                </c:pt>
                <c:pt idx="58">
                  <c:v>1.1875</c:v>
                </c:pt>
                <c:pt idx="59">
                  <c:v>1.208334</c:v>
                </c:pt>
                <c:pt idx="60">
                  <c:v>1.2291669999999999</c:v>
                </c:pt>
                <c:pt idx="61">
                  <c:v>1.25</c:v>
                </c:pt>
                <c:pt idx="62">
                  <c:v>1.270834</c:v>
                </c:pt>
                <c:pt idx="63">
                  <c:v>1.2916669999999999</c:v>
                </c:pt>
                <c:pt idx="64">
                  <c:v>1.3125009999999999</c:v>
                </c:pt>
                <c:pt idx="65">
                  <c:v>1.333334</c:v>
                </c:pt>
                <c:pt idx="66">
                  <c:v>1.354168</c:v>
                </c:pt>
                <c:pt idx="67">
                  <c:v>1.3750009999999999</c:v>
                </c:pt>
                <c:pt idx="68">
                  <c:v>1.395834</c:v>
                </c:pt>
                <c:pt idx="69">
                  <c:v>1.416668</c:v>
                </c:pt>
                <c:pt idx="70">
                  <c:v>1.4375009999999999</c:v>
                </c:pt>
                <c:pt idx="71">
                  <c:v>1.458334</c:v>
                </c:pt>
                <c:pt idx="72">
                  <c:v>1.479168</c:v>
                </c:pt>
                <c:pt idx="73">
                  <c:v>1.5000009999999999</c:v>
                </c:pt>
                <c:pt idx="74">
                  <c:v>1.520834</c:v>
                </c:pt>
                <c:pt idx="75">
                  <c:v>1.541668</c:v>
                </c:pt>
                <c:pt idx="76">
                  <c:v>1.5625009999999999</c:v>
                </c:pt>
                <c:pt idx="77">
                  <c:v>1.583334</c:v>
                </c:pt>
                <c:pt idx="78">
                  <c:v>1.604168</c:v>
                </c:pt>
                <c:pt idx="79">
                  <c:v>1.6250009999999999</c:v>
                </c:pt>
                <c:pt idx="80">
                  <c:v>1.645834</c:v>
                </c:pt>
                <c:pt idx="81">
                  <c:v>1.666668</c:v>
                </c:pt>
                <c:pt idx="82">
                  <c:v>1.6875009999999999</c:v>
                </c:pt>
                <c:pt idx="83">
                  <c:v>1.708334</c:v>
                </c:pt>
                <c:pt idx="84">
                  <c:v>1.729168</c:v>
                </c:pt>
                <c:pt idx="85">
                  <c:v>1.7500009999999999</c:v>
                </c:pt>
                <c:pt idx="86">
                  <c:v>1.770834</c:v>
                </c:pt>
                <c:pt idx="87">
                  <c:v>1.791668</c:v>
                </c:pt>
                <c:pt idx="88">
                  <c:v>1.8125009999999999</c:v>
                </c:pt>
                <c:pt idx="89">
                  <c:v>1.833334</c:v>
                </c:pt>
                <c:pt idx="90">
                  <c:v>1.854168</c:v>
                </c:pt>
                <c:pt idx="91">
                  <c:v>1.8750009999999999</c:v>
                </c:pt>
                <c:pt idx="92">
                  <c:v>1.895834</c:v>
                </c:pt>
                <c:pt idx="93">
                  <c:v>1.916668</c:v>
                </c:pt>
                <c:pt idx="94">
                  <c:v>1.9375009999999999</c:v>
                </c:pt>
                <c:pt idx="95">
                  <c:v>1.958334</c:v>
                </c:pt>
                <c:pt idx="96">
                  <c:v>1.979168</c:v>
                </c:pt>
                <c:pt idx="97">
                  <c:v>2.0000010000000001</c:v>
                </c:pt>
                <c:pt idx="98">
                  <c:v>2.0208339999999998</c:v>
                </c:pt>
                <c:pt idx="99">
                  <c:v>2.041668</c:v>
                </c:pt>
                <c:pt idx="100">
                  <c:v>2.0625010000000001</c:v>
                </c:pt>
                <c:pt idx="101">
                  <c:v>2.0833339999999998</c:v>
                </c:pt>
                <c:pt idx="102">
                  <c:v>2.1041669999999999</c:v>
                </c:pt>
                <c:pt idx="103">
                  <c:v>2.1250010000000001</c:v>
                </c:pt>
                <c:pt idx="104">
                  <c:v>2.1458339999999998</c:v>
                </c:pt>
                <c:pt idx="105">
                  <c:v>2.1666669999999999</c:v>
                </c:pt>
                <c:pt idx="106">
                  <c:v>2.1875010000000001</c:v>
                </c:pt>
                <c:pt idx="107">
                  <c:v>2.2083339999999998</c:v>
                </c:pt>
                <c:pt idx="108">
                  <c:v>2.2291669999999999</c:v>
                </c:pt>
                <c:pt idx="109">
                  <c:v>2.2500010000000001</c:v>
                </c:pt>
                <c:pt idx="110">
                  <c:v>2.2708339999999998</c:v>
                </c:pt>
                <c:pt idx="111">
                  <c:v>2.2916669999999999</c:v>
                </c:pt>
                <c:pt idx="112">
                  <c:v>2.3125010000000001</c:v>
                </c:pt>
                <c:pt idx="113">
                  <c:v>2.3333339999999998</c:v>
                </c:pt>
                <c:pt idx="114">
                  <c:v>2.3541669999999999</c:v>
                </c:pt>
                <c:pt idx="115">
                  <c:v>2.3750010000000001</c:v>
                </c:pt>
                <c:pt idx="116">
                  <c:v>2.3958339999999998</c:v>
                </c:pt>
                <c:pt idx="117">
                  <c:v>2.4166669999999999</c:v>
                </c:pt>
                <c:pt idx="118">
                  <c:v>2.4375010000000001</c:v>
                </c:pt>
                <c:pt idx="119">
                  <c:v>2.4583339999999998</c:v>
                </c:pt>
                <c:pt idx="120">
                  <c:v>2.4791669999999999</c:v>
                </c:pt>
                <c:pt idx="121">
                  <c:v>2.5000010000000001</c:v>
                </c:pt>
                <c:pt idx="122">
                  <c:v>2.5208339999999998</c:v>
                </c:pt>
                <c:pt idx="123">
                  <c:v>2.5416669999999999</c:v>
                </c:pt>
                <c:pt idx="124">
                  <c:v>2.5625010000000001</c:v>
                </c:pt>
                <c:pt idx="125">
                  <c:v>2.5833339999999998</c:v>
                </c:pt>
                <c:pt idx="126">
                  <c:v>2.6041669999999999</c:v>
                </c:pt>
                <c:pt idx="127">
                  <c:v>2.6250010000000001</c:v>
                </c:pt>
                <c:pt idx="128">
                  <c:v>2.6458339999999998</c:v>
                </c:pt>
                <c:pt idx="129">
                  <c:v>2.6666669999999999</c:v>
                </c:pt>
                <c:pt idx="130">
                  <c:v>2.6875010000000001</c:v>
                </c:pt>
                <c:pt idx="131">
                  <c:v>2.7083339999999998</c:v>
                </c:pt>
                <c:pt idx="132">
                  <c:v>2.7291669999999999</c:v>
                </c:pt>
                <c:pt idx="133">
                  <c:v>2.7500010000000001</c:v>
                </c:pt>
                <c:pt idx="134">
                  <c:v>2.7708339999999998</c:v>
                </c:pt>
                <c:pt idx="135">
                  <c:v>2.7916669999999999</c:v>
                </c:pt>
                <c:pt idx="136">
                  <c:v>2.8125010000000001</c:v>
                </c:pt>
                <c:pt idx="137">
                  <c:v>2.8333339999999998</c:v>
                </c:pt>
                <c:pt idx="138">
                  <c:v>2.8541669999999999</c:v>
                </c:pt>
                <c:pt idx="139">
                  <c:v>2.8750010000000001</c:v>
                </c:pt>
                <c:pt idx="140">
                  <c:v>2.8958339999999998</c:v>
                </c:pt>
                <c:pt idx="141">
                  <c:v>2.9166669999999999</c:v>
                </c:pt>
                <c:pt idx="142">
                  <c:v>2.9375010000000001</c:v>
                </c:pt>
                <c:pt idx="143">
                  <c:v>2.9583339999999998</c:v>
                </c:pt>
                <c:pt idx="144">
                  <c:v>2.9791669999999999</c:v>
                </c:pt>
                <c:pt idx="145">
                  <c:v>3.0000010000000001</c:v>
                </c:pt>
                <c:pt idx="146">
                  <c:v>3.0208339999999998</c:v>
                </c:pt>
                <c:pt idx="147">
                  <c:v>3.0416669999999999</c:v>
                </c:pt>
                <c:pt idx="148">
                  <c:v>3.0625010000000001</c:v>
                </c:pt>
                <c:pt idx="149">
                  <c:v>3.0833339999999998</c:v>
                </c:pt>
                <c:pt idx="150">
                  <c:v>3.1041669999999999</c:v>
                </c:pt>
                <c:pt idx="151">
                  <c:v>3.1250010000000001</c:v>
                </c:pt>
                <c:pt idx="152">
                  <c:v>3.1458339999999998</c:v>
                </c:pt>
                <c:pt idx="153">
                  <c:v>3.1666669999999999</c:v>
                </c:pt>
                <c:pt idx="154">
                  <c:v>3.1875010000000001</c:v>
                </c:pt>
                <c:pt idx="155">
                  <c:v>3.2083339999999998</c:v>
                </c:pt>
                <c:pt idx="156">
                  <c:v>3.2291669999999999</c:v>
                </c:pt>
                <c:pt idx="157">
                  <c:v>3.25</c:v>
                </c:pt>
                <c:pt idx="158">
                  <c:v>3.2708339999999998</c:v>
                </c:pt>
                <c:pt idx="159">
                  <c:v>3.2916669999999999</c:v>
                </c:pt>
                <c:pt idx="160">
                  <c:v>3.3125</c:v>
                </c:pt>
                <c:pt idx="161">
                  <c:v>3.3333339999999998</c:v>
                </c:pt>
                <c:pt idx="162">
                  <c:v>3.3541669999999999</c:v>
                </c:pt>
                <c:pt idx="163">
                  <c:v>3.375</c:v>
                </c:pt>
                <c:pt idx="164">
                  <c:v>3.3958339999999998</c:v>
                </c:pt>
                <c:pt idx="165">
                  <c:v>3.4166669999999999</c:v>
                </c:pt>
                <c:pt idx="166">
                  <c:v>3.4375010000000001</c:v>
                </c:pt>
                <c:pt idx="167">
                  <c:v>3.4583339999999998</c:v>
                </c:pt>
                <c:pt idx="168">
                  <c:v>3.4791669999999999</c:v>
                </c:pt>
                <c:pt idx="169">
                  <c:v>3.5000010000000001</c:v>
                </c:pt>
                <c:pt idx="170">
                  <c:v>3.5208339999999998</c:v>
                </c:pt>
                <c:pt idx="171">
                  <c:v>3.5416669999999999</c:v>
                </c:pt>
                <c:pt idx="172">
                  <c:v>3.5625010000000001</c:v>
                </c:pt>
                <c:pt idx="173">
                  <c:v>3.5833339999999998</c:v>
                </c:pt>
                <c:pt idx="174">
                  <c:v>3.6041669999999999</c:v>
                </c:pt>
                <c:pt idx="175">
                  <c:v>3.6250010000000001</c:v>
                </c:pt>
                <c:pt idx="176">
                  <c:v>3.6458339999999998</c:v>
                </c:pt>
                <c:pt idx="177">
                  <c:v>3.6666669999999999</c:v>
                </c:pt>
                <c:pt idx="178">
                  <c:v>3.6875010000000001</c:v>
                </c:pt>
                <c:pt idx="179">
                  <c:v>3.7083339999999998</c:v>
                </c:pt>
                <c:pt idx="180">
                  <c:v>3.7291669999999999</c:v>
                </c:pt>
                <c:pt idx="181">
                  <c:v>3.7500010000000001</c:v>
                </c:pt>
                <c:pt idx="182">
                  <c:v>3.7708339999999998</c:v>
                </c:pt>
                <c:pt idx="183">
                  <c:v>3.7916669999999999</c:v>
                </c:pt>
                <c:pt idx="184">
                  <c:v>3.8125010000000001</c:v>
                </c:pt>
                <c:pt idx="185">
                  <c:v>3.8333339999999998</c:v>
                </c:pt>
                <c:pt idx="186">
                  <c:v>3.8541669999999999</c:v>
                </c:pt>
                <c:pt idx="187">
                  <c:v>3.8750010000000001</c:v>
                </c:pt>
                <c:pt idx="188">
                  <c:v>3.8958339999999998</c:v>
                </c:pt>
                <c:pt idx="189">
                  <c:v>3.9166669999999999</c:v>
                </c:pt>
                <c:pt idx="190">
                  <c:v>3.9375010000000001</c:v>
                </c:pt>
                <c:pt idx="191">
                  <c:v>3.9583339999999998</c:v>
                </c:pt>
                <c:pt idx="192">
                  <c:v>3.9791669999999999</c:v>
                </c:pt>
                <c:pt idx="193">
                  <c:v>4.0000010000000001</c:v>
                </c:pt>
                <c:pt idx="194">
                  <c:v>4.0208339999999998</c:v>
                </c:pt>
                <c:pt idx="195">
                  <c:v>4.0416670000000003</c:v>
                </c:pt>
                <c:pt idx="196">
                  <c:v>4.0625010000000001</c:v>
                </c:pt>
                <c:pt idx="197">
                  <c:v>4.0833339999999998</c:v>
                </c:pt>
                <c:pt idx="198">
                  <c:v>4.1041670000000003</c:v>
                </c:pt>
                <c:pt idx="199">
                  <c:v>4.1250010000000001</c:v>
                </c:pt>
                <c:pt idx="200">
                  <c:v>4.1458339999999998</c:v>
                </c:pt>
                <c:pt idx="201">
                  <c:v>4.1666670000000003</c:v>
                </c:pt>
                <c:pt idx="202">
                  <c:v>4.1875010000000001</c:v>
                </c:pt>
                <c:pt idx="203">
                  <c:v>4.2083339999999998</c:v>
                </c:pt>
                <c:pt idx="204">
                  <c:v>4.2291670000000003</c:v>
                </c:pt>
                <c:pt idx="205">
                  <c:v>4.2500010000000001</c:v>
                </c:pt>
                <c:pt idx="206">
                  <c:v>4.2708339999999998</c:v>
                </c:pt>
                <c:pt idx="207">
                  <c:v>4.2916670000000003</c:v>
                </c:pt>
                <c:pt idx="208">
                  <c:v>4.3125</c:v>
                </c:pt>
                <c:pt idx="209">
                  <c:v>4.3333339999999998</c:v>
                </c:pt>
                <c:pt idx="210">
                  <c:v>4.3541670000000003</c:v>
                </c:pt>
                <c:pt idx="211">
                  <c:v>4.375</c:v>
                </c:pt>
                <c:pt idx="212">
                  <c:v>4.3958339999999998</c:v>
                </c:pt>
                <c:pt idx="213">
                  <c:v>4.4166670000000003</c:v>
                </c:pt>
                <c:pt idx="214">
                  <c:v>4.4375</c:v>
                </c:pt>
                <c:pt idx="215">
                  <c:v>4.4583339999999998</c:v>
                </c:pt>
                <c:pt idx="216">
                  <c:v>4.4791670000000003</c:v>
                </c:pt>
                <c:pt idx="217">
                  <c:v>4.5000010000000001</c:v>
                </c:pt>
                <c:pt idx="218">
                  <c:v>4.5208339999999998</c:v>
                </c:pt>
                <c:pt idx="219">
                  <c:v>4.5416670000000003</c:v>
                </c:pt>
                <c:pt idx="220">
                  <c:v>4.5625010000000001</c:v>
                </c:pt>
                <c:pt idx="221">
                  <c:v>4.5833339999999998</c:v>
                </c:pt>
                <c:pt idx="222">
                  <c:v>4.6041670000000003</c:v>
                </c:pt>
                <c:pt idx="223">
                  <c:v>4.6250010000000001</c:v>
                </c:pt>
                <c:pt idx="224">
                  <c:v>4.6458339999999998</c:v>
                </c:pt>
                <c:pt idx="225">
                  <c:v>4.6666670000000003</c:v>
                </c:pt>
                <c:pt idx="226">
                  <c:v>4.6875010000000001</c:v>
                </c:pt>
                <c:pt idx="227">
                  <c:v>4.7083339999999998</c:v>
                </c:pt>
                <c:pt idx="228">
                  <c:v>4.7291670000000003</c:v>
                </c:pt>
                <c:pt idx="229">
                  <c:v>4.7500010000000001</c:v>
                </c:pt>
                <c:pt idx="230">
                  <c:v>4.7708339999999998</c:v>
                </c:pt>
                <c:pt idx="231">
                  <c:v>4.7916670000000003</c:v>
                </c:pt>
                <c:pt idx="232">
                  <c:v>4.8125</c:v>
                </c:pt>
                <c:pt idx="233">
                  <c:v>4.8333339999999998</c:v>
                </c:pt>
                <c:pt idx="234">
                  <c:v>4.8541670000000003</c:v>
                </c:pt>
                <c:pt idx="235">
                  <c:v>4.875</c:v>
                </c:pt>
                <c:pt idx="236">
                  <c:v>4.8958339999999998</c:v>
                </c:pt>
                <c:pt idx="237">
                  <c:v>4.9166670000000003</c:v>
                </c:pt>
                <c:pt idx="238">
                  <c:v>4.9375</c:v>
                </c:pt>
                <c:pt idx="239">
                  <c:v>4.9583339999999998</c:v>
                </c:pt>
                <c:pt idx="240">
                  <c:v>4.9791670000000003</c:v>
                </c:pt>
                <c:pt idx="241">
                  <c:v>5</c:v>
                </c:pt>
                <c:pt idx="242">
                  <c:v>5.0208339999999998</c:v>
                </c:pt>
                <c:pt idx="243">
                  <c:v>5.0416670000000003</c:v>
                </c:pt>
                <c:pt idx="244">
                  <c:v>5.0625</c:v>
                </c:pt>
                <c:pt idx="245">
                  <c:v>5.0833339999999998</c:v>
                </c:pt>
                <c:pt idx="246">
                  <c:v>5.1041670000000003</c:v>
                </c:pt>
                <c:pt idx="247">
                  <c:v>5.125</c:v>
                </c:pt>
                <c:pt idx="248">
                  <c:v>5.1458339999999998</c:v>
                </c:pt>
                <c:pt idx="249">
                  <c:v>5.1666670000000003</c:v>
                </c:pt>
                <c:pt idx="250">
                  <c:v>5.1875</c:v>
                </c:pt>
                <c:pt idx="251">
                  <c:v>5.2083339999999998</c:v>
                </c:pt>
                <c:pt idx="252">
                  <c:v>5.2291670000000003</c:v>
                </c:pt>
                <c:pt idx="253">
                  <c:v>5.25</c:v>
                </c:pt>
                <c:pt idx="254">
                  <c:v>5.2708339999999998</c:v>
                </c:pt>
                <c:pt idx="255">
                  <c:v>5.2916670000000003</c:v>
                </c:pt>
                <c:pt idx="256">
                  <c:v>5.3125</c:v>
                </c:pt>
                <c:pt idx="257">
                  <c:v>5.3333339999999998</c:v>
                </c:pt>
                <c:pt idx="258">
                  <c:v>5.3541670000000003</c:v>
                </c:pt>
                <c:pt idx="259">
                  <c:v>5.375</c:v>
                </c:pt>
                <c:pt idx="260">
                  <c:v>5.3958339999999998</c:v>
                </c:pt>
                <c:pt idx="261">
                  <c:v>5.4166670000000003</c:v>
                </c:pt>
                <c:pt idx="262">
                  <c:v>5.4375</c:v>
                </c:pt>
                <c:pt idx="263">
                  <c:v>5.4583339999999998</c:v>
                </c:pt>
                <c:pt idx="264">
                  <c:v>5.4791670000000003</c:v>
                </c:pt>
                <c:pt idx="265">
                  <c:v>5.5000010000000001</c:v>
                </c:pt>
                <c:pt idx="266">
                  <c:v>5.5208339999999998</c:v>
                </c:pt>
                <c:pt idx="267">
                  <c:v>5.5416670000000003</c:v>
                </c:pt>
                <c:pt idx="268">
                  <c:v>5.5625010000000001</c:v>
                </c:pt>
                <c:pt idx="269">
                  <c:v>5.5833339999999998</c:v>
                </c:pt>
                <c:pt idx="270">
                  <c:v>5.6041670000000003</c:v>
                </c:pt>
                <c:pt idx="271">
                  <c:v>5.6250010000000001</c:v>
                </c:pt>
                <c:pt idx="272">
                  <c:v>5.6458339999999998</c:v>
                </c:pt>
                <c:pt idx="273">
                  <c:v>5.6666670000000003</c:v>
                </c:pt>
                <c:pt idx="274">
                  <c:v>5.6875010000000001</c:v>
                </c:pt>
                <c:pt idx="275">
                  <c:v>5.7083339999999998</c:v>
                </c:pt>
                <c:pt idx="276">
                  <c:v>5.7291670000000003</c:v>
                </c:pt>
                <c:pt idx="277">
                  <c:v>5.75</c:v>
                </c:pt>
                <c:pt idx="278">
                  <c:v>5.7708339999999998</c:v>
                </c:pt>
                <c:pt idx="279">
                  <c:v>5.7916670000000003</c:v>
                </c:pt>
                <c:pt idx="280">
                  <c:v>5.8125</c:v>
                </c:pt>
                <c:pt idx="281">
                  <c:v>5.8333339999999998</c:v>
                </c:pt>
                <c:pt idx="282">
                  <c:v>5.8541670000000003</c:v>
                </c:pt>
                <c:pt idx="283">
                  <c:v>5.875</c:v>
                </c:pt>
                <c:pt idx="284">
                  <c:v>5.8958339999999998</c:v>
                </c:pt>
                <c:pt idx="285">
                  <c:v>5.9166670000000003</c:v>
                </c:pt>
                <c:pt idx="286">
                  <c:v>5.9375</c:v>
                </c:pt>
                <c:pt idx="287">
                  <c:v>5.9583339999999998</c:v>
                </c:pt>
                <c:pt idx="288">
                  <c:v>5.9791670000000003</c:v>
                </c:pt>
                <c:pt idx="289">
                  <c:v>6</c:v>
                </c:pt>
                <c:pt idx="290">
                  <c:v>6.0208339999999998</c:v>
                </c:pt>
                <c:pt idx="291">
                  <c:v>6.0416670000000003</c:v>
                </c:pt>
                <c:pt idx="292">
                  <c:v>6.0625</c:v>
                </c:pt>
                <c:pt idx="293">
                  <c:v>6.0833339999999998</c:v>
                </c:pt>
                <c:pt idx="294">
                  <c:v>6.1041670000000003</c:v>
                </c:pt>
                <c:pt idx="295">
                  <c:v>6.125</c:v>
                </c:pt>
                <c:pt idx="296">
                  <c:v>6.1458339999999998</c:v>
                </c:pt>
                <c:pt idx="297">
                  <c:v>6.1666670000000003</c:v>
                </c:pt>
                <c:pt idx="298">
                  <c:v>6.1875</c:v>
                </c:pt>
                <c:pt idx="299">
                  <c:v>6.2083339999999998</c:v>
                </c:pt>
                <c:pt idx="300">
                  <c:v>6.2291670000000003</c:v>
                </c:pt>
                <c:pt idx="301">
                  <c:v>6.25</c:v>
                </c:pt>
                <c:pt idx="302">
                  <c:v>6.2708339999999998</c:v>
                </c:pt>
                <c:pt idx="303">
                  <c:v>6.2916670000000003</c:v>
                </c:pt>
                <c:pt idx="304">
                  <c:v>6.3125</c:v>
                </c:pt>
                <c:pt idx="305">
                  <c:v>6.3333339999999998</c:v>
                </c:pt>
                <c:pt idx="306">
                  <c:v>6.3541670000000003</c:v>
                </c:pt>
                <c:pt idx="307">
                  <c:v>6.375</c:v>
                </c:pt>
                <c:pt idx="308">
                  <c:v>6.3958339999999998</c:v>
                </c:pt>
                <c:pt idx="309">
                  <c:v>6.4166670000000003</c:v>
                </c:pt>
                <c:pt idx="310">
                  <c:v>6.4375</c:v>
                </c:pt>
                <c:pt idx="311">
                  <c:v>6.4583339999999998</c:v>
                </c:pt>
                <c:pt idx="312">
                  <c:v>6.4791670000000003</c:v>
                </c:pt>
                <c:pt idx="313">
                  <c:v>6.5</c:v>
                </c:pt>
                <c:pt idx="314">
                  <c:v>6.5208339999999998</c:v>
                </c:pt>
                <c:pt idx="315">
                  <c:v>6.5416670000000003</c:v>
                </c:pt>
                <c:pt idx="316">
                  <c:v>6.5625</c:v>
                </c:pt>
                <c:pt idx="317">
                  <c:v>6.5833339999999998</c:v>
                </c:pt>
                <c:pt idx="318">
                  <c:v>6.6041670000000003</c:v>
                </c:pt>
                <c:pt idx="319">
                  <c:v>6.625</c:v>
                </c:pt>
                <c:pt idx="320">
                  <c:v>6.6458339999999998</c:v>
                </c:pt>
                <c:pt idx="321">
                  <c:v>6.6666670000000003</c:v>
                </c:pt>
                <c:pt idx="322">
                  <c:v>6.6875</c:v>
                </c:pt>
                <c:pt idx="323">
                  <c:v>6.7083339999999998</c:v>
                </c:pt>
                <c:pt idx="324">
                  <c:v>6.7291670000000003</c:v>
                </c:pt>
                <c:pt idx="325">
                  <c:v>6.75</c:v>
                </c:pt>
                <c:pt idx="326">
                  <c:v>6.7708339999999998</c:v>
                </c:pt>
                <c:pt idx="327">
                  <c:v>6.7916670000000003</c:v>
                </c:pt>
                <c:pt idx="328">
                  <c:v>6.8125</c:v>
                </c:pt>
                <c:pt idx="329">
                  <c:v>6.8333339999999998</c:v>
                </c:pt>
                <c:pt idx="330">
                  <c:v>6.8541670000000003</c:v>
                </c:pt>
                <c:pt idx="331">
                  <c:v>6.875</c:v>
                </c:pt>
                <c:pt idx="332">
                  <c:v>6.8958339999999998</c:v>
                </c:pt>
                <c:pt idx="333">
                  <c:v>6.9166670000000003</c:v>
                </c:pt>
                <c:pt idx="334">
                  <c:v>6.9375</c:v>
                </c:pt>
                <c:pt idx="335">
                  <c:v>6.9583339999999998</c:v>
                </c:pt>
                <c:pt idx="336">
                  <c:v>6.9791670000000003</c:v>
                </c:pt>
                <c:pt idx="337">
                  <c:v>7</c:v>
                </c:pt>
                <c:pt idx="338">
                  <c:v>7.0208339999999998</c:v>
                </c:pt>
                <c:pt idx="339">
                  <c:v>7.0416670000000003</c:v>
                </c:pt>
                <c:pt idx="340">
                  <c:v>7.0625</c:v>
                </c:pt>
                <c:pt idx="341">
                  <c:v>7.0833339999999998</c:v>
                </c:pt>
                <c:pt idx="342">
                  <c:v>7.1041670000000003</c:v>
                </c:pt>
                <c:pt idx="343">
                  <c:v>7.125</c:v>
                </c:pt>
                <c:pt idx="344">
                  <c:v>7.1458339999999998</c:v>
                </c:pt>
                <c:pt idx="345">
                  <c:v>7.1666670000000003</c:v>
                </c:pt>
                <c:pt idx="346">
                  <c:v>7.1875</c:v>
                </c:pt>
                <c:pt idx="347">
                  <c:v>7.2083339999999998</c:v>
                </c:pt>
                <c:pt idx="348">
                  <c:v>7.2291670000000003</c:v>
                </c:pt>
                <c:pt idx="349">
                  <c:v>7.25</c:v>
                </c:pt>
                <c:pt idx="350">
                  <c:v>7.2708339999999998</c:v>
                </c:pt>
                <c:pt idx="351">
                  <c:v>7.2916670000000003</c:v>
                </c:pt>
                <c:pt idx="352">
                  <c:v>7.3125</c:v>
                </c:pt>
                <c:pt idx="353">
                  <c:v>7.3333339999999998</c:v>
                </c:pt>
                <c:pt idx="354">
                  <c:v>7.3541670000000003</c:v>
                </c:pt>
                <c:pt idx="355">
                  <c:v>7.375</c:v>
                </c:pt>
                <c:pt idx="356">
                  <c:v>7.3958339999999998</c:v>
                </c:pt>
                <c:pt idx="357">
                  <c:v>7.4166670000000003</c:v>
                </c:pt>
                <c:pt idx="358">
                  <c:v>7.4375</c:v>
                </c:pt>
                <c:pt idx="359">
                  <c:v>7.4583339999999998</c:v>
                </c:pt>
                <c:pt idx="360">
                  <c:v>7.4791670000000003</c:v>
                </c:pt>
                <c:pt idx="361">
                  <c:v>7.5</c:v>
                </c:pt>
                <c:pt idx="362">
                  <c:v>7.5208339999999998</c:v>
                </c:pt>
                <c:pt idx="363">
                  <c:v>7.5416670000000003</c:v>
                </c:pt>
                <c:pt idx="364">
                  <c:v>7.5625</c:v>
                </c:pt>
                <c:pt idx="365">
                  <c:v>7.5833339999999998</c:v>
                </c:pt>
                <c:pt idx="366">
                  <c:v>7.6041670000000003</c:v>
                </c:pt>
                <c:pt idx="367">
                  <c:v>7.625</c:v>
                </c:pt>
                <c:pt idx="368">
                  <c:v>7.6458339999999998</c:v>
                </c:pt>
                <c:pt idx="369">
                  <c:v>7.6666670000000003</c:v>
                </c:pt>
                <c:pt idx="370">
                  <c:v>7.6875</c:v>
                </c:pt>
                <c:pt idx="371">
                  <c:v>7.7083339999999998</c:v>
                </c:pt>
                <c:pt idx="372">
                  <c:v>7.7291670000000003</c:v>
                </c:pt>
                <c:pt idx="373">
                  <c:v>7.75</c:v>
                </c:pt>
                <c:pt idx="374">
                  <c:v>7.7708339999999998</c:v>
                </c:pt>
                <c:pt idx="375">
                  <c:v>7.7916670000000003</c:v>
                </c:pt>
                <c:pt idx="376">
                  <c:v>7.8125</c:v>
                </c:pt>
                <c:pt idx="377">
                  <c:v>7.8333339999999998</c:v>
                </c:pt>
                <c:pt idx="378">
                  <c:v>7.8541670000000003</c:v>
                </c:pt>
                <c:pt idx="379">
                  <c:v>7.875</c:v>
                </c:pt>
                <c:pt idx="380">
                  <c:v>7.8958339999999998</c:v>
                </c:pt>
                <c:pt idx="381">
                  <c:v>7.9166670000000003</c:v>
                </c:pt>
                <c:pt idx="382">
                  <c:v>7.9375</c:v>
                </c:pt>
                <c:pt idx="383">
                  <c:v>7.9583339999999998</c:v>
                </c:pt>
                <c:pt idx="384">
                  <c:v>7.9791670000000003</c:v>
                </c:pt>
                <c:pt idx="385">
                  <c:v>8</c:v>
                </c:pt>
                <c:pt idx="386">
                  <c:v>8.0208340000000007</c:v>
                </c:pt>
                <c:pt idx="387">
                  <c:v>8.0416670000000003</c:v>
                </c:pt>
                <c:pt idx="388">
                  <c:v>8.0625</c:v>
                </c:pt>
                <c:pt idx="389">
                  <c:v>8.0833340000000007</c:v>
                </c:pt>
                <c:pt idx="390">
                  <c:v>8.1041670000000003</c:v>
                </c:pt>
                <c:pt idx="391">
                  <c:v>8.125</c:v>
                </c:pt>
                <c:pt idx="392">
                  <c:v>8.1458340000000007</c:v>
                </c:pt>
                <c:pt idx="393">
                  <c:v>8.1666670000000003</c:v>
                </c:pt>
                <c:pt idx="394">
                  <c:v>8.1875</c:v>
                </c:pt>
                <c:pt idx="395">
                  <c:v>8.2083340000000007</c:v>
                </c:pt>
                <c:pt idx="396">
                  <c:v>8.2291670000000003</c:v>
                </c:pt>
                <c:pt idx="397">
                  <c:v>8.25</c:v>
                </c:pt>
                <c:pt idx="398">
                  <c:v>8.2708340000000007</c:v>
                </c:pt>
                <c:pt idx="399">
                  <c:v>8.2916670000000003</c:v>
                </c:pt>
                <c:pt idx="400">
                  <c:v>8.3125</c:v>
                </c:pt>
                <c:pt idx="401">
                  <c:v>8.3333340000000007</c:v>
                </c:pt>
                <c:pt idx="402">
                  <c:v>8.3541670000000003</c:v>
                </c:pt>
                <c:pt idx="403">
                  <c:v>8.375</c:v>
                </c:pt>
                <c:pt idx="404">
                  <c:v>8.3958340000000007</c:v>
                </c:pt>
                <c:pt idx="405">
                  <c:v>8.4166670000000003</c:v>
                </c:pt>
                <c:pt idx="406">
                  <c:v>8.4375</c:v>
                </c:pt>
                <c:pt idx="407">
                  <c:v>8.4583340000000007</c:v>
                </c:pt>
                <c:pt idx="408">
                  <c:v>8.4791670000000003</c:v>
                </c:pt>
                <c:pt idx="409">
                  <c:v>8.5</c:v>
                </c:pt>
                <c:pt idx="410">
                  <c:v>8.5208340000000007</c:v>
                </c:pt>
                <c:pt idx="411">
                  <c:v>8.5416670000000003</c:v>
                </c:pt>
                <c:pt idx="412">
                  <c:v>8.5625</c:v>
                </c:pt>
                <c:pt idx="413">
                  <c:v>8.5833340000000007</c:v>
                </c:pt>
                <c:pt idx="414">
                  <c:v>8.6041670000000003</c:v>
                </c:pt>
                <c:pt idx="415">
                  <c:v>8.625</c:v>
                </c:pt>
                <c:pt idx="416">
                  <c:v>8.6458340000000007</c:v>
                </c:pt>
                <c:pt idx="417">
                  <c:v>8.6666670000000003</c:v>
                </c:pt>
                <c:pt idx="418">
                  <c:v>8.6875</c:v>
                </c:pt>
                <c:pt idx="419">
                  <c:v>8.7083340000000007</c:v>
                </c:pt>
                <c:pt idx="420">
                  <c:v>8.7291670000000003</c:v>
                </c:pt>
                <c:pt idx="421">
                  <c:v>8.75</c:v>
                </c:pt>
                <c:pt idx="422">
                  <c:v>8.7708340000000007</c:v>
                </c:pt>
                <c:pt idx="423">
                  <c:v>8.7916670000000003</c:v>
                </c:pt>
                <c:pt idx="424">
                  <c:v>8.8125</c:v>
                </c:pt>
                <c:pt idx="425">
                  <c:v>8.8333340000000007</c:v>
                </c:pt>
                <c:pt idx="426">
                  <c:v>8.8541670000000003</c:v>
                </c:pt>
                <c:pt idx="427">
                  <c:v>8.875</c:v>
                </c:pt>
                <c:pt idx="428">
                  <c:v>8.8958340000000007</c:v>
                </c:pt>
                <c:pt idx="429">
                  <c:v>8.9166670000000003</c:v>
                </c:pt>
                <c:pt idx="430">
                  <c:v>8.9375</c:v>
                </c:pt>
                <c:pt idx="431">
                  <c:v>8.9583340000000007</c:v>
                </c:pt>
                <c:pt idx="432">
                  <c:v>8.9791670000000003</c:v>
                </c:pt>
                <c:pt idx="433">
                  <c:v>9</c:v>
                </c:pt>
                <c:pt idx="434">
                  <c:v>9.0208340000000007</c:v>
                </c:pt>
                <c:pt idx="435">
                  <c:v>9.0416670000000003</c:v>
                </c:pt>
                <c:pt idx="436">
                  <c:v>9.0625</c:v>
                </c:pt>
                <c:pt idx="437">
                  <c:v>9.0833340000000007</c:v>
                </c:pt>
                <c:pt idx="438">
                  <c:v>9.1041670000000003</c:v>
                </c:pt>
                <c:pt idx="439">
                  <c:v>9.125</c:v>
                </c:pt>
                <c:pt idx="440">
                  <c:v>9.1458340000000007</c:v>
                </c:pt>
                <c:pt idx="441">
                  <c:v>9.1666670000000003</c:v>
                </c:pt>
                <c:pt idx="442">
                  <c:v>9.1875</c:v>
                </c:pt>
                <c:pt idx="443">
                  <c:v>9.2083340000000007</c:v>
                </c:pt>
                <c:pt idx="444">
                  <c:v>9.2291670000000003</c:v>
                </c:pt>
                <c:pt idx="445">
                  <c:v>9.25</c:v>
                </c:pt>
                <c:pt idx="446">
                  <c:v>9.2708340000000007</c:v>
                </c:pt>
                <c:pt idx="447">
                  <c:v>9.2916670000000003</c:v>
                </c:pt>
                <c:pt idx="448">
                  <c:v>9.3125</c:v>
                </c:pt>
                <c:pt idx="449">
                  <c:v>9.3333340000000007</c:v>
                </c:pt>
                <c:pt idx="450">
                  <c:v>9.3541670000000003</c:v>
                </c:pt>
                <c:pt idx="451">
                  <c:v>9.375</c:v>
                </c:pt>
                <c:pt idx="452">
                  <c:v>9.3958340000000007</c:v>
                </c:pt>
                <c:pt idx="453">
                  <c:v>9.4166670000000003</c:v>
                </c:pt>
                <c:pt idx="454">
                  <c:v>9.4375</c:v>
                </c:pt>
                <c:pt idx="455">
                  <c:v>9.4583340000000007</c:v>
                </c:pt>
                <c:pt idx="456">
                  <c:v>9.4791670000000003</c:v>
                </c:pt>
                <c:pt idx="457">
                  <c:v>9.5</c:v>
                </c:pt>
                <c:pt idx="458">
                  <c:v>9.5208340000000007</c:v>
                </c:pt>
                <c:pt idx="459">
                  <c:v>9.5416670000000003</c:v>
                </c:pt>
                <c:pt idx="460">
                  <c:v>9.5625</c:v>
                </c:pt>
                <c:pt idx="461">
                  <c:v>9.5833340000000007</c:v>
                </c:pt>
                <c:pt idx="462">
                  <c:v>9.6041670000000003</c:v>
                </c:pt>
                <c:pt idx="463">
                  <c:v>9.625</c:v>
                </c:pt>
                <c:pt idx="464">
                  <c:v>9.6458340000000007</c:v>
                </c:pt>
                <c:pt idx="465">
                  <c:v>9.6666670000000003</c:v>
                </c:pt>
                <c:pt idx="466">
                  <c:v>9.6875</c:v>
                </c:pt>
                <c:pt idx="467">
                  <c:v>9.7083340000000007</c:v>
                </c:pt>
                <c:pt idx="468">
                  <c:v>9.7291670000000003</c:v>
                </c:pt>
                <c:pt idx="469">
                  <c:v>9.75</c:v>
                </c:pt>
                <c:pt idx="470">
                  <c:v>9.7708340000000007</c:v>
                </c:pt>
                <c:pt idx="471">
                  <c:v>9.7916670000000003</c:v>
                </c:pt>
                <c:pt idx="472">
                  <c:v>9.8125</c:v>
                </c:pt>
                <c:pt idx="473">
                  <c:v>9.8333340000000007</c:v>
                </c:pt>
                <c:pt idx="474">
                  <c:v>9.8541670000000003</c:v>
                </c:pt>
                <c:pt idx="475">
                  <c:v>9.875</c:v>
                </c:pt>
                <c:pt idx="476">
                  <c:v>9.8958340000000007</c:v>
                </c:pt>
                <c:pt idx="477">
                  <c:v>9.9166670000000003</c:v>
                </c:pt>
                <c:pt idx="478">
                  <c:v>9.9375</c:v>
                </c:pt>
                <c:pt idx="479">
                  <c:v>9.9583340000000007</c:v>
                </c:pt>
                <c:pt idx="480">
                  <c:v>9.9791670000000003</c:v>
                </c:pt>
                <c:pt idx="481">
                  <c:v>10</c:v>
                </c:pt>
                <c:pt idx="482">
                  <c:v>10.020834000000001</c:v>
                </c:pt>
                <c:pt idx="483">
                  <c:v>10.041667</c:v>
                </c:pt>
                <c:pt idx="484">
                  <c:v>10.0625</c:v>
                </c:pt>
                <c:pt idx="485">
                  <c:v>10.083334000000001</c:v>
                </c:pt>
                <c:pt idx="486">
                  <c:v>10.104167</c:v>
                </c:pt>
                <c:pt idx="487">
                  <c:v>10.125</c:v>
                </c:pt>
                <c:pt idx="488">
                  <c:v>10.145834000000001</c:v>
                </c:pt>
                <c:pt idx="489">
                  <c:v>10.166667</c:v>
                </c:pt>
                <c:pt idx="490">
                  <c:v>10.1875</c:v>
                </c:pt>
                <c:pt idx="491">
                  <c:v>10.208334000000001</c:v>
                </c:pt>
                <c:pt idx="492">
                  <c:v>10.229167</c:v>
                </c:pt>
                <c:pt idx="493">
                  <c:v>10.25</c:v>
                </c:pt>
                <c:pt idx="494">
                  <c:v>10.270834000000001</c:v>
                </c:pt>
                <c:pt idx="495">
                  <c:v>10.291667</c:v>
                </c:pt>
                <c:pt idx="496">
                  <c:v>10.3125</c:v>
                </c:pt>
                <c:pt idx="497">
                  <c:v>10.333334000000001</c:v>
                </c:pt>
                <c:pt idx="498">
                  <c:v>10.354167</c:v>
                </c:pt>
                <c:pt idx="499">
                  <c:v>10.375</c:v>
                </c:pt>
                <c:pt idx="500">
                  <c:v>10.395834000000001</c:v>
                </c:pt>
                <c:pt idx="501">
                  <c:v>10.416667</c:v>
                </c:pt>
                <c:pt idx="502">
                  <c:v>10.4375</c:v>
                </c:pt>
                <c:pt idx="503">
                  <c:v>10.458334000000001</c:v>
                </c:pt>
                <c:pt idx="504">
                  <c:v>10.479167</c:v>
                </c:pt>
                <c:pt idx="505">
                  <c:v>10.5</c:v>
                </c:pt>
                <c:pt idx="506">
                  <c:v>10.520834000000001</c:v>
                </c:pt>
                <c:pt idx="507">
                  <c:v>10.541667</c:v>
                </c:pt>
                <c:pt idx="508">
                  <c:v>10.5625</c:v>
                </c:pt>
                <c:pt idx="509">
                  <c:v>10.583334000000001</c:v>
                </c:pt>
                <c:pt idx="510">
                  <c:v>10.604167</c:v>
                </c:pt>
                <c:pt idx="511">
                  <c:v>10.625</c:v>
                </c:pt>
                <c:pt idx="512">
                  <c:v>10.645834000000001</c:v>
                </c:pt>
                <c:pt idx="513">
                  <c:v>10.666667</c:v>
                </c:pt>
                <c:pt idx="514">
                  <c:v>10.6875</c:v>
                </c:pt>
                <c:pt idx="515">
                  <c:v>10.708334000000001</c:v>
                </c:pt>
                <c:pt idx="516">
                  <c:v>10.729167</c:v>
                </c:pt>
                <c:pt idx="517">
                  <c:v>10.75</c:v>
                </c:pt>
                <c:pt idx="518">
                  <c:v>10.770834000000001</c:v>
                </c:pt>
                <c:pt idx="519">
                  <c:v>10.791667</c:v>
                </c:pt>
                <c:pt idx="520">
                  <c:v>10.8125</c:v>
                </c:pt>
                <c:pt idx="521">
                  <c:v>10.833334000000001</c:v>
                </c:pt>
                <c:pt idx="522">
                  <c:v>10.854167</c:v>
                </c:pt>
                <c:pt idx="523">
                  <c:v>10.875</c:v>
                </c:pt>
                <c:pt idx="524">
                  <c:v>10.895834000000001</c:v>
                </c:pt>
                <c:pt idx="525">
                  <c:v>10.916667</c:v>
                </c:pt>
                <c:pt idx="526">
                  <c:v>10.9375</c:v>
                </c:pt>
                <c:pt idx="527">
                  <c:v>10.958334000000001</c:v>
                </c:pt>
                <c:pt idx="528">
                  <c:v>10.979167</c:v>
                </c:pt>
                <c:pt idx="529">
                  <c:v>11</c:v>
                </c:pt>
                <c:pt idx="530">
                  <c:v>11.020834000000001</c:v>
                </c:pt>
                <c:pt idx="531">
                  <c:v>11.041667</c:v>
                </c:pt>
                <c:pt idx="532">
                  <c:v>11.0625</c:v>
                </c:pt>
                <c:pt idx="533">
                  <c:v>11.083334000000001</c:v>
                </c:pt>
                <c:pt idx="534">
                  <c:v>11.104167</c:v>
                </c:pt>
                <c:pt idx="535">
                  <c:v>11.125</c:v>
                </c:pt>
                <c:pt idx="536">
                  <c:v>11.145834000000001</c:v>
                </c:pt>
                <c:pt idx="537">
                  <c:v>11.166667</c:v>
                </c:pt>
                <c:pt idx="538">
                  <c:v>11.1875</c:v>
                </c:pt>
                <c:pt idx="539">
                  <c:v>11.208334000000001</c:v>
                </c:pt>
                <c:pt idx="540">
                  <c:v>11.229167</c:v>
                </c:pt>
                <c:pt idx="541">
                  <c:v>11.25</c:v>
                </c:pt>
                <c:pt idx="542">
                  <c:v>11.270834000000001</c:v>
                </c:pt>
                <c:pt idx="543">
                  <c:v>11.291667</c:v>
                </c:pt>
                <c:pt idx="544">
                  <c:v>11.3125</c:v>
                </c:pt>
                <c:pt idx="545">
                  <c:v>11.333334000000001</c:v>
                </c:pt>
                <c:pt idx="546">
                  <c:v>11.354167</c:v>
                </c:pt>
                <c:pt idx="547">
                  <c:v>11.375</c:v>
                </c:pt>
                <c:pt idx="548">
                  <c:v>11.395834000000001</c:v>
                </c:pt>
                <c:pt idx="549">
                  <c:v>11.416667</c:v>
                </c:pt>
                <c:pt idx="550">
                  <c:v>11.4375</c:v>
                </c:pt>
                <c:pt idx="551">
                  <c:v>11.458334000000001</c:v>
                </c:pt>
                <c:pt idx="552">
                  <c:v>11.479167</c:v>
                </c:pt>
                <c:pt idx="553">
                  <c:v>11.5</c:v>
                </c:pt>
                <c:pt idx="554">
                  <c:v>11.520834000000001</c:v>
                </c:pt>
                <c:pt idx="555">
                  <c:v>11.541665999999999</c:v>
                </c:pt>
                <c:pt idx="556">
                  <c:v>11.5625</c:v>
                </c:pt>
                <c:pt idx="557">
                  <c:v>11.583334000000001</c:v>
                </c:pt>
                <c:pt idx="558">
                  <c:v>11.604165999999999</c:v>
                </c:pt>
                <c:pt idx="559">
                  <c:v>11.625</c:v>
                </c:pt>
                <c:pt idx="560">
                  <c:v>11.645834000000001</c:v>
                </c:pt>
                <c:pt idx="561">
                  <c:v>11.666665999999999</c:v>
                </c:pt>
                <c:pt idx="562">
                  <c:v>11.6875</c:v>
                </c:pt>
                <c:pt idx="563">
                  <c:v>11.708334000000001</c:v>
                </c:pt>
                <c:pt idx="564">
                  <c:v>11.729165999999999</c:v>
                </c:pt>
                <c:pt idx="565">
                  <c:v>11.75</c:v>
                </c:pt>
                <c:pt idx="566">
                  <c:v>11.770834000000001</c:v>
                </c:pt>
                <c:pt idx="567">
                  <c:v>11.791665999999999</c:v>
                </c:pt>
                <c:pt idx="568">
                  <c:v>11.8125</c:v>
                </c:pt>
                <c:pt idx="569">
                  <c:v>11.833334000000001</c:v>
                </c:pt>
                <c:pt idx="570">
                  <c:v>11.854165999999999</c:v>
                </c:pt>
                <c:pt idx="571">
                  <c:v>11.875</c:v>
                </c:pt>
                <c:pt idx="572">
                  <c:v>11.895834000000001</c:v>
                </c:pt>
                <c:pt idx="573">
                  <c:v>11.916665999999999</c:v>
                </c:pt>
                <c:pt idx="574">
                  <c:v>11.9375</c:v>
                </c:pt>
                <c:pt idx="575">
                  <c:v>11.958334000000001</c:v>
                </c:pt>
                <c:pt idx="576">
                  <c:v>11.979165999999999</c:v>
                </c:pt>
                <c:pt idx="577">
                  <c:v>12</c:v>
                </c:pt>
                <c:pt idx="578">
                  <c:v>12.020834000000001</c:v>
                </c:pt>
                <c:pt idx="579">
                  <c:v>12.041665999999999</c:v>
                </c:pt>
                <c:pt idx="580">
                  <c:v>12.0625</c:v>
                </c:pt>
                <c:pt idx="581">
                  <c:v>12.083334000000001</c:v>
                </c:pt>
                <c:pt idx="582">
                  <c:v>12.104165999999999</c:v>
                </c:pt>
                <c:pt idx="583">
                  <c:v>12.125</c:v>
                </c:pt>
                <c:pt idx="584">
                  <c:v>12.145834000000001</c:v>
                </c:pt>
                <c:pt idx="585">
                  <c:v>12.166665999999999</c:v>
                </c:pt>
                <c:pt idx="586">
                  <c:v>12.1875</c:v>
                </c:pt>
                <c:pt idx="587">
                  <c:v>12.208334000000001</c:v>
                </c:pt>
                <c:pt idx="588">
                  <c:v>12.229165999999999</c:v>
                </c:pt>
                <c:pt idx="589">
                  <c:v>12.25</c:v>
                </c:pt>
                <c:pt idx="590">
                  <c:v>12.270834000000001</c:v>
                </c:pt>
                <c:pt idx="591">
                  <c:v>12.291665999999999</c:v>
                </c:pt>
                <c:pt idx="592">
                  <c:v>12.3125</c:v>
                </c:pt>
                <c:pt idx="593">
                  <c:v>12.333334000000001</c:v>
                </c:pt>
                <c:pt idx="594">
                  <c:v>12.354165999999999</c:v>
                </c:pt>
                <c:pt idx="595">
                  <c:v>12.375</c:v>
                </c:pt>
                <c:pt idx="596">
                  <c:v>12.395834000000001</c:v>
                </c:pt>
                <c:pt idx="597">
                  <c:v>12.416665999999999</c:v>
                </c:pt>
                <c:pt idx="598">
                  <c:v>12.4375</c:v>
                </c:pt>
                <c:pt idx="599">
                  <c:v>12.458334000000001</c:v>
                </c:pt>
                <c:pt idx="600">
                  <c:v>12.479165999999999</c:v>
                </c:pt>
                <c:pt idx="601">
                  <c:v>12.5</c:v>
                </c:pt>
                <c:pt idx="602">
                  <c:v>12.520834000000001</c:v>
                </c:pt>
                <c:pt idx="603">
                  <c:v>12.541665999999999</c:v>
                </c:pt>
                <c:pt idx="604">
                  <c:v>12.5625</c:v>
                </c:pt>
                <c:pt idx="605">
                  <c:v>12.583334000000001</c:v>
                </c:pt>
                <c:pt idx="606">
                  <c:v>12.604165999999999</c:v>
                </c:pt>
                <c:pt idx="607">
                  <c:v>12.625</c:v>
                </c:pt>
                <c:pt idx="608">
                  <c:v>12.645834000000001</c:v>
                </c:pt>
                <c:pt idx="609">
                  <c:v>12.666665999999999</c:v>
                </c:pt>
                <c:pt idx="610">
                  <c:v>12.6875</c:v>
                </c:pt>
                <c:pt idx="611">
                  <c:v>12.708334000000001</c:v>
                </c:pt>
                <c:pt idx="612">
                  <c:v>12.729165999999999</c:v>
                </c:pt>
                <c:pt idx="613">
                  <c:v>12.75</c:v>
                </c:pt>
                <c:pt idx="614">
                  <c:v>12.770834000000001</c:v>
                </c:pt>
                <c:pt idx="615">
                  <c:v>12.791665999999999</c:v>
                </c:pt>
                <c:pt idx="616">
                  <c:v>12.8125</c:v>
                </c:pt>
                <c:pt idx="617">
                  <c:v>12.833334000000001</c:v>
                </c:pt>
                <c:pt idx="618">
                  <c:v>12.854165999999999</c:v>
                </c:pt>
                <c:pt idx="619">
                  <c:v>12.875</c:v>
                </c:pt>
                <c:pt idx="620">
                  <c:v>12.895834000000001</c:v>
                </c:pt>
                <c:pt idx="621">
                  <c:v>12.916665999999999</c:v>
                </c:pt>
                <c:pt idx="622">
                  <c:v>12.9375</c:v>
                </c:pt>
                <c:pt idx="623">
                  <c:v>12.958334000000001</c:v>
                </c:pt>
                <c:pt idx="624">
                  <c:v>12.979165999999999</c:v>
                </c:pt>
                <c:pt idx="625">
                  <c:v>13</c:v>
                </c:pt>
                <c:pt idx="626">
                  <c:v>13.020834000000001</c:v>
                </c:pt>
                <c:pt idx="627">
                  <c:v>13.041665999999999</c:v>
                </c:pt>
                <c:pt idx="628">
                  <c:v>13.0625</c:v>
                </c:pt>
                <c:pt idx="629">
                  <c:v>13.083334000000001</c:v>
                </c:pt>
                <c:pt idx="630">
                  <c:v>13.104165999999999</c:v>
                </c:pt>
                <c:pt idx="631">
                  <c:v>13.125</c:v>
                </c:pt>
                <c:pt idx="632">
                  <c:v>13.145834000000001</c:v>
                </c:pt>
                <c:pt idx="633">
                  <c:v>13.166665999999999</c:v>
                </c:pt>
                <c:pt idx="634">
                  <c:v>13.1875</c:v>
                </c:pt>
                <c:pt idx="635">
                  <c:v>13.208334000000001</c:v>
                </c:pt>
                <c:pt idx="636">
                  <c:v>13.229165999999999</c:v>
                </c:pt>
                <c:pt idx="637">
                  <c:v>13.25</c:v>
                </c:pt>
                <c:pt idx="638">
                  <c:v>13.270834000000001</c:v>
                </c:pt>
                <c:pt idx="639">
                  <c:v>13.291665999999999</c:v>
                </c:pt>
                <c:pt idx="640">
                  <c:v>13.3125</c:v>
                </c:pt>
                <c:pt idx="641">
                  <c:v>13.333334000000001</c:v>
                </c:pt>
                <c:pt idx="642">
                  <c:v>13.354165999999999</c:v>
                </c:pt>
                <c:pt idx="643">
                  <c:v>13.375</c:v>
                </c:pt>
                <c:pt idx="644">
                  <c:v>13.395834000000001</c:v>
                </c:pt>
                <c:pt idx="645">
                  <c:v>13.416665999999999</c:v>
                </c:pt>
                <c:pt idx="646">
                  <c:v>13.4375</c:v>
                </c:pt>
                <c:pt idx="647">
                  <c:v>13.458334000000001</c:v>
                </c:pt>
                <c:pt idx="648">
                  <c:v>13.479165999999999</c:v>
                </c:pt>
                <c:pt idx="649">
                  <c:v>13.5</c:v>
                </c:pt>
                <c:pt idx="650">
                  <c:v>13.520834000000001</c:v>
                </c:pt>
                <c:pt idx="651">
                  <c:v>13.541665999999999</c:v>
                </c:pt>
                <c:pt idx="652">
                  <c:v>13.5625</c:v>
                </c:pt>
                <c:pt idx="653">
                  <c:v>13.583334000000001</c:v>
                </c:pt>
                <c:pt idx="654">
                  <c:v>13.604165999999999</c:v>
                </c:pt>
                <c:pt idx="655">
                  <c:v>13.625</c:v>
                </c:pt>
                <c:pt idx="656">
                  <c:v>13.645834000000001</c:v>
                </c:pt>
                <c:pt idx="657">
                  <c:v>13.666665999999999</c:v>
                </c:pt>
                <c:pt idx="658">
                  <c:v>13.6875</c:v>
                </c:pt>
                <c:pt idx="659">
                  <c:v>13.708334000000001</c:v>
                </c:pt>
                <c:pt idx="660">
                  <c:v>13.729165999999999</c:v>
                </c:pt>
                <c:pt idx="661">
                  <c:v>13.75</c:v>
                </c:pt>
                <c:pt idx="662">
                  <c:v>13.770834000000001</c:v>
                </c:pt>
                <c:pt idx="663">
                  <c:v>13.791665999999999</c:v>
                </c:pt>
                <c:pt idx="664">
                  <c:v>13.8125</c:v>
                </c:pt>
                <c:pt idx="665">
                  <c:v>13.833334000000001</c:v>
                </c:pt>
                <c:pt idx="666">
                  <c:v>13.854165999999999</c:v>
                </c:pt>
                <c:pt idx="667">
                  <c:v>13.875</c:v>
                </c:pt>
                <c:pt idx="668">
                  <c:v>13.895834000000001</c:v>
                </c:pt>
                <c:pt idx="669">
                  <c:v>13.916665999999999</c:v>
                </c:pt>
                <c:pt idx="670">
                  <c:v>13.9375</c:v>
                </c:pt>
                <c:pt idx="671">
                  <c:v>13.958334000000001</c:v>
                </c:pt>
                <c:pt idx="672">
                  <c:v>13.979165999999999</c:v>
                </c:pt>
                <c:pt idx="673">
                  <c:v>14</c:v>
                </c:pt>
                <c:pt idx="674">
                  <c:v>14.020834000000001</c:v>
                </c:pt>
                <c:pt idx="675">
                  <c:v>14.041665999999999</c:v>
                </c:pt>
                <c:pt idx="676">
                  <c:v>14.0625</c:v>
                </c:pt>
                <c:pt idx="677">
                  <c:v>14.083334000000001</c:v>
                </c:pt>
                <c:pt idx="678">
                  <c:v>14.104165999999999</c:v>
                </c:pt>
                <c:pt idx="679">
                  <c:v>14.125</c:v>
                </c:pt>
                <c:pt idx="680">
                  <c:v>14.145834000000001</c:v>
                </c:pt>
                <c:pt idx="681">
                  <c:v>14.166665999999999</c:v>
                </c:pt>
                <c:pt idx="682">
                  <c:v>14.1875</c:v>
                </c:pt>
                <c:pt idx="683">
                  <c:v>14.208334000000001</c:v>
                </c:pt>
                <c:pt idx="684">
                  <c:v>14.229165999999999</c:v>
                </c:pt>
                <c:pt idx="685">
                  <c:v>14.25</c:v>
                </c:pt>
                <c:pt idx="686">
                  <c:v>14.270834000000001</c:v>
                </c:pt>
                <c:pt idx="687">
                  <c:v>14.291665999999999</c:v>
                </c:pt>
                <c:pt idx="688">
                  <c:v>14.3125</c:v>
                </c:pt>
                <c:pt idx="689">
                  <c:v>14.333334000000001</c:v>
                </c:pt>
                <c:pt idx="690">
                  <c:v>14.354165999999999</c:v>
                </c:pt>
                <c:pt idx="691">
                  <c:v>14.375</c:v>
                </c:pt>
                <c:pt idx="692">
                  <c:v>14.395834000000001</c:v>
                </c:pt>
                <c:pt idx="693">
                  <c:v>14.416665999999999</c:v>
                </c:pt>
                <c:pt idx="694">
                  <c:v>14.4375</c:v>
                </c:pt>
                <c:pt idx="695">
                  <c:v>14.458334000000001</c:v>
                </c:pt>
                <c:pt idx="696">
                  <c:v>14.479165999999999</c:v>
                </c:pt>
                <c:pt idx="697">
                  <c:v>14.5</c:v>
                </c:pt>
                <c:pt idx="698">
                  <c:v>14.520834000000001</c:v>
                </c:pt>
                <c:pt idx="699">
                  <c:v>14.541665999999999</c:v>
                </c:pt>
                <c:pt idx="700">
                  <c:v>14.5625</c:v>
                </c:pt>
                <c:pt idx="701">
                  <c:v>14.583334000000001</c:v>
                </c:pt>
                <c:pt idx="702">
                  <c:v>14.604165999999999</c:v>
                </c:pt>
                <c:pt idx="703">
                  <c:v>14.625</c:v>
                </c:pt>
                <c:pt idx="704">
                  <c:v>14.645834000000001</c:v>
                </c:pt>
                <c:pt idx="705">
                  <c:v>14.666665999999999</c:v>
                </c:pt>
                <c:pt idx="706">
                  <c:v>14.6875</c:v>
                </c:pt>
                <c:pt idx="707">
                  <c:v>14.708334000000001</c:v>
                </c:pt>
                <c:pt idx="708">
                  <c:v>14.729165999999999</c:v>
                </c:pt>
                <c:pt idx="709">
                  <c:v>14.75</c:v>
                </c:pt>
                <c:pt idx="710">
                  <c:v>14.770834000000001</c:v>
                </c:pt>
                <c:pt idx="711">
                  <c:v>14.791665999999999</c:v>
                </c:pt>
                <c:pt idx="712">
                  <c:v>14.8125</c:v>
                </c:pt>
                <c:pt idx="713">
                  <c:v>14.833334000000001</c:v>
                </c:pt>
                <c:pt idx="714">
                  <c:v>14.854165999999999</c:v>
                </c:pt>
                <c:pt idx="715">
                  <c:v>14.875</c:v>
                </c:pt>
                <c:pt idx="716">
                  <c:v>14.895834000000001</c:v>
                </c:pt>
                <c:pt idx="717">
                  <c:v>14.916665999999999</c:v>
                </c:pt>
                <c:pt idx="718">
                  <c:v>14.9375</c:v>
                </c:pt>
                <c:pt idx="719">
                  <c:v>14.958334000000001</c:v>
                </c:pt>
                <c:pt idx="720">
                  <c:v>14.979165999999999</c:v>
                </c:pt>
                <c:pt idx="721">
                  <c:v>15</c:v>
                </c:pt>
                <c:pt idx="722">
                  <c:v>15.020834000000001</c:v>
                </c:pt>
                <c:pt idx="723">
                  <c:v>15.041665999999999</c:v>
                </c:pt>
                <c:pt idx="724">
                  <c:v>15.0625</c:v>
                </c:pt>
                <c:pt idx="725">
                  <c:v>15.083334000000001</c:v>
                </c:pt>
                <c:pt idx="726">
                  <c:v>15.104165999999999</c:v>
                </c:pt>
                <c:pt idx="727">
                  <c:v>15.125</c:v>
                </c:pt>
                <c:pt idx="728">
                  <c:v>15.145834000000001</c:v>
                </c:pt>
                <c:pt idx="729">
                  <c:v>15.166665999999999</c:v>
                </c:pt>
                <c:pt idx="730">
                  <c:v>15.1875</c:v>
                </c:pt>
                <c:pt idx="731">
                  <c:v>15.208334000000001</c:v>
                </c:pt>
                <c:pt idx="732">
                  <c:v>15.229165999999999</c:v>
                </c:pt>
                <c:pt idx="733">
                  <c:v>15.25</c:v>
                </c:pt>
                <c:pt idx="734">
                  <c:v>15.270834000000001</c:v>
                </c:pt>
                <c:pt idx="735">
                  <c:v>15.291665999999999</c:v>
                </c:pt>
                <c:pt idx="736">
                  <c:v>15.3125</c:v>
                </c:pt>
                <c:pt idx="737">
                  <c:v>15.333334000000001</c:v>
                </c:pt>
                <c:pt idx="738">
                  <c:v>15.354165999999999</c:v>
                </c:pt>
                <c:pt idx="739">
                  <c:v>15.375</c:v>
                </c:pt>
                <c:pt idx="740">
                  <c:v>15.395834000000001</c:v>
                </c:pt>
                <c:pt idx="741">
                  <c:v>15.416665999999999</c:v>
                </c:pt>
                <c:pt idx="742">
                  <c:v>15.4375</c:v>
                </c:pt>
                <c:pt idx="743">
                  <c:v>15.458334000000001</c:v>
                </c:pt>
                <c:pt idx="744">
                  <c:v>15.479165999999999</c:v>
                </c:pt>
                <c:pt idx="745">
                  <c:v>15.5</c:v>
                </c:pt>
                <c:pt idx="746">
                  <c:v>15.520834000000001</c:v>
                </c:pt>
                <c:pt idx="747">
                  <c:v>15.541665999999999</c:v>
                </c:pt>
                <c:pt idx="748">
                  <c:v>15.5625</c:v>
                </c:pt>
                <c:pt idx="749">
                  <c:v>15.583334000000001</c:v>
                </c:pt>
                <c:pt idx="750">
                  <c:v>15.604165999999999</c:v>
                </c:pt>
                <c:pt idx="751">
                  <c:v>15.625</c:v>
                </c:pt>
                <c:pt idx="752">
                  <c:v>15.645834000000001</c:v>
                </c:pt>
                <c:pt idx="753">
                  <c:v>15.666665999999999</c:v>
                </c:pt>
                <c:pt idx="754">
                  <c:v>15.6875</c:v>
                </c:pt>
                <c:pt idx="755">
                  <c:v>15.708334000000001</c:v>
                </c:pt>
                <c:pt idx="756">
                  <c:v>15.729165999999999</c:v>
                </c:pt>
                <c:pt idx="757">
                  <c:v>15.75</c:v>
                </c:pt>
                <c:pt idx="758">
                  <c:v>15.770834000000001</c:v>
                </c:pt>
                <c:pt idx="759">
                  <c:v>15.791665999999999</c:v>
                </c:pt>
                <c:pt idx="760">
                  <c:v>15.8125</c:v>
                </c:pt>
                <c:pt idx="761">
                  <c:v>15.833334000000001</c:v>
                </c:pt>
                <c:pt idx="762">
                  <c:v>15.854165999999999</c:v>
                </c:pt>
                <c:pt idx="763">
                  <c:v>15.875</c:v>
                </c:pt>
                <c:pt idx="764">
                  <c:v>15.895834000000001</c:v>
                </c:pt>
                <c:pt idx="765">
                  <c:v>15.916665999999999</c:v>
                </c:pt>
                <c:pt idx="766">
                  <c:v>15.9375</c:v>
                </c:pt>
                <c:pt idx="767">
                  <c:v>15.958334000000001</c:v>
                </c:pt>
                <c:pt idx="768">
                  <c:v>15.979165999999999</c:v>
                </c:pt>
                <c:pt idx="769">
                  <c:v>16</c:v>
                </c:pt>
                <c:pt idx="770">
                  <c:v>16.020834000000001</c:v>
                </c:pt>
                <c:pt idx="771">
                  <c:v>16.041665999999999</c:v>
                </c:pt>
                <c:pt idx="772">
                  <c:v>16.0625</c:v>
                </c:pt>
                <c:pt idx="773">
                  <c:v>16.083334000000001</c:v>
                </c:pt>
                <c:pt idx="774">
                  <c:v>16.104165999999999</c:v>
                </c:pt>
                <c:pt idx="775">
                  <c:v>16.125</c:v>
                </c:pt>
                <c:pt idx="776">
                  <c:v>16.145834000000001</c:v>
                </c:pt>
                <c:pt idx="777">
                  <c:v>16.166665999999999</c:v>
                </c:pt>
                <c:pt idx="778">
                  <c:v>16.1875</c:v>
                </c:pt>
                <c:pt idx="779">
                  <c:v>16.208334000000001</c:v>
                </c:pt>
                <c:pt idx="780">
                  <c:v>16.229165999999999</c:v>
                </c:pt>
                <c:pt idx="781">
                  <c:v>16.25</c:v>
                </c:pt>
                <c:pt idx="782">
                  <c:v>16.270834000000001</c:v>
                </c:pt>
                <c:pt idx="783">
                  <c:v>16.291665999999999</c:v>
                </c:pt>
                <c:pt idx="784">
                  <c:v>16.3125</c:v>
                </c:pt>
                <c:pt idx="785">
                  <c:v>16.333334000000001</c:v>
                </c:pt>
                <c:pt idx="786">
                  <c:v>16.354165999999999</c:v>
                </c:pt>
                <c:pt idx="787">
                  <c:v>16.375</c:v>
                </c:pt>
                <c:pt idx="788">
                  <c:v>16.395834000000001</c:v>
                </c:pt>
                <c:pt idx="789">
                  <c:v>16.416665999999999</c:v>
                </c:pt>
                <c:pt idx="790">
                  <c:v>16.4375</c:v>
                </c:pt>
                <c:pt idx="791">
                  <c:v>16.458334000000001</c:v>
                </c:pt>
                <c:pt idx="792">
                  <c:v>16.479165999999999</c:v>
                </c:pt>
                <c:pt idx="793">
                  <c:v>16.5</c:v>
                </c:pt>
                <c:pt idx="794">
                  <c:v>16.520834000000001</c:v>
                </c:pt>
                <c:pt idx="795">
                  <c:v>16.541665999999999</c:v>
                </c:pt>
                <c:pt idx="796">
                  <c:v>16.5625</c:v>
                </c:pt>
                <c:pt idx="797">
                  <c:v>16.583334000000001</c:v>
                </c:pt>
                <c:pt idx="798">
                  <c:v>16.604165999999999</c:v>
                </c:pt>
                <c:pt idx="799">
                  <c:v>16.625</c:v>
                </c:pt>
                <c:pt idx="800">
                  <c:v>16.645834000000001</c:v>
                </c:pt>
                <c:pt idx="801">
                  <c:v>16.666665999999999</c:v>
                </c:pt>
                <c:pt idx="802">
                  <c:v>16.6875</c:v>
                </c:pt>
                <c:pt idx="803">
                  <c:v>16.708334000000001</c:v>
                </c:pt>
                <c:pt idx="804">
                  <c:v>16.729165999999999</c:v>
                </c:pt>
                <c:pt idx="805">
                  <c:v>16.75</c:v>
                </c:pt>
                <c:pt idx="806">
                  <c:v>16.770834000000001</c:v>
                </c:pt>
                <c:pt idx="807">
                  <c:v>16.791665999999999</c:v>
                </c:pt>
                <c:pt idx="808">
                  <c:v>16.8125</c:v>
                </c:pt>
                <c:pt idx="809">
                  <c:v>16.833334000000001</c:v>
                </c:pt>
                <c:pt idx="810">
                  <c:v>16.854165999999999</c:v>
                </c:pt>
                <c:pt idx="811">
                  <c:v>16.875</c:v>
                </c:pt>
                <c:pt idx="812">
                  <c:v>16.895834000000001</c:v>
                </c:pt>
                <c:pt idx="813">
                  <c:v>16.916665999999999</c:v>
                </c:pt>
                <c:pt idx="814">
                  <c:v>16.9375</c:v>
                </c:pt>
                <c:pt idx="815">
                  <c:v>16.958334000000001</c:v>
                </c:pt>
                <c:pt idx="816">
                  <c:v>16.979165999999999</c:v>
                </c:pt>
                <c:pt idx="817">
                  <c:v>17</c:v>
                </c:pt>
                <c:pt idx="818">
                  <c:v>17.020834000000001</c:v>
                </c:pt>
                <c:pt idx="819">
                  <c:v>17.041665999999999</c:v>
                </c:pt>
                <c:pt idx="820">
                  <c:v>17.0625</c:v>
                </c:pt>
                <c:pt idx="821">
                  <c:v>17.083334000000001</c:v>
                </c:pt>
                <c:pt idx="822">
                  <c:v>17.104165999999999</c:v>
                </c:pt>
                <c:pt idx="823">
                  <c:v>17.125</c:v>
                </c:pt>
                <c:pt idx="824">
                  <c:v>17.145834000000001</c:v>
                </c:pt>
                <c:pt idx="825">
                  <c:v>17.166665999999999</c:v>
                </c:pt>
                <c:pt idx="826">
                  <c:v>17.1875</c:v>
                </c:pt>
                <c:pt idx="827">
                  <c:v>17.208334000000001</c:v>
                </c:pt>
                <c:pt idx="828">
                  <c:v>17.229165999999999</c:v>
                </c:pt>
                <c:pt idx="829">
                  <c:v>17.25</c:v>
                </c:pt>
                <c:pt idx="830">
                  <c:v>17.270834000000001</c:v>
                </c:pt>
                <c:pt idx="831">
                  <c:v>17.291665999999999</c:v>
                </c:pt>
                <c:pt idx="832">
                  <c:v>17.3125</c:v>
                </c:pt>
                <c:pt idx="833">
                  <c:v>17.333334000000001</c:v>
                </c:pt>
                <c:pt idx="834">
                  <c:v>17.354165999999999</c:v>
                </c:pt>
                <c:pt idx="835">
                  <c:v>17.375</c:v>
                </c:pt>
                <c:pt idx="836">
                  <c:v>17.395834000000001</c:v>
                </c:pt>
                <c:pt idx="837">
                  <c:v>17.416665999999999</c:v>
                </c:pt>
                <c:pt idx="838">
                  <c:v>17.4375</c:v>
                </c:pt>
                <c:pt idx="839">
                  <c:v>17.458334000000001</c:v>
                </c:pt>
                <c:pt idx="840">
                  <c:v>17.479165999999999</c:v>
                </c:pt>
                <c:pt idx="841">
                  <c:v>17.5</c:v>
                </c:pt>
                <c:pt idx="842">
                  <c:v>17.520834000000001</c:v>
                </c:pt>
                <c:pt idx="843">
                  <c:v>17.541665999999999</c:v>
                </c:pt>
                <c:pt idx="844">
                  <c:v>17.5625</c:v>
                </c:pt>
                <c:pt idx="845">
                  <c:v>17.583334000000001</c:v>
                </c:pt>
                <c:pt idx="846">
                  <c:v>17.604165999999999</c:v>
                </c:pt>
                <c:pt idx="847">
                  <c:v>17.625</c:v>
                </c:pt>
                <c:pt idx="848">
                  <c:v>17.645834000000001</c:v>
                </c:pt>
                <c:pt idx="849">
                  <c:v>17.666665999999999</c:v>
                </c:pt>
                <c:pt idx="850">
                  <c:v>17.6875</c:v>
                </c:pt>
                <c:pt idx="851">
                  <c:v>17.708334000000001</c:v>
                </c:pt>
                <c:pt idx="852">
                  <c:v>17.729165999999999</c:v>
                </c:pt>
                <c:pt idx="853">
                  <c:v>17.75</c:v>
                </c:pt>
                <c:pt idx="854">
                  <c:v>17.770834000000001</c:v>
                </c:pt>
                <c:pt idx="855">
                  <c:v>17.791665999999999</c:v>
                </c:pt>
                <c:pt idx="856">
                  <c:v>17.8125</c:v>
                </c:pt>
                <c:pt idx="857">
                  <c:v>17.833334000000001</c:v>
                </c:pt>
                <c:pt idx="858">
                  <c:v>17.854165999999999</c:v>
                </c:pt>
                <c:pt idx="859">
                  <c:v>17.875</c:v>
                </c:pt>
                <c:pt idx="860">
                  <c:v>17.895834000000001</c:v>
                </c:pt>
                <c:pt idx="861">
                  <c:v>17.916665999999999</c:v>
                </c:pt>
                <c:pt idx="862">
                  <c:v>17.9375</c:v>
                </c:pt>
                <c:pt idx="863">
                  <c:v>17.958334000000001</c:v>
                </c:pt>
                <c:pt idx="864">
                  <c:v>17.979165999999999</c:v>
                </c:pt>
                <c:pt idx="865">
                  <c:v>18</c:v>
                </c:pt>
                <c:pt idx="866">
                  <c:v>18.020834000000001</c:v>
                </c:pt>
                <c:pt idx="867">
                  <c:v>18.041665999999999</c:v>
                </c:pt>
                <c:pt idx="868">
                  <c:v>18.0625</c:v>
                </c:pt>
                <c:pt idx="869">
                  <c:v>18.083334000000001</c:v>
                </c:pt>
                <c:pt idx="870">
                  <c:v>18.104165999999999</c:v>
                </c:pt>
                <c:pt idx="871">
                  <c:v>18.125</c:v>
                </c:pt>
                <c:pt idx="872">
                  <c:v>18.145834000000001</c:v>
                </c:pt>
                <c:pt idx="873">
                  <c:v>18.166665999999999</c:v>
                </c:pt>
                <c:pt idx="874">
                  <c:v>18.1875</c:v>
                </c:pt>
                <c:pt idx="875">
                  <c:v>18.208334000000001</c:v>
                </c:pt>
                <c:pt idx="876">
                  <c:v>18.229165999999999</c:v>
                </c:pt>
                <c:pt idx="877">
                  <c:v>18.25</c:v>
                </c:pt>
                <c:pt idx="878">
                  <c:v>18.270834000000001</c:v>
                </c:pt>
                <c:pt idx="879">
                  <c:v>18.291665999999999</c:v>
                </c:pt>
                <c:pt idx="880">
                  <c:v>18.3125</c:v>
                </c:pt>
                <c:pt idx="881">
                  <c:v>18.333334000000001</c:v>
                </c:pt>
                <c:pt idx="882">
                  <c:v>18.354165999999999</c:v>
                </c:pt>
                <c:pt idx="883">
                  <c:v>18.375</c:v>
                </c:pt>
                <c:pt idx="884">
                  <c:v>18.395834000000001</c:v>
                </c:pt>
                <c:pt idx="885">
                  <c:v>18.416665999999999</c:v>
                </c:pt>
                <c:pt idx="886">
                  <c:v>18.4375</c:v>
                </c:pt>
                <c:pt idx="887">
                  <c:v>18.458334000000001</c:v>
                </c:pt>
                <c:pt idx="888">
                  <c:v>18.479165999999999</c:v>
                </c:pt>
                <c:pt idx="889">
                  <c:v>18.5</c:v>
                </c:pt>
                <c:pt idx="890">
                  <c:v>18.520834000000001</c:v>
                </c:pt>
                <c:pt idx="891">
                  <c:v>18.541665999999999</c:v>
                </c:pt>
                <c:pt idx="892">
                  <c:v>18.5625</c:v>
                </c:pt>
                <c:pt idx="893">
                  <c:v>18.583334000000001</c:v>
                </c:pt>
                <c:pt idx="894">
                  <c:v>18.604165999999999</c:v>
                </c:pt>
                <c:pt idx="895">
                  <c:v>18.625</c:v>
                </c:pt>
                <c:pt idx="896">
                  <c:v>18.645834000000001</c:v>
                </c:pt>
                <c:pt idx="897">
                  <c:v>18.666665999999999</c:v>
                </c:pt>
                <c:pt idx="898">
                  <c:v>18.6875</c:v>
                </c:pt>
                <c:pt idx="899">
                  <c:v>18.708334000000001</c:v>
                </c:pt>
                <c:pt idx="900">
                  <c:v>18.729165999999999</c:v>
                </c:pt>
                <c:pt idx="901">
                  <c:v>18.75</c:v>
                </c:pt>
                <c:pt idx="902">
                  <c:v>18.770834000000001</c:v>
                </c:pt>
                <c:pt idx="903">
                  <c:v>18.791665999999999</c:v>
                </c:pt>
                <c:pt idx="904">
                  <c:v>18.8125</c:v>
                </c:pt>
                <c:pt idx="905">
                  <c:v>18.833334000000001</c:v>
                </c:pt>
                <c:pt idx="906">
                  <c:v>18.854165999999999</c:v>
                </c:pt>
                <c:pt idx="907">
                  <c:v>18.875</c:v>
                </c:pt>
                <c:pt idx="908">
                  <c:v>18.895834000000001</c:v>
                </c:pt>
                <c:pt idx="909">
                  <c:v>18.916665999999999</c:v>
                </c:pt>
                <c:pt idx="910">
                  <c:v>18.9375</c:v>
                </c:pt>
                <c:pt idx="911">
                  <c:v>18.958334000000001</c:v>
                </c:pt>
                <c:pt idx="912">
                  <c:v>18.979165999999999</c:v>
                </c:pt>
                <c:pt idx="913">
                  <c:v>19</c:v>
                </c:pt>
                <c:pt idx="914">
                  <c:v>19.020834000000001</c:v>
                </c:pt>
                <c:pt idx="915">
                  <c:v>19.041665999999999</c:v>
                </c:pt>
                <c:pt idx="916">
                  <c:v>19.0625</c:v>
                </c:pt>
                <c:pt idx="917">
                  <c:v>19.083334000000001</c:v>
                </c:pt>
                <c:pt idx="918">
                  <c:v>19.104165999999999</c:v>
                </c:pt>
                <c:pt idx="919">
                  <c:v>19.125</c:v>
                </c:pt>
                <c:pt idx="920">
                  <c:v>19.145834000000001</c:v>
                </c:pt>
                <c:pt idx="921">
                  <c:v>19.166665999999999</c:v>
                </c:pt>
                <c:pt idx="922">
                  <c:v>19.1875</c:v>
                </c:pt>
                <c:pt idx="923">
                  <c:v>19.208334000000001</c:v>
                </c:pt>
                <c:pt idx="924">
                  <c:v>19.229165999999999</c:v>
                </c:pt>
                <c:pt idx="925">
                  <c:v>19.25</c:v>
                </c:pt>
                <c:pt idx="926">
                  <c:v>19.270834000000001</c:v>
                </c:pt>
                <c:pt idx="927">
                  <c:v>19.291665999999999</c:v>
                </c:pt>
                <c:pt idx="928">
                  <c:v>19.3125</c:v>
                </c:pt>
                <c:pt idx="929">
                  <c:v>19.333334000000001</c:v>
                </c:pt>
                <c:pt idx="930">
                  <c:v>19.354165999999999</c:v>
                </c:pt>
                <c:pt idx="931">
                  <c:v>19.375</c:v>
                </c:pt>
                <c:pt idx="932">
                  <c:v>19.395834000000001</c:v>
                </c:pt>
                <c:pt idx="933">
                  <c:v>19.416665999999999</c:v>
                </c:pt>
                <c:pt idx="934">
                  <c:v>19.4375</c:v>
                </c:pt>
                <c:pt idx="935">
                  <c:v>19.458334000000001</c:v>
                </c:pt>
                <c:pt idx="936">
                  <c:v>19.479165999999999</c:v>
                </c:pt>
                <c:pt idx="937">
                  <c:v>19.5</c:v>
                </c:pt>
                <c:pt idx="938">
                  <c:v>19.520831999999999</c:v>
                </c:pt>
                <c:pt idx="939">
                  <c:v>19.541665999999999</c:v>
                </c:pt>
                <c:pt idx="940">
                  <c:v>19.5625</c:v>
                </c:pt>
                <c:pt idx="941">
                  <c:v>19.583331999999999</c:v>
                </c:pt>
                <c:pt idx="942">
                  <c:v>19.604165999999999</c:v>
                </c:pt>
                <c:pt idx="943">
                  <c:v>19.625</c:v>
                </c:pt>
                <c:pt idx="944">
                  <c:v>19.645831999999999</c:v>
                </c:pt>
                <c:pt idx="945">
                  <c:v>19.666665999999999</c:v>
                </c:pt>
                <c:pt idx="946">
                  <c:v>19.6875</c:v>
                </c:pt>
                <c:pt idx="947">
                  <c:v>19.708331999999999</c:v>
                </c:pt>
                <c:pt idx="948">
                  <c:v>19.729165999999999</c:v>
                </c:pt>
                <c:pt idx="949">
                  <c:v>19.75</c:v>
                </c:pt>
                <c:pt idx="950">
                  <c:v>19.770831999999999</c:v>
                </c:pt>
                <c:pt idx="951">
                  <c:v>19.791665999999999</c:v>
                </c:pt>
                <c:pt idx="952">
                  <c:v>19.8125</c:v>
                </c:pt>
                <c:pt idx="953">
                  <c:v>19.833331999999999</c:v>
                </c:pt>
                <c:pt idx="954">
                  <c:v>19.854165999999999</c:v>
                </c:pt>
                <c:pt idx="955">
                  <c:v>19.875</c:v>
                </c:pt>
                <c:pt idx="956">
                  <c:v>19.895831999999999</c:v>
                </c:pt>
                <c:pt idx="957">
                  <c:v>19.916665999999999</c:v>
                </c:pt>
                <c:pt idx="958">
                  <c:v>19.9375</c:v>
                </c:pt>
                <c:pt idx="959">
                  <c:v>19.958331999999999</c:v>
                </c:pt>
                <c:pt idx="960">
                  <c:v>19.979165999999999</c:v>
                </c:pt>
                <c:pt idx="961">
                  <c:v>20</c:v>
                </c:pt>
                <c:pt idx="964">
                  <c:v>0.68750099999999992</c:v>
                </c:pt>
                <c:pt idx="965">
                  <c:v>0.83333399999999991</c:v>
                </c:pt>
              </c:numCache>
            </c:numRef>
          </c:xVal>
          <c:yVal>
            <c:numRef>
              <c:f>aLL!$Z$2:$Z$968</c:f>
              <c:numCache>
                <c:formatCode>General</c:formatCode>
                <c:ptCount val="967"/>
                <c:pt idx="0">
                  <c:v>60</c:v>
                </c:pt>
                <c:pt idx="1">
                  <c:v>60</c:v>
                </c:pt>
                <c:pt idx="2">
                  <c:v>60.000008000000001</c:v>
                </c:pt>
                <c:pt idx="3">
                  <c:v>60.000014999999998</c:v>
                </c:pt>
                <c:pt idx="4">
                  <c:v>60.000022999999999</c:v>
                </c:pt>
                <c:pt idx="5">
                  <c:v>60.000022999999999</c:v>
                </c:pt>
                <c:pt idx="6">
                  <c:v>60.000031</c:v>
                </c:pt>
                <c:pt idx="7">
                  <c:v>60.000033999999999</c:v>
                </c:pt>
                <c:pt idx="8">
                  <c:v>60.000042000000001</c:v>
                </c:pt>
                <c:pt idx="9">
                  <c:v>60.000050000000002</c:v>
                </c:pt>
                <c:pt idx="10">
                  <c:v>60.000050000000002</c:v>
                </c:pt>
                <c:pt idx="11">
                  <c:v>60.000056999999998</c:v>
                </c:pt>
                <c:pt idx="12">
                  <c:v>60.000064999999999</c:v>
                </c:pt>
                <c:pt idx="13">
                  <c:v>60.000072000000003</c:v>
                </c:pt>
                <c:pt idx="14">
                  <c:v>60.000079999999997</c:v>
                </c:pt>
                <c:pt idx="15">
                  <c:v>60.000084000000001</c:v>
                </c:pt>
                <c:pt idx="16">
                  <c:v>60.000092000000002</c:v>
                </c:pt>
                <c:pt idx="17">
                  <c:v>60.000098999999999</c:v>
                </c:pt>
                <c:pt idx="18">
                  <c:v>60.000107</c:v>
                </c:pt>
                <c:pt idx="19">
                  <c:v>60.000114000000004</c:v>
                </c:pt>
                <c:pt idx="20">
                  <c:v>60.000121999999998</c:v>
                </c:pt>
                <c:pt idx="21">
                  <c:v>60.000129999999999</c:v>
                </c:pt>
                <c:pt idx="22">
                  <c:v>60.000137000000002</c:v>
                </c:pt>
                <c:pt idx="23">
                  <c:v>60.000145000000003</c:v>
                </c:pt>
                <c:pt idx="24">
                  <c:v>60.000149</c:v>
                </c:pt>
                <c:pt idx="25">
                  <c:v>60.000149</c:v>
                </c:pt>
                <c:pt idx="26">
                  <c:v>59.998665000000003</c:v>
                </c:pt>
                <c:pt idx="27">
                  <c:v>59.997311000000003</c:v>
                </c:pt>
                <c:pt idx="28">
                  <c:v>59.995857000000001</c:v>
                </c:pt>
                <c:pt idx="29">
                  <c:v>59.994292999999999</c:v>
                </c:pt>
                <c:pt idx="30">
                  <c:v>59.992615000000001</c:v>
                </c:pt>
                <c:pt idx="31">
                  <c:v>59.990828999999998</c:v>
                </c:pt>
                <c:pt idx="32">
                  <c:v>59.988930000000003</c:v>
                </c:pt>
                <c:pt idx="33">
                  <c:v>59.986896999999999</c:v>
                </c:pt>
                <c:pt idx="34">
                  <c:v>59.984715000000001</c:v>
                </c:pt>
                <c:pt idx="35">
                  <c:v>59.982399000000001</c:v>
                </c:pt>
                <c:pt idx="36">
                  <c:v>59.979942000000001</c:v>
                </c:pt>
                <c:pt idx="37">
                  <c:v>59.977341000000003</c:v>
                </c:pt>
                <c:pt idx="38">
                  <c:v>59.974609000000001</c:v>
                </c:pt>
                <c:pt idx="39">
                  <c:v>59.971747999999998</c:v>
                </c:pt>
                <c:pt idx="40">
                  <c:v>59.96875</c:v>
                </c:pt>
                <c:pt idx="41">
                  <c:v>59.965629999999997</c:v>
                </c:pt>
                <c:pt idx="42">
                  <c:v>59.962378999999999</c:v>
                </c:pt>
                <c:pt idx="43">
                  <c:v>59.958992000000002</c:v>
                </c:pt>
                <c:pt idx="44">
                  <c:v>59.955497999999999</c:v>
                </c:pt>
                <c:pt idx="45">
                  <c:v>59.951873999999997</c:v>
                </c:pt>
                <c:pt idx="46">
                  <c:v>59.948135000000001</c:v>
                </c:pt>
                <c:pt idx="47">
                  <c:v>59.944290000000002</c:v>
                </c:pt>
                <c:pt idx="48">
                  <c:v>59.940334</c:v>
                </c:pt>
                <c:pt idx="49">
                  <c:v>59.936283000000003</c:v>
                </c:pt>
                <c:pt idx="50">
                  <c:v>59.932139999999997</c:v>
                </c:pt>
                <c:pt idx="51">
                  <c:v>59.927914000000001</c:v>
                </c:pt>
                <c:pt idx="52">
                  <c:v>59.923603</c:v>
                </c:pt>
                <c:pt idx="53">
                  <c:v>59.919235</c:v>
                </c:pt>
                <c:pt idx="54">
                  <c:v>59.914802999999999</c:v>
                </c:pt>
                <c:pt idx="55">
                  <c:v>59.910305000000001</c:v>
                </c:pt>
                <c:pt idx="56">
                  <c:v>59.905757999999999</c:v>
                </c:pt>
                <c:pt idx="57">
                  <c:v>59.901156999999998</c:v>
                </c:pt>
                <c:pt idx="58">
                  <c:v>59.896523000000002</c:v>
                </c:pt>
                <c:pt idx="59">
                  <c:v>59.891849999999998</c:v>
                </c:pt>
                <c:pt idx="60">
                  <c:v>59.887146000000001</c:v>
                </c:pt>
                <c:pt idx="61">
                  <c:v>59.882420000000003</c:v>
                </c:pt>
                <c:pt idx="62">
                  <c:v>59.877693000000001</c:v>
                </c:pt>
                <c:pt idx="63">
                  <c:v>59.872954999999997</c:v>
                </c:pt>
                <c:pt idx="64">
                  <c:v>59.868228999999999</c:v>
                </c:pt>
                <c:pt idx="65">
                  <c:v>59.863517999999999</c:v>
                </c:pt>
                <c:pt idx="66">
                  <c:v>59.858832999999997</c:v>
                </c:pt>
                <c:pt idx="67">
                  <c:v>59.854187000000003</c:v>
                </c:pt>
                <c:pt idx="68">
                  <c:v>59.849586000000002</c:v>
                </c:pt>
                <c:pt idx="69">
                  <c:v>59.845036</c:v>
                </c:pt>
                <c:pt idx="70">
                  <c:v>59.840549000000003</c:v>
                </c:pt>
                <c:pt idx="71">
                  <c:v>59.836136000000003</c:v>
                </c:pt>
                <c:pt idx="72">
                  <c:v>59.831795</c:v>
                </c:pt>
                <c:pt idx="73">
                  <c:v>59.827537999999997</c:v>
                </c:pt>
                <c:pt idx="74">
                  <c:v>59.823368000000002</c:v>
                </c:pt>
                <c:pt idx="75">
                  <c:v>59.819290000000002</c:v>
                </c:pt>
                <c:pt idx="76">
                  <c:v>59.815308000000002</c:v>
                </c:pt>
                <c:pt idx="77">
                  <c:v>59.811424000000002</c:v>
                </c:pt>
                <c:pt idx="78">
                  <c:v>59.807639999999999</c:v>
                </c:pt>
                <c:pt idx="79">
                  <c:v>59.803955000000002</c:v>
                </c:pt>
                <c:pt idx="80">
                  <c:v>59.800381000000002</c:v>
                </c:pt>
                <c:pt idx="81">
                  <c:v>59.796913000000004</c:v>
                </c:pt>
                <c:pt idx="82">
                  <c:v>59.793551999999998</c:v>
                </c:pt>
                <c:pt idx="83">
                  <c:v>59.790309999999998</c:v>
                </c:pt>
                <c:pt idx="84">
                  <c:v>59.787174</c:v>
                </c:pt>
                <c:pt idx="85">
                  <c:v>59.784157</c:v>
                </c:pt>
                <c:pt idx="86">
                  <c:v>59.781258000000001</c:v>
                </c:pt>
                <c:pt idx="87">
                  <c:v>59.778472999999998</c:v>
                </c:pt>
                <c:pt idx="88">
                  <c:v>59.77581</c:v>
                </c:pt>
                <c:pt idx="89">
                  <c:v>59.773262000000003</c:v>
                </c:pt>
                <c:pt idx="90">
                  <c:v>59.770836000000003</c:v>
                </c:pt>
                <c:pt idx="91">
                  <c:v>59.768497000000004</c:v>
                </c:pt>
                <c:pt idx="92">
                  <c:v>59.766438000000001</c:v>
                </c:pt>
                <c:pt idx="93">
                  <c:v>59.764626</c:v>
                </c:pt>
                <c:pt idx="94">
                  <c:v>59.762852000000002</c:v>
                </c:pt>
                <c:pt idx="95">
                  <c:v>59.761135000000003</c:v>
                </c:pt>
                <c:pt idx="96">
                  <c:v>59.759498999999998</c:v>
                </c:pt>
                <c:pt idx="97">
                  <c:v>59.757956999999998</c:v>
                </c:pt>
                <c:pt idx="98">
                  <c:v>59.756481000000001</c:v>
                </c:pt>
                <c:pt idx="99">
                  <c:v>59.755065999999999</c:v>
                </c:pt>
                <c:pt idx="100">
                  <c:v>59.753695999999998</c:v>
                </c:pt>
                <c:pt idx="101">
                  <c:v>59.752353999999997</c:v>
                </c:pt>
                <c:pt idx="102">
                  <c:v>59.751057000000003</c:v>
                </c:pt>
                <c:pt idx="103">
                  <c:v>59.749813000000003</c:v>
                </c:pt>
                <c:pt idx="104">
                  <c:v>59.748584999999999</c:v>
                </c:pt>
                <c:pt idx="105">
                  <c:v>59.747379000000002</c:v>
                </c:pt>
                <c:pt idx="106">
                  <c:v>59.746203999999999</c:v>
                </c:pt>
                <c:pt idx="107">
                  <c:v>59.745052000000001</c:v>
                </c:pt>
                <c:pt idx="108">
                  <c:v>59.743907999999998</c:v>
                </c:pt>
                <c:pt idx="109">
                  <c:v>59.742767000000001</c:v>
                </c:pt>
                <c:pt idx="110">
                  <c:v>59.741630999999998</c:v>
                </c:pt>
                <c:pt idx="111">
                  <c:v>59.740479000000001</c:v>
                </c:pt>
                <c:pt idx="112">
                  <c:v>59.739311000000001</c:v>
                </c:pt>
                <c:pt idx="113">
                  <c:v>59.738112999999998</c:v>
                </c:pt>
                <c:pt idx="114">
                  <c:v>59.736888999999998</c:v>
                </c:pt>
                <c:pt idx="115">
                  <c:v>59.735626000000003</c:v>
                </c:pt>
                <c:pt idx="116">
                  <c:v>59.734321999999999</c:v>
                </c:pt>
                <c:pt idx="117">
                  <c:v>59.732970999999999</c:v>
                </c:pt>
                <c:pt idx="118">
                  <c:v>59.731566999999998</c:v>
                </c:pt>
                <c:pt idx="119">
                  <c:v>59.730110000000003</c:v>
                </c:pt>
                <c:pt idx="120">
                  <c:v>59.728596000000003</c:v>
                </c:pt>
                <c:pt idx="121">
                  <c:v>59.727027999999997</c:v>
                </c:pt>
                <c:pt idx="122">
                  <c:v>59.725394999999999</c:v>
                </c:pt>
                <c:pt idx="123">
                  <c:v>59.723708999999999</c:v>
                </c:pt>
                <c:pt idx="124">
                  <c:v>59.721958000000001</c:v>
                </c:pt>
                <c:pt idx="125">
                  <c:v>59.720154000000001</c:v>
                </c:pt>
                <c:pt idx="126">
                  <c:v>59.718288000000001</c:v>
                </c:pt>
                <c:pt idx="127">
                  <c:v>59.716369999999998</c:v>
                </c:pt>
                <c:pt idx="128">
                  <c:v>59.714393999999999</c:v>
                </c:pt>
                <c:pt idx="129">
                  <c:v>59.712364000000001</c:v>
                </c:pt>
                <c:pt idx="130">
                  <c:v>59.710281000000002</c:v>
                </c:pt>
                <c:pt idx="131">
                  <c:v>59.708145000000002</c:v>
                </c:pt>
                <c:pt idx="132">
                  <c:v>59.705967000000001</c:v>
                </c:pt>
                <c:pt idx="133">
                  <c:v>59.703738999999999</c:v>
                </c:pt>
                <c:pt idx="134">
                  <c:v>59.701453999999998</c:v>
                </c:pt>
                <c:pt idx="135">
                  <c:v>59.699092999999998</c:v>
                </c:pt>
                <c:pt idx="136">
                  <c:v>59.696747000000002</c:v>
                </c:pt>
                <c:pt idx="137">
                  <c:v>59.694347</c:v>
                </c:pt>
                <c:pt idx="138">
                  <c:v>59.691952000000001</c:v>
                </c:pt>
                <c:pt idx="139">
                  <c:v>59.689498999999998</c:v>
                </c:pt>
                <c:pt idx="140">
                  <c:v>59.687030999999998</c:v>
                </c:pt>
                <c:pt idx="141">
                  <c:v>59.684612000000001</c:v>
                </c:pt>
                <c:pt idx="142">
                  <c:v>59.682170999999997</c:v>
                </c:pt>
                <c:pt idx="143">
                  <c:v>59.679687999999999</c:v>
                </c:pt>
                <c:pt idx="144">
                  <c:v>59.677245999999997</c:v>
                </c:pt>
                <c:pt idx="145">
                  <c:v>59.674788999999997</c:v>
                </c:pt>
                <c:pt idx="146">
                  <c:v>59.672339999999998</c:v>
                </c:pt>
                <c:pt idx="147">
                  <c:v>59.669891</c:v>
                </c:pt>
                <c:pt idx="148">
                  <c:v>59.667431000000001</c:v>
                </c:pt>
                <c:pt idx="149">
                  <c:v>59.665016000000001</c:v>
                </c:pt>
                <c:pt idx="150">
                  <c:v>59.662674000000003</c:v>
                </c:pt>
                <c:pt idx="151">
                  <c:v>59.660350999999999</c:v>
                </c:pt>
                <c:pt idx="152">
                  <c:v>59.658047000000003</c:v>
                </c:pt>
                <c:pt idx="153">
                  <c:v>59.655768999999999</c:v>
                </c:pt>
                <c:pt idx="154">
                  <c:v>59.653519000000003</c:v>
                </c:pt>
                <c:pt idx="155">
                  <c:v>59.651302000000001</c:v>
                </c:pt>
                <c:pt idx="156">
                  <c:v>59.649120000000003</c:v>
                </c:pt>
                <c:pt idx="157">
                  <c:v>59.646979999999999</c:v>
                </c:pt>
                <c:pt idx="158">
                  <c:v>59.644871000000002</c:v>
                </c:pt>
                <c:pt idx="159">
                  <c:v>59.642803000000001</c:v>
                </c:pt>
                <c:pt idx="160">
                  <c:v>59.640780999999997</c:v>
                </c:pt>
                <c:pt idx="161">
                  <c:v>59.638798000000001</c:v>
                </c:pt>
                <c:pt idx="162">
                  <c:v>59.636856000000002</c:v>
                </c:pt>
                <c:pt idx="163">
                  <c:v>59.634963999999997</c:v>
                </c:pt>
                <c:pt idx="164">
                  <c:v>59.633110000000002</c:v>
                </c:pt>
                <c:pt idx="165">
                  <c:v>59.631301999999998</c:v>
                </c:pt>
                <c:pt idx="166">
                  <c:v>59.629528000000001</c:v>
                </c:pt>
                <c:pt idx="167">
                  <c:v>59.627803999999998</c:v>
                </c:pt>
                <c:pt idx="168">
                  <c:v>59.626117999999998</c:v>
                </c:pt>
                <c:pt idx="169">
                  <c:v>59.624473999999999</c:v>
                </c:pt>
                <c:pt idx="170">
                  <c:v>59.622864</c:v>
                </c:pt>
                <c:pt idx="171">
                  <c:v>59.621288</c:v>
                </c:pt>
                <c:pt idx="172">
                  <c:v>59.619751000000001</c:v>
                </c:pt>
                <c:pt idx="173">
                  <c:v>59.618243999999997</c:v>
                </c:pt>
                <c:pt idx="174">
                  <c:v>59.616768</c:v>
                </c:pt>
                <c:pt idx="175">
                  <c:v>59.615313999999998</c:v>
                </c:pt>
                <c:pt idx="176">
                  <c:v>59.613892</c:v>
                </c:pt>
                <c:pt idx="177">
                  <c:v>59.612487999999999</c:v>
                </c:pt>
                <c:pt idx="178">
                  <c:v>59.611106999999997</c:v>
                </c:pt>
                <c:pt idx="179">
                  <c:v>59.609749000000001</c:v>
                </c:pt>
                <c:pt idx="180">
                  <c:v>59.608406000000002</c:v>
                </c:pt>
                <c:pt idx="181">
                  <c:v>59.607075000000002</c:v>
                </c:pt>
                <c:pt idx="182">
                  <c:v>59.605758999999999</c:v>
                </c:pt>
                <c:pt idx="183">
                  <c:v>59.60445</c:v>
                </c:pt>
                <c:pt idx="184">
                  <c:v>59.603149000000002</c:v>
                </c:pt>
                <c:pt idx="185">
                  <c:v>59.601860000000002</c:v>
                </c:pt>
                <c:pt idx="186">
                  <c:v>59.600571000000002</c:v>
                </c:pt>
                <c:pt idx="187">
                  <c:v>59.599288999999999</c:v>
                </c:pt>
                <c:pt idx="188">
                  <c:v>59.598002999999999</c:v>
                </c:pt>
                <c:pt idx="189">
                  <c:v>59.596722</c:v>
                </c:pt>
                <c:pt idx="190">
                  <c:v>59.595432000000002</c:v>
                </c:pt>
                <c:pt idx="191">
                  <c:v>59.594143000000003</c:v>
                </c:pt>
                <c:pt idx="192">
                  <c:v>59.592846000000002</c:v>
                </c:pt>
                <c:pt idx="193">
                  <c:v>59.591534000000003</c:v>
                </c:pt>
                <c:pt idx="194">
                  <c:v>59.590218</c:v>
                </c:pt>
                <c:pt idx="195">
                  <c:v>59.588886000000002</c:v>
                </c:pt>
                <c:pt idx="196">
                  <c:v>59.587539999999997</c:v>
                </c:pt>
                <c:pt idx="197">
                  <c:v>59.586177999999997</c:v>
                </c:pt>
                <c:pt idx="198">
                  <c:v>59.584797000000002</c:v>
                </c:pt>
                <c:pt idx="199">
                  <c:v>59.583401000000002</c:v>
                </c:pt>
                <c:pt idx="200">
                  <c:v>59.581977999999999</c:v>
                </c:pt>
                <c:pt idx="201">
                  <c:v>59.580539999999999</c:v>
                </c:pt>
                <c:pt idx="202">
                  <c:v>59.579070999999999</c:v>
                </c:pt>
                <c:pt idx="203">
                  <c:v>59.577587000000001</c:v>
                </c:pt>
                <c:pt idx="204">
                  <c:v>59.576079999999997</c:v>
                </c:pt>
                <c:pt idx="205">
                  <c:v>59.574542999999998</c:v>
                </c:pt>
                <c:pt idx="206">
                  <c:v>59.572989999999997</c:v>
                </c:pt>
                <c:pt idx="207">
                  <c:v>59.571415000000002</c:v>
                </c:pt>
                <c:pt idx="208">
                  <c:v>59.56982</c:v>
                </c:pt>
                <c:pt idx="209">
                  <c:v>59.568207000000001</c:v>
                </c:pt>
                <c:pt idx="210">
                  <c:v>59.566574000000003</c:v>
                </c:pt>
                <c:pt idx="211">
                  <c:v>59.564919000000003</c:v>
                </c:pt>
                <c:pt idx="212">
                  <c:v>59.563248000000002</c:v>
                </c:pt>
                <c:pt idx="213">
                  <c:v>59.561562000000002</c:v>
                </c:pt>
                <c:pt idx="214">
                  <c:v>59.559856000000003</c:v>
                </c:pt>
                <c:pt idx="215">
                  <c:v>59.558140000000002</c:v>
                </c:pt>
                <c:pt idx="216">
                  <c:v>59.556404000000001</c:v>
                </c:pt>
                <c:pt idx="217">
                  <c:v>59.554661000000003</c:v>
                </c:pt>
                <c:pt idx="218">
                  <c:v>59.552902000000003</c:v>
                </c:pt>
                <c:pt idx="219">
                  <c:v>59.551127999999999</c:v>
                </c:pt>
                <c:pt idx="220">
                  <c:v>59.549346999999997</c:v>
                </c:pt>
                <c:pt idx="221">
                  <c:v>59.547553999999998</c:v>
                </c:pt>
                <c:pt idx="222">
                  <c:v>59.545752999999998</c:v>
                </c:pt>
                <c:pt idx="223">
                  <c:v>59.543948999999998</c:v>
                </c:pt>
                <c:pt idx="224">
                  <c:v>59.542141000000001</c:v>
                </c:pt>
                <c:pt idx="225">
                  <c:v>59.540332999999997</c:v>
                </c:pt>
                <c:pt idx="226">
                  <c:v>59.538525</c:v>
                </c:pt>
                <c:pt idx="227">
                  <c:v>59.536715999999998</c:v>
                </c:pt>
                <c:pt idx="228">
                  <c:v>59.534916000000003</c:v>
                </c:pt>
                <c:pt idx="229">
                  <c:v>59.533123000000003</c:v>
                </c:pt>
                <c:pt idx="230">
                  <c:v>59.531334000000001</c:v>
                </c:pt>
                <c:pt idx="231">
                  <c:v>59.529564000000001</c:v>
                </c:pt>
                <c:pt idx="232">
                  <c:v>59.527797999999997</c:v>
                </c:pt>
                <c:pt idx="233">
                  <c:v>59.526046999999998</c:v>
                </c:pt>
                <c:pt idx="234">
                  <c:v>59.524307</c:v>
                </c:pt>
                <c:pt idx="235">
                  <c:v>59.522582999999997</c:v>
                </c:pt>
                <c:pt idx="236">
                  <c:v>59.520873999999999</c:v>
                </c:pt>
                <c:pt idx="237">
                  <c:v>59.519179999999999</c:v>
                </c:pt>
                <c:pt idx="238">
                  <c:v>59.517502</c:v>
                </c:pt>
                <c:pt idx="239">
                  <c:v>59.515839</c:v>
                </c:pt>
                <c:pt idx="240">
                  <c:v>59.514194000000003</c:v>
                </c:pt>
                <c:pt idx="241">
                  <c:v>59.512568999999999</c:v>
                </c:pt>
                <c:pt idx="242">
                  <c:v>59.510962999999997</c:v>
                </c:pt>
                <c:pt idx="243">
                  <c:v>59.509372999999997</c:v>
                </c:pt>
                <c:pt idx="244">
                  <c:v>59.507809000000002</c:v>
                </c:pt>
                <c:pt idx="245">
                  <c:v>59.506264000000002</c:v>
                </c:pt>
                <c:pt idx="246">
                  <c:v>59.504742</c:v>
                </c:pt>
                <c:pt idx="247">
                  <c:v>59.503242</c:v>
                </c:pt>
                <c:pt idx="248">
                  <c:v>59.501766000000003</c:v>
                </c:pt>
                <c:pt idx="249">
                  <c:v>59.500317000000003</c:v>
                </c:pt>
                <c:pt idx="250">
                  <c:v>59.498885999999999</c:v>
                </c:pt>
                <c:pt idx="251">
                  <c:v>59.497478000000001</c:v>
                </c:pt>
                <c:pt idx="252">
                  <c:v>59.496093999999999</c:v>
                </c:pt>
                <c:pt idx="253">
                  <c:v>59.494728000000002</c:v>
                </c:pt>
                <c:pt idx="254">
                  <c:v>59.493385000000004</c:v>
                </c:pt>
                <c:pt idx="255">
                  <c:v>59.492058</c:v>
                </c:pt>
                <c:pt idx="256">
                  <c:v>59.490749000000001</c:v>
                </c:pt>
                <c:pt idx="257">
                  <c:v>59.489452</c:v>
                </c:pt>
                <c:pt idx="258">
                  <c:v>59.488174000000001</c:v>
                </c:pt>
                <c:pt idx="259">
                  <c:v>59.486908</c:v>
                </c:pt>
                <c:pt idx="260">
                  <c:v>59.485657000000003</c:v>
                </c:pt>
                <c:pt idx="261">
                  <c:v>59.484413000000004</c:v>
                </c:pt>
                <c:pt idx="262">
                  <c:v>59.483181000000002</c:v>
                </c:pt>
                <c:pt idx="263">
                  <c:v>59.481955999999997</c:v>
                </c:pt>
                <c:pt idx="264">
                  <c:v>59.480747000000001</c:v>
                </c:pt>
                <c:pt idx="265">
                  <c:v>59.479542000000002</c:v>
                </c:pt>
                <c:pt idx="266">
                  <c:v>59.478344</c:v>
                </c:pt>
                <c:pt idx="267">
                  <c:v>59.477150000000002</c:v>
                </c:pt>
                <c:pt idx="268">
                  <c:v>59.475966999999997</c:v>
                </c:pt>
                <c:pt idx="269">
                  <c:v>59.474784999999997</c:v>
                </c:pt>
                <c:pt idx="270">
                  <c:v>59.473605999999997</c:v>
                </c:pt>
                <c:pt idx="271">
                  <c:v>59.472431</c:v>
                </c:pt>
                <c:pt idx="272">
                  <c:v>59.471252</c:v>
                </c:pt>
                <c:pt idx="273">
                  <c:v>59.470073999999997</c:v>
                </c:pt>
                <c:pt idx="274">
                  <c:v>59.468895000000003</c:v>
                </c:pt>
                <c:pt idx="275">
                  <c:v>59.467705000000002</c:v>
                </c:pt>
                <c:pt idx="276">
                  <c:v>59.466518000000001</c:v>
                </c:pt>
                <c:pt idx="277">
                  <c:v>59.465321000000003</c:v>
                </c:pt>
                <c:pt idx="278">
                  <c:v>59.464118999999997</c:v>
                </c:pt>
                <c:pt idx="279">
                  <c:v>59.462905999999997</c:v>
                </c:pt>
                <c:pt idx="280">
                  <c:v>59.461692999999997</c:v>
                </c:pt>
                <c:pt idx="281">
                  <c:v>59.460464000000002</c:v>
                </c:pt>
                <c:pt idx="282">
                  <c:v>59.459232</c:v>
                </c:pt>
                <c:pt idx="283">
                  <c:v>59.457988999999998</c:v>
                </c:pt>
                <c:pt idx="284">
                  <c:v>59.456741000000001</c:v>
                </c:pt>
                <c:pt idx="285">
                  <c:v>59.455486000000001</c:v>
                </c:pt>
                <c:pt idx="286">
                  <c:v>59.454224000000004</c:v>
                </c:pt>
                <c:pt idx="287">
                  <c:v>59.452953000000001</c:v>
                </c:pt>
                <c:pt idx="288">
                  <c:v>59.451683000000003</c:v>
                </c:pt>
                <c:pt idx="289">
                  <c:v>59.450397000000002</c:v>
                </c:pt>
                <c:pt idx="290">
                  <c:v>59.449108000000003</c:v>
                </c:pt>
                <c:pt idx="291">
                  <c:v>59.447806999999997</c:v>
                </c:pt>
                <c:pt idx="292">
                  <c:v>59.446503</c:v>
                </c:pt>
                <c:pt idx="293">
                  <c:v>59.445194000000001</c:v>
                </c:pt>
                <c:pt idx="294">
                  <c:v>59.443874000000001</c:v>
                </c:pt>
                <c:pt idx="295">
                  <c:v>59.442546999999998</c:v>
                </c:pt>
                <c:pt idx="296">
                  <c:v>59.441215999999997</c:v>
                </c:pt>
                <c:pt idx="297">
                  <c:v>59.439880000000002</c:v>
                </c:pt>
                <c:pt idx="298">
                  <c:v>59.438533999999997</c:v>
                </c:pt>
                <c:pt idx="299">
                  <c:v>59.437190999999999</c:v>
                </c:pt>
                <c:pt idx="300">
                  <c:v>59.435836999999999</c:v>
                </c:pt>
                <c:pt idx="301">
                  <c:v>59.434486</c:v>
                </c:pt>
                <c:pt idx="302">
                  <c:v>59.433132000000001</c:v>
                </c:pt>
                <c:pt idx="303">
                  <c:v>59.431773999999997</c:v>
                </c:pt>
                <c:pt idx="304">
                  <c:v>59.430419999999998</c:v>
                </c:pt>
                <c:pt idx="305">
                  <c:v>59.429070000000003</c:v>
                </c:pt>
                <c:pt idx="306">
                  <c:v>59.427719000000003</c:v>
                </c:pt>
                <c:pt idx="307">
                  <c:v>59.426372999999998</c:v>
                </c:pt>
                <c:pt idx="308">
                  <c:v>59.425026000000003</c:v>
                </c:pt>
                <c:pt idx="309">
                  <c:v>59.423687000000001</c:v>
                </c:pt>
                <c:pt idx="310">
                  <c:v>59.422348</c:v>
                </c:pt>
                <c:pt idx="311">
                  <c:v>59.421016999999999</c:v>
                </c:pt>
                <c:pt idx="312">
                  <c:v>59.419693000000002</c:v>
                </c:pt>
                <c:pt idx="313">
                  <c:v>59.418368999999998</c:v>
                </c:pt>
                <c:pt idx="314">
                  <c:v>59.417053000000003</c:v>
                </c:pt>
                <c:pt idx="315">
                  <c:v>59.415745000000001</c:v>
                </c:pt>
                <c:pt idx="316">
                  <c:v>59.414436000000002</c:v>
                </c:pt>
                <c:pt idx="317">
                  <c:v>59.413139000000001</c:v>
                </c:pt>
                <c:pt idx="318">
                  <c:v>59.411853999999998</c:v>
                </c:pt>
                <c:pt idx="319">
                  <c:v>59.410567999999998</c:v>
                </c:pt>
                <c:pt idx="320">
                  <c:v>59.409298</c:v>
                </c:pt>
                <c:pt idx="321">
                  <c:v>59.408031000000001</c:v>
                </c:pt>
                <c:pt idx="322">
                  <c:v>59.406779999999998</c:v>
                </c:pt>
                <c:pt idx="323">
                  <c:v>59.405540000000002</c:v>
                </c:pt>
                <c:pt idx="324">
                  <c:v>59.404308</c:v>
                </c:pt>
                <c:pt idx="325">
                  <c:v>59.403091000000003</c:v>
                </c:pt>
                <c:pt idx="326">
                  <c:v>59.401882000000001</c:v>
                </c:pt>
                <c:pt idx="327">
                  <c:v>59.400688000000002</c:v>
                </c:pt>
                <c:pt idx="328">
                  <c:v>59.399501999999998</c:v>
                </c:pt>
                <c:pt idx="329">
                  <c:v>59.398330999999999</c:v>
                </c:pt>
                <c:pt idx="330">
                  <c:v>59.397171</c:v>
                </c:pt>
                <c:pt idx="331">
                  <c:v>59.396019000000003</c:v>
                </c:pt>
                <c:pt idx="332">
                  <c:v>59.394886</c:v>
                </c:pt>
                <c:pt idx="333">
                  <c:v>59.393757000000001</c:v>
                </c:pt>
                <c:pt idx="334">
                  <c:v>59.392643</c:v>
                </c:pt>
                <c:pt idx="335">
                  <c:v>59.391540999999997</c:v>
                </c:pt>
                <c:pt idx="336">
                  <c:v>59.390442</c:v>
                </c:pt>
                <c:pt idx="337">
                  <c:v>59.389358999999999</c:v>
                </c:pt>
                <c:pt idx="338">
                  <c:v>59.388283000000001</c:v>
                </c:pt>
                <c:pt idx="339">
                  <c:v>59.387222000000001</c:v>
                </c:pt>
                <c:pt idx="340">
                  <c:v>59.386169000000002</c:v>
                </c:pt>
                <c:pt idx="341">
                  <c:v>59.385128000000002</c:v>
                </c:pt>
                <c:pt idx="342">
                  <c:v>59.384093999999997</c:v>
                </c:pt>
                <c:pt idx="343">
                  <c:v>59.383071999999999</c:v>
                </c:pt>
                <c:pt idx="344">
                  <c:v>59.382057000000003</c:v>
                </c:pt>
                <c:pt idx="345">
                  <c:v>59.381053999999999</c:v>
                </c:pt>
                <c:pt idx="346">
                  <c:v>59.380054000000001</c:v>
                </c:pt>
                <c:pt idx="347">
                  <c:v>59.379074000000003</c:v>
                </c:pt>
                <c:pt idx="348">
                  <c:v>59.378093999999997</c:v>
                </c:pt>
                <c:pt idx="349">
                  <c:v>59.377121000000002</c:v>
                </c:pt>
                <c:pt idx="350">
                  <c:v>59.376151999999998</c:v>
                </c:pt>
                <c:pt idx="351">
                  <c:v>59.375191000000001</c:v>
                </c:pt>
                <c:pt idx="352">
                  <c:v>59.374232999999997</c:v>
                </c:pt>
                <c:pt idx="353">
                  <c:v>59.373283000000001</c:v>
                </c:pt>
                <c:pt idx="354">
                  <c:v>59.372329999999998</c:v>
                </c:pt>
                <c:pt idx="355">
                  <c:v>59.371383999999999</c:v>
                </c:pt>
                <c:pt idx="356">
                  <c:v>59.370438</c:v>
                </c:pt>
                <c:pt idx="357">
                  <c:v>59.369495000000001</c:v>
                </c:pt>
                <c:pt idx="358">
                  <c:v>59.368549000000002</c:v>
                </c:pt>
                <c:pt idx="359">
                  <c:v>59.367607</c:v>
                </c:pt>
                <c:pt idx="360">
                  <c:v>59.366661000000001</c:v>
                </c:pt>
                <c:pt idx="361">
                  <c:v>59.365718999999999</c:v>
                </c:pt>
                <c:pt idx="362">
                  <c:v>59.364773</c:v>
                </c:pt>
                <c:pt idx="363">
                  <c:v>59.363830999999998</c:v>
                </c:pt>
                <c:pt idx="364">
                  <c:v>59.362881000000002</c:v>
                </c:pt>
                <c:pt idx="365">
                  <c:v>59.361935000000003</c:v>
                </c:pt>
                <c:pt idx="366">
                  <c:v>59.360984999999999</c:v>
                </c:pt>
                <c:pt idx="367">
                  <c:v>59.360027000000002</c:v>
                </c:pt>
                <c:pt idx="368">
                  <c:v>59.359074</c:v>
                </c:pt>
                <c:pt idx="369">
                  <c:v>59.358116000000003</c:v>
                </c:pt>
                <c:pt idx="370">
                  <c:v>59.357154999999999</c:v>
                </c:pt>
                <c:pt idx="371">
                  <c:v>59.356186000000001</c:v>
                </c:pt>
                <c:pt idx="372">
                  <c:v>59.355212999999999</c:v>
                </c:pt>
                <c:pt idx="373">
                  <c:v>59.354239999999997</c:v>
                </c:pt>
                <c:pt idx="374">
                  <c:v>59.353259999999999</c:v>
                </c:pt>
                <c:pt idx="375">
                  <c:v>59.352276000000003</c:v>
                </c:pt>
                <c:pt idx="376">
                  <c:v>59.351287999999997</c:v>
                </c:pt>
                <c:pt idx="377">
                  <c:v>59.350296</c:v>
                </c:pt>
                <c:pt idx="378">
                  <c:v>59.349299999999999</c:v>
                </c:pt>
                <c:pt idx="379">
                  <c:v>59.348300999999999</c:v>
                </c:pt>
                <c:pt idx="380">
                  <c:v>59.347301000000002</c:v>
                </c:pt>
                <c:pt idx="381">
                  <c:v>59.346297999999997</c:v>
                </c:pt>
                <c:pt idx="382">
                  <c:v>59.345295</c:v>
                </c:pt>
                <c:pt idx="383">
                  <c:v>59.344287999999999</c:v>
                </c:pt>
                <c:pt idx="384">
                  <c:v>59.343285000000002</c:v>
                </c:pt>
                <c:pt idx="385">
                  <c:v>59.342278</c:v>
                </c:pt>
                <c:pt idx="386">
                  <c:v>59.341270000000002</c:v>
                </c:pt>
                <c:pt idx="387">
                  <c:v>59.340271000000001</c:v>
                </c:pt>
                <c:pt idx="388">
                  <c:v>59.339264</c:v>
                </c:pt>
                <c:pt idx="389">
                  <c:v>59.338264000000002</c:v>
                </c:pt>
                <c:pt idx="390">
                  <c:v>59.337265000000002</c:v>
                </c:pt>
                <c:pt idx="391">
                  <c:v>59.336269000000001</c:v>
                </c:pt>
                <c:pt idx="392">
                  <c:v>59.335273999999998</c:v>
                </c:pt>
                <c:pt idx="393">
                  <c:v>59.334282000000002</c:v>
                </c:pt>
                <c:pt idx="394">
                  <c:v>59.333297999999999</c:v>
                </c:pt>
                <c:pt idx="395">
                  <c:v>59.332317000000003</c:v>
                </c:pt>
                <c:pt idx="396">
                  <c:v>59.331336999999998</c:v>
                </c:pt>
                <c:pt idx="397">
                  <c:v>59.330364000000003</c:v>
                </c:pt>
                <c:pt idx="398">
                  <c:v>59.329399000000002</c:v>
                </c:pt>
                <c:pt idx="399">
                  <c:v>59.328434000000001</c:v>
                </c:pt>
                <c:pt idx="400">
                  <c:v>59.327480000000001</c:v>
                </c:pt>
                <c:pt idx="401">
                  <c:v>59.326534000000002</c:v>
                </c:pt>
                <c:pt idx="402">
                  <c:v>59.325592</c:v>
                </c:pt>
                <c:pt idx="403">
                  <c:v>59.324660999999999</c:v>
                </c:pt>
                <c:pt idx="404">
                  <c:v>59.323737999999999</c:v>
                </c:pt>
                <c:pt idx="405">
                  <c:v>59.322823</c:v>
                </c:pt>
                <c:pt idx="406">
                  <c:v>59.321917999999997</c:v>
                </c:pt>
                <c:pt idx="407">
                  <c:v>59.321021999999999</c:v>
                </c:pt>
                <c:pt idx="408">
                  <c:v>59.320132999999998</c:v>
                </c:pt>
                <c:pt idx="409">
                  <c:v>59.319251999999999</c:v>
                </c:pt>
                <c:pt idx="410">
                  <c:v>59.318378000000003</c:v>
                </c:pt>
                <c:pt idx="411">
                  <c:v>59.317512999999998</c:v>
                </c:pt>
                <c:pt idx="412">
                  <c:v>59.316657999999997</c:v>
                </c:pt>
                <c:pt idx="413">
                  <c:v>59.315807</c:v>
                </c:pt>
                <c:pt idx="414">
                  <c:v>59.314968</c:v>
                </c:pt>
                <c:pt idx="415">
                  <c:v>59.314132999999998</c:v>
                </c:pt>
                <c:pt idx="416">
                  <c:v>59.313308999999997</c:v>
                </c:pt>
                <c:pt idx="417">
                  <c:v>59.312488999999999</c:v>
                </c:pt>
                <c:pt idx="418">
                  <c:v>59.311672000000002</c:v>
                </c:pt>
                <c:pt idx="419">
                  <c:v>59.310867000000002</c:v>
                </c:pt>
                <c:pt idx="420">
                  <c:v>59.310070000000003</c:v>
                </c:pt>
                <c:pt idx="421">
                  <c:v>59.309280000000001</c:v>
                </c:pt>
                <c:pt idx="422">
                  <c:v>59.308498</c:v>
                </c:pt>
                <c:pt idx="423">
                  <c:v>59.307720000000003</c:v>
                </c:pt>
                <c:pt idx="424">
                  <c:v>59.306953</c:v>
                </c:pt>
                <c:pt idx="425">
                  <c:v>59.306187000000001</c:v>
                </c:pt>
                <c:pt idx="426">
                  <c:v>59.305427999999999</c:v>
                </c:pt>
                <c:pt idx="427">
                  <c:v>59.304679999999998</c:v>
                </c:pt>
                <c:pt idx="428">
                  <c:v>59.303932000000003</c:v>
                </c:pt>
                <c:pt idx="429">
                  <c:v>59.303187999999999</c:v>
                </c:pt>
                <c:pt idx="430">
                  <c:v>59.302447999999998</c:v>
                </c:pt>
                <c:pt idx="431">
                  <c:v>59.301712000000002</c:v>
                </c:pt>
                <c:pt idx="432">
                  <c:v>59.300975999999999</c:v>
                </c:pt>
                <c:pt idx="433">
                  <c:v>59.300243000000002</c:v>
                </c:pt>
                <c:pt idx="434">
                  <c:v>59.299515</c:v>
                </c:pt>
                <c:pt idx="435">
                  <c:v>59.298786</c:v>
                </c:pt>
                <c:pt idx="436">
                  <c:v>59.298057999999997</c:v>
                </c:pt>
                <c:pt idx="437">
                  <c:v>59.297333000000002</c:v>
                </c:pt>
                <c:pt idx="438">
                  <c:v>59.296607999999999</c:v>
                </c:pt>
                <c:pt idx="439">
                  <c:v>59.295878999999999</c:v>
                </c:pt>
                <c:pt idx="440">
                  <c:v>59.295155000000001</c:v>
                </c:pt>
                <c:pt idx="441">
                  <c:v>59.294434000000003</c:v>
                </c:pt>
                <c:pt idx="442">
                  <c:v>59.293705000000003</c:v>
                </c:pt>
                <c:pt idx="443">
                  <c:v>59.292983999999997</c:v>
                </c:pt>
                <c:pt idx="444">
                  <c:v>59.292259000000001</c:v>
                </c:pt>
                <c:pt idx="445">
                  <c:v>59.291533999999999</c:v>
                </c:pt>
                <c:pt idx="446">
                  <c:v>59.29081</c:v>
                </c:pt>
                <c:pt idx="447">
                  <c:v>59.290084999999998</c:v>
                </c:pt>
                <c:pt idx="448">
                  <c:v>59.289355999999998</c:v>
                </c:pt>
                <c:pt idx="449">
                  <c:v>59.288628000000003</c:v>
                </c:pt>
                <c:pt idx="450">
                  <c:v>59.287903</c:v>
                </c:pt>
                <c:pt idx="451">
                  <c:v>59.287170000000003</c:v>
                </c:pt>
                <c:pt idx="452">
                  <c:v>59.286437999999997</c:v>
                </c:pt>
                <c:pt idx="453">
                  <c:v>59.285702000000001</c:v>
                </c:pt>
                <c:pt idx="454">
                  <c:v>59.284965999999997</c:v>
                </c:pt>
                <c:pt idx="455">
                  <c:v>59.284229000000003</c:v>
                </c:pt>
                <c:pt idx="456">
                  <c:v>59.283493</c:v>
                </c:pt>
                <c:pt idx="457">
                  <c:v>59.282753</c:v>
                </c:pt>
                <c:pt idx="458">
                  <c:v>59.282012999999999</c:v>
                </c:pt>
                <c:pt idx="459">
                  <c:v>59.281269000000002</c:v>
                </c:pt>
                <c:pt idx="460">
                  <c:v>59.280529000000001</c:v>
                </c:pt>
                <c:pt idx="461">
                  <c:v>59.279781</c:v>
                </c:pt>
                <c:pt idx="462">
                  <c:v>59.280849000000003</c:v>
                </c:pt>
                <c:pt idx="463">
                  <c:v>59.282260999999998</c:v>
                </c:pt>
                <c:pt idx="464">
                  <c:v>59.283183999999999</c:v>
                </c:pt>
                <c:pt idx="465">
                  <c:v>59.283974000000001</c:v>
                </c:pt>
                <c:pt idx="466">
                  <c:v>59.284756000000002</c:v>
                </c:pt>
                <c:pt idx="467">
                  <c:v>59.285575999999999</c:v>
                </c:pt>
                <c:pt idx="468">
                  <c:v>59.286445999999998</c:v>
                </c:pt>
                <c:pt idx="469">
                  <c:v>59.287360999999997</c:v>
                </c:pt>
                <c:pt idx="470">
                  <c:v>59.288307000000003</c:v>
                </c:pt>
                <c:pt idx="471">
                  <c:v>59.289265</c:v>
                </c:pt>
                <c:pt idx="472">
                  <c:v>59.290230000000001</c:v>
                </c:pt>
                <c:pt idx="473">
                  <c:v>59.291206000000003</c:v>
                </c:pt>
                <c:pt idx="474">
                  <c:v>59.292206</c:v>
                </c:pt>
                <c:pt idx="475">
                  <c:v>59.293239999999997</c:v>
                </c:pt>
                <c:pt idx="476">
                  <c:v>59.294319000000002</c:v>
                </c:pt>
                <c:pt idx="477">
                  <c:v>59.295459999999999</c:v>
                </c:pt>
                <c:pt idx="478">
                  <c:v>59.296672999999998</c:v>
                </c:pt>
                <c:pt idx="479">
                  <c:v>59.297950999999998</c:v>
                </c:pt>
                <c:pt idx="480">
                  <c:v>59.299301</c:v>
                </c:pt>
                <c:pt idx="481">
                  <c:v>59.300708999999998</c:v>
                </c:pt>
                <c:pt idx="482">
                  <c:v>59.302174000000001</c:v>
                </c:pt>
                <c:pt idx="483">
                  <c:v>59.30368</c:v>
                </c:pt>
                <c:pt idx="484">
                  <c:v>59.305213999999999</c:v>
                </c:pt>
                <c:pt idx="485">
                  <c:v>59.306767000000001</c:v>
                </c:pt>
                <c:pt idx="486">
                  <c:v>59.308323000000001</c:v>
                </c:pt>
                <c:pt idx="487">
                  <c:v>59.309882999999999</c:v>
                </c:pt>
                <c:pt idx="488">
                  <c:v>59.311432000000003</c:v>
                </c:pt>
                <c:pt idx="489">
                  <c:v>59.312973</c:v>
                </c:pt>
                <c:pt idx="490">
                  <c:v>59.314514000000003</c:v>
                </c:pt>
                <c:pt idx="491">
                  <c:v>59.316051000000002</c:v>
                </c:pt>
                <c:pt idx="492">
                  <c:v>59.317596000000002</c:v>
                </c:pt>
                <c:pt idx="493">
                  <c:v>59.319149000000003</c:v>
                </c:pt>
                <c:pt idx="494">
                  <c:v>59.320717000000002</c:v>
                </c:pt>
                <c:pt idx="495">
                  <c:v>59.322299999999998</c:v>
                </c:pt>
                <c:pt idx="496">
                  <c:v>59.323891000000003</c:v>
                </c:pt>
                <c:pt idx="497">
                  <c:v>59.325485</c:v>
                </c:pt>
                <c:pt idx="498">
                  <c:v>59.327080000000002</c:v>
                </c:pt>
                <c:pt idx="499">
                  <c:v>59.328659000000002</c:v>
                </c:pt>
                <c:pt idx="500">
                  <c:v>59.330215000000003</c:v>
                </c:pt>
                <c:pt idx="501">
                  <c:v>59.331741000000001</c:v>
                </c:pt>
                <c:pt idx="502">
                  <c:v>59.333218000000002</c:v>
                </c:pt>
                <c:pt idx="503">
                  <c:v>59.334648000000001</c:v>
                </c:pt>
                <c:pt idx="504">
                  <c:v>59.336021000000002</c:v>
                </c:pt>
                <c:pt idx="505">
                  <c:v>59.337336999999998</c:v>
                </c:pt>
                <c:pt idx="506">
                  <c:v>59.338608000000001</c:v>
                </c:pt>
                <c:pt idx="507">
                  <c:v>59.339832000000001</c:v>
                </c:pt>
                <c:pt idx="508">
                  <c:v>59.341025999999999</c:v>
                </c:pt>
                <c:pt idx="509">
                  <c:v>59.342208999999997</c:v>
                </c:pt>
                <c:pt idx="510">
                  <c:v>59.343384</c:v>
                </c:pt>
                <c:pt idx="511">
                  <c:v>59.344569999999997</c:v>
                </c:pt>
                <c:pt idx="512">
                  <c:v>59.345779</c:v>
                </c:pt>
                <c:pt idx="513">
                  <c:v>59.347023</c:v>
                </c:pt>
                <c:pt idx="514">
                  <c:v>59.348300999999999</c:v>
                </c:pt>
                <c:pt idx="515">
                  <c:v>59.349617000000002</c:v>
                </c:pt>
                <c:pt idx="516">
                  <c:v>59.350971000000001</c:v>
                </c:pt>
                <c:pt idx="517">
                  <c:v>59.352347999999999</c:v>
                </c:pt>
                <c:pt idx="518">
                  <c:v>59.353740999999999</c:v>
                </c:pt>
                <c:pt idx="519">
                  <c:v>59.355141000000003</c:v>
                </c:pt>
                <c:pt idx="520">
                  <c:v>59.356529000000002</c:v>
                </c:pt>
                <c:pt idx="521">
                  <c:v>59.357899000000003</c:v>
                </c:pt>
                <c:pt idx="522">
                  <c:v>59.359229999999997</c:v>
                </c:pt>
                <c:pt idx="523">
                  <c:v>59.360526999999998</c:v>
                </c:pt>
                <c:pt idx="524">
                  <c:v>59.361778000000001</c:v>
                </c:pt>
                <c:pt idx="525">
                  <c:v>59.362983999999997</c:v>
                </c:pt>
                <c:pt idx="526">
                  <c:v>59.364142999999999</c:v>
                </c:pt>
                <c:pt idx="527">
                  <c:v>59.365268999999998</c:v>
                </c:pt>
                <c:pt idx="528">
                  <c:v>59.366363999999997</c:v>
                </c:pt>
                <c:pt idx="529">
                  <c:v>59.367435</c:v>
                </c:pt>
                <c:pt idx="530">
                  <c:v>59.368496</c:v>
                </c:pt>
                <c:pt idx="531">
                  <c:v>59.369563999999997</c:v>
                </c:pt>
                <c:pt idx="532">
                  <c:v>59.370632000000001</c:v>
                </c:pt>
                <c:pt idx="533">
                  <c:v>59.371715999999999</c:v>
                </c:pt>
                <c:pt idx="534">
                  <c:v>59.372818000000002</c:v>
                </c:pt>
                <c:pt idx="535">
                  <c:v>59.373936</c:v>
                </c:pt>
                <c:pt idx="536">
                  <c:v>59.375076</c:v>
                </c:pt>
                <c:pt idx="537">
                  <c:v>59.376232000000002</c:v>
                </c:pt>
                <c:pt idx="538">
                  <c:v>59.377398999999997</c:v>
                </c:pt>
                <c:pt idx="539">
                  <c:v>59.378566999999997</c:v>
                </c:pt>
                <c:pt idx="540">
                  <c:v>59.379742</c:v>
                </c:pt>
                <c:pt idx="541">
                  <c:v>59.380909000000003</c:v>
                </c:pt>
                <c:pt idx="542">
                  <c:v>59.382075999999998</c:v>
                </c:pt>
                <c:pt idx="543">
                  <c:v>59.383235999999997</c:v>
                </c:pt>
                <c:pt idx="544">
                  <c:v>59.384388000000001</c:v>
                </c:pt>
                <c:pt idx="545">
                  <c:v>59.385536000000002</c:v>
                </c:pt>
                <c:pt idx="546">
                  <c:v>59.386681000000003</c:v>
                </c:pt>
                <c:pt idx="547">
                  <c:v>59.387824999999999</c:v>
                </c:pt>
                <c:pt idx="548">
                  <c:v>59.388973</c:v>
                </c:pt>
                <c:pt idx="549">
                  <c:v>59.390132999999999</c:v>
                </c:pt>
                <c:pt idx="550">
                  <c:v>59.391308000000002</c:v>
                </c:pt>
                <c:pt idx="551">
                  <c:v>59.392493999999999</c:v>
                </c:pt>
                <c:pt idx="552">
                  <c:v>59.393695999999998</c:v>
                </c:pt>
                <c:pt idx="553">
                  <c:v>59.394917</c:v>
                </c:pt>
                <c:pt idx="554">
                  <c:v>59.396149000000001</c:v>
                </c:pt>
                <c:pt idx="555">
                  <c:v>59.397396000000001</c:v>
                </c:pt>
                <c:pt idx="556">
                  <c:v>59.398654999999998</c:v>
                </c:pt>
                <c:pt idx="557">
                  <c:v>59.399920999999999</c:v>
                </c:pt>
                <c:pt idx="558">
                  <c:v>59.401195999999999</c:v>
                </c:pt>
                <c:pt idx="559">
                  <c:v>59.402470000000001</c:v>
                </c:pt>
                <c:pt idx="560">
                  <c:v>59.403736000000002</c:v>
                </c:pt>
                <c:pt idx="561">
                  <c:v>59.405006</c:v>
                </c:pt>
                <c:pt idx="562">
                  <c:v>59.406269000000002</c:v>
                </c:pt>
                <c:pt idx="563">
                  <c:v>59.407519999999998</c:v>
                </c:pt>
                <c:pt idx="564">
                  <c:v>59.408763999999998</c:v>
                </c:pt>
                <c:pt idx="565">
                  <c:v>59.409987999999998</c:v>
                </c:pt>
                <c:pt idx="566">
                  <c:v>59.411205000000002</c:v>
                </c:pt>
                <c:pt idx="567">
                  <c:v>59.412402999999998</c:v>
                </c:pt>
                <c:pt idx="568">
                  <c:v>59.413581999999998</c:v>
                </c:pt>
                <c:pt idx="569">
                  <c:v>59.414745000000003</c:v>
                </c:pt>
                <c:pt idx="570">
                  <c:v>59.415886</c:v>
                </c:pt>
                <c:pt idx="571">
                  <c:v>59.417006999999998</c:v>
                </c:pt>
                <c:pt idx="572">
                  <c:v>59.418106000000002</c:v>
                </c:pt>
                <c:pt idx="573">
                  <c:v>59.419186000000003</c:v>
                </c:pt>
                <c:pt idx="574">
                  <c:v>59.420250000000003</c:v>
                </c:pt>
                <c:pt idx="575">
                  <c:v>59.421295000000001</c:v>
                </c:pt>
                <c:pt idx="576">
                  <c:v>59.422325000000001</c:v>
                </c:pt>
                <c:pt idx="577">
                  <c:v>59.423344</c:v>
                </c:pt>
                <c:pt idx="578">
                  <c:v>59.424351000000001</c:v>
                </c:pt>
                <c:pt idx="579">
                  <c:v>59.425353999999999</c:v>
                </c:pt>
                <c:pt idx="580">
                  <c:v>59.426352999999999</c:v>
                </c:pt>
                <c:pt idx="581">
                  <c:v>59.427357000000001</c:v>
                </c:pt>
                <c:pt idx="582">
                  <c:v>59.428359999999998</c:v>
                </c:pt>
                <c:pt idx="583">
                  <c:v>59.429366999999999</c:v>
                </c:pt>
                <c:pt idx="584">
                  <c:v>59.430377999999997</c:v>
                </c:pt>
                <c:pt idx="585">
                  <c:v>59.431393</c:v>
                </c:pt>
                <c:pt idx="586">
                  <c:v>59.432411000000002</c:v>
                </c:pt>
                <c:pt idx="587">
                  <c:v>59.433433999999998</c:v>
                </c:pt>
                <c:pt idx="588">
                  <c:v>59.434460000000001</c:v>
                </c:pt>
                <c:pt idx="589">
                  <c:v>59.435485999999997</c:v>
                </c:pt>
                <c:pt idx="590">
                  <c:v>59.436512</c:v>
                </c:pt>
                <c:pt idx="591">
                  <c:v>59.437538000000004</c:v>
                </c:pt>
                <c:pt idx="592">
                  <c:v>59.438567999999997</c:v>
                </c:pt>
                <c:pt idx="593">
                  <c:v>59.439602000000001</c:v>
                </c:pt>
                <c:pt idx="594">
                  <c:v>59.440638999999997</c:v>
                </c:pt>
                <c:pt idx="595">
                  <c:v>59.441681000000003</c:v>
                </c:pt>
                <c:pt idx="596">
                  <c:v>59.442729999999997</c:v>
                </c:pt>
                <c:pt idx="597">
                  <c:v>59.443787</c:v>
                </c:pt>
                <c:pt idx="598">
                  <c:v>59.444851</c:v>
                </c:pt>
                <c:pt idx="599">
                  <c:v>59.445926999999998</c:v>
                </c:pt>
                <c:pt idx="600">
                  <c:v>59.447009999999999</c:v>
                </c:pt>
                <c:pt idx="601">
                  <c:v>59.448104999999998</c:v>
                </c:pt>
                <c:pt idx="602">
                  <c:v>59.449207000000001</c:v>
                </c:pt>
                <c:pt idx="603">
                  <c:v>59.450310000000002</c:v>
                </c:pt>
                <c:pt idx="604">
                  <c:v>59.451419999999999</c:v>
                </c:pt>
                <c:pt idx="605">
                  <c:v>59.452530000000003</c:v>
                </c:pt>
                <c:pt idx="606">
                  <c:v>59.45364</c:v>
                </c:pt>
                <c:pt idx="607">
                  <c:v>59.454749999999997</c:v>
                </c:pt>
                <c:pt idx="608">
                  <c:v>59.455855999999997</c:v>
                </c:pt>
                <c:pt idx="609">
                  <c:v>59.456955000000001</c:v>
                </c:pt>
                <c:pt idx="610">
                  <c:v>59.458053999999997</c:v>
                </c:pt>
                <c:pt idx="611">
                  <c:v>59.459147999999999</c:v>
                </c:pt>
                <c:pt idx="612">
                  <c:v>59.460239000000001</c:v>
                </c:pt>
                <c:pt idx="613">
                  <c:v>59.461326999999997</c:v>
                </c:pt>
                <c:pt idx="614">
                  <c:v>59.462414000000003</c:v>
                </c:pt>
                <c:pt idx="615">
                  <c:v>59.463496999999997</c:v>
                </c:pt>
                <c:pt idx="616">
                  <c:v>59.464581000000003</c:v>
                </c:pt>
                <c:pt idx="617">
                  <c:v>59.465656000000003</c:v>
                </c:pt>
                <c:pt idx="618">
                  <c:v>59.466735999999997</c:v>
                </c:pt>
                <c:pt idx="619">
                  <c:v>59.467804000000001</c:v>
                </c:pt>
                <c:pt idx="620">
                  <c:v>59.468864000000004</c:v>
                </c:pt>
                <c:pt idx="621">
                  <c:v>59.469925000000003</c:v>
                </c:pt>
                <c:pt idx="622">
                  <c:v>59.470970000000001</c:v>
                </c:pt>
                <c:pt idx="623">
                  <c:v>59.472008000000002</c:v>
                </c:pt>
                <c:pt idx="624">
                  <c:v>59.473038000000003</c:v>
                </c:pt>
                <c:pt idx="625">
                  <c:v>59.474060000000001</c:v>
                </c:pt>
                <c:pt idx="626">
                  <c:v>59.475082</c:v>
                </c:pt>
                <c:pt idx="627">
                  <c:v>59.476097000000003</c:v>
                </c:pt>
                <c:pt idx="628">
                  <c:v>59.477111999999998</c:v>
                </c:pt>
                <c:pt idx="629">
                  <c:v>59.47813</c:v>
                </c:pt>
                <c:pt idx="630">
                  <c:v>59.479152999999997</c:v>
                </c:pt>
                <c:pt idx="631">
                  <c:v>59.48019</c:v>
                </c:pt>
                <c:pt idx="632">
                  <c:v>59.481236000000003</c:v>
                </c:pt>
                <c:pt idx="633">
                  <c:v>59.482292000000001</c:v>
                </c:pt>
                <c:pt idx="634">
                  <c:v>59.483359999999998</c:v>
                </c:pt>
                <c:pt idx="635">
                  <c:v>59.484436000000002</c:v>
                </c:pt>
                <c:pt idx="636">
                  <c:v>59.485518999999996</c:v>
                </c:pt>
                <c:pt idx="637">
                  <c:v>59.486609999999999</c:v>
                </c:pt>
                <c:pt idx="638">
                  <c:v>59.487698000000002</c:v>
                </c:pt>
                <c:pt idx="639">
                  <c:v>59.488785</c:v>
                </c:pt>
                <c:pt idx="640">
                  <c:v>59.489868000000001</c:v>
                </c:pt>
                <c:pt idx="641">
                  <c:v>59.490940000000002</c:v>
                </c:pt>
                <c:pt idx="642">
                  <c:v>59.492004000000001</c:v>
                </c:pt>
                <c:pt idx="643">
                  <c:v>59.493057</c:v>
                </c:pt>
                <c:pt idx="644">
                  <c:v>59.494095000000002</c:v>
                </c:pt>
                <c:pt idx="645">
                  <c:v>59.495125000000002</c:v>
                </c:pt>
                <c:pt idx="646">
                  <c:v>59.496150999999998</c:v>
                </c:pt>
                <c:pt idx="647">
                  <c:v>59.497172999999997</c:v>
                </c:pt>
                <c:pt idx="648">
                  <c:v>59.498187999999999</c:v>
                </c:pt>
                <c:pt idx="649">
                  <c:v>59.499209999999998</c:v>
                </c:pt>
                <c:pt idx="650">
                  <c:v>59.500239999999998</c:v>
                </c:pt>
                <c:pt idx="651">
                  <c:v>59.501274000000002</c:v>
                </c:pt>
                <c:pt idx="652">
                  <c:v>59.502316</c:v>
                </c:pt>
                <c:pt idx="653">
                  <c:v>59.503360999999998</c:v>
                </c:pt>
                <c:pt idx="654">
                  <c:v>59.504416999999997</c:v>
                </c:pt>
                <c:pt idx="655">
                  <c:v>59.505474</c:v>
                </c:pt>
                <c:pt idx="656">
                  <c:v>59.506537999999999</c:v>
                </c:pt>
                <c:pt idx="657">
                  <c:v>59.507595000000002</c:v>
                </c:pt>
                <c:pt idx="658">
                  <c:v>59.508648000000001</c:v>
                </c:pt>
                <c:pt idx="659">
                  <c:v>59.509692999999999</c:v>
                </c:pt>
                <c:pt idx="660">
                  <c:v>59.510727000000003</c:v>
                </c:pt>
                <c:pt idx="661">
                  <c:v>59.511744999999998</c:v>
                </c:pt>
                <c:pt idx="662">
                  <c:v>59.512752999999996</c:v>
                </c:pt>
                <c:pt idx="663">
                  <c:v>59.513748</c:v>
                </c:pt>
                <c:pt idx="664">
                  <c:v>59.514732000000002</c:v>
                </c:pt>
                <c:pt idx="665">
                  <c:v>59.515704999999997</c:v>
                </c:pt>
                <c:pt idx="666">
                  <c:v>59.516674000000002</c:v>
                </c:pt>
                <c:pt idx="667">
                  <c:v>59.517643</c:v>
                </c:pt>
                <c:pt idx="668">
                  <c:v>59.518608</c:v>
                </c:pt>
                <c:pt idx="669">
                  <c:v>59.519581000000002</c:v>
                </c:pt>
                <c:pt idx="670">
                  <c:v>59.520556999999997</c:v>
                </c:pt>
                <c:pt idx="671">
                  <c:v>59.521541999999997</c:v>
                </c:pt>
                <c:pt idx="672">
                  <c:v>59.522525999999999</c:v>
                </c:pt>
                <c:pt idx="673">
                  <c:v>59.523521000000002</c:v>
                </c:pt>
                <c:pt idx="674">
                  <c:v>59.524524999999997</c:v>
                </c:pt>
                <c:pt idx="675">
                  <c:v>59.52552</c:v>
                </c:pt>
                <c:pt idx="676">
                  <c:v>59.526524000000002</c:v>
                </c:pt>
                <c:pt idx="677">
                  <c:v>59.527518999999998</c:v>
                </c:pt>
                <c:pt idx="678">
                  <c:v>59.528514999999999</c:v>
                </c:pt>
                <c:pt idx="679">
                  <c:v>59.529499000000001</c:v>
                </c:pt>
                <c:pt idx="680">
                  <c:v>59.530479</c:v>
                </c:pt>
                <c:pt idx="681">
                  <c:v>59.531447999999997</c:v>
                </c:pt>
                <c:pt idx="682">
                  <c:v>59.532412999999998</c:v>
                </c:pt>
                <c:pt idx="683">
                  <c:v>59.533366999999998</c:v>
                </c:pt>
                <c:pt idx="684">
                  <c:v>59.534317000000001</c:v>
                </c:pt>
                <c:pt idx="685">
                  <c:v>59.535271000000002</c:v>
                </c:pt>
                <c:pt idx="686">
                  <c:v>59.536217000000001</c:v>
                </c:pt>
                <c:pt idx="687">
                  <c:v>59.537166999999997</c:v>
                </c:pt>
                <c:pt idx="688">
                  <c:v>59.538116000000002</c:v>
                </c:pt>
                <c:pt idx="689">
                  <c:v>59.539073999999999</c:v>
                </c:pt>
                <c:pt idx="690">
                  <c:v>59.540030999999999</c:v>
                </c:pt>
                <c:pt idx="691">
                  <c:v>59.540999999999997</c:v>
                </c:pt>
                <c:pt idx="692">
                  <c:v>59.541964999999998</c:v>
                </c:pt>
                <c:pt idx="693">
                  <c:v>59.542934000000002</c:v>
                </c:pt>
                <c:pt idx="694">
                  <c:v>59.543903</c:v>
                </c:pt>
                <c:pt idx="695">
                  <c:v>59.544871999999998</c:v>
                </c:pt>
                <c:pt idx="696">
                  <c:v>59.545841000000003</c:v>
                </c:pt>
                <c:pt idx="697">
                  <c:v>59.546805999999997</c:v>
                </c:pt>
                <c:pt idx="698">
                  <c:v>59.547764000000001</c:v>
                </c:pt>
                <c:pt idx="699">
                  <c:v>59.548721</c:v>
                </c:pt>
                <c:pt idx="700">
                  <c:v>59.549675000000001</c:v>
                </c:pt>
                <c:pt idx="701">
                  <c:v>59.550621</c:v>
                </c:pt>
                <c:pt idx="702">
                  <c:v>59.551571000000003</c:v>
                </c:pt>
                <c:pt idx="703">
                  <c:v>59.552517000000002</c:v>
                </c:pt>
                <c:pt idx="704">
                  <c:v>59.553466999999998</c:v>
                </c:pt>
                <c:pt idx="705">
                  <c:v>59.554412999999997</c:v>
                </c:pt>
                <c:pt idx="706">
                  <c:v>59.555366999999997</c:v>
                </c:pt>
                <c:pt idx="707">
                  <c:v>59.556319999999999</c:v>
                </c:pt>
                <c:pt idx="708">
                  <c:v>59.557277999999997</c:v>
                </c:pt>
                <c:pt idx="709">
                  <c:v>59.558239</c:v>
                </c:pt>
                <c:pt idx="710">
                  <c:v>59.559204000000001</c:v>
                </c:pt>
                <c:pt idx="711">
                  <c:v>59.560172999999999</c:v>
                </c:pt>
                <c:pt idx="712">
                  <c:v>59.561138</c:v>
                </c:pt>
                <c:pt idx="713">
                  <c:v>59.562103</c:v>
                </c:pt>
                <c:pt idx="714">
                  <c:v>59.563065000000002</c:v>
                </c:pt>
                <c:pt idx="715">
                  <c:v>59.564025999999998</c:v>
                </c:pt>
                <c:pt idx="716">
                  <c:v>59.564979999999998</c:v>
                </c:pt>
                <c:pt idx="717">
                  <c:v>59.565928999999997</c:v>
                </c:pt>
                <c:pt idx="718">
                  <c:v>59.566875000000003</c:v>
                </c:pt>
                <c:pt idx="719">
                  <c:v>59.567818000000003</c:v>
                </c:pt>
                <c:pt idx="720">
                  <c:v>59.568756</c:v>
                </c:pt>
                <c:pt idx="721">
                  <c:v>59.569687000000002</c:v>
                </c:pt>
                <c:pt idx="722">
                  <c:v>59.570621000000003</c:v>
                </c:pt>
                <c:pt idx="723">
                  <c:v>59.571551999999997</c:v>
                </c:pt>
                <c:pt idx="724">
                  <c:v>59.572482999999998</c:v>
                </c:pt>
                <c:pt idx="725">
                  <c:v>59.573417999999997</c:v>
                </c:pt>
                <c:pt idx="726">
                  <c:v>59.574351999999998</c:v>
                </c:pt>
                <c:pt idx="727">
                  <c:v>59.575287000000003</c:v>
                </c:pt>
                <c:pt idx="728">
                  <c:v>59.576220999999997</c:v>
                </c:pt>
                <c:pt idx="729">
                  <c:v>59.577159999999999</c:v>
                </c:pt>
                <c:pt idx="730">
                  <c:v>59.578091000000001</c:v>
                </c:pt>
                <c:pt idx="731">
                  <c:v>59.579020999999997</c:v>
                </c:pt>
                <c:pt idx="732">
                  <c:v>59.579951999999999</c:v>
                </c:pt>
                <c:pt idx="733">
                  <c:v>59.580874999999999</c:v>
                </c:pt>
                <c:pt idx="734">
                  <c:v>59.581795</c:v>
                </c:pt>
                <c:pt idx="735">
                  <c:v>59.582709999999999</c:v>
                </c:pt>
                <c:pt idx="736">
                  <c:v>59.583613999999997</c:v>
                </c:pt>
                <c:pt idx="737">
                  <c:v>59.584515000000003</c:v>
                </c:pt>
                <c:pt idx="738">
                  <c:v>59.585411000000001</c:v>
                </c:pt>
                <c:pt idx="739">
                  <c:v>59.586300000000001</c:v>
                </c:pt>
                <c:pt idx="740">
                  <c:v>59.587184999999998</c:v>
                </c:pt>
                <c:pt idx="741">
                  <c:v>59.588070000000002</c:v>
                </c:pt>
                <c:pt idx="742">
                  <c:v>59.588951000000002</c:v>
                </c:pt>
                <c:pt idx="743">
                  <c:v>59.589827999999997</c:v>
                </c:pt>
                <c:pt idx="744">
                  <c:v>59.590713999999998</c:v>
                </c:pt>
                <c:pt idx="745">
                  <c:v>59.591591000000001</c:v>
                </c:pt>
                <c:pt idx="746">
                  <c:v>59.592480000000002</c:v>
                </c:pt>
                <c:pt idx="747">
                  <c:v>59.593361000000002</c:v>
                </c:pt>
                <c:pt idx="748">
                  <c:v>59.594250000000002</c:v>
                </c:pt>
                <c:pt idx="749">
                  <c:v>59.595139000000003</c:v>
                </c:pt>
                <c:pt idx="750">
                  <c:v>59.596024</c:v>
                </c:pt>
                <c:pt idx="751">
                  <c:v>59.596908999999997</c:v>
                </c:pt>
                <c:pt idx="752">
                  <c:v>59.597794</c:v>
                </c:pt>
                <c:pt idx="753">
                  <c:v>59.598678999999997</c:v>
                </c:pt>
                <c:pt idx="754">
                  <c:v>59.599556</c:v>
                </c:pt>
                <c:pt idx="755">
                  <c:v>59.600430000000003</c:v>
                </c:pt>
                <c:pt idx="756">
                  <c:v>59.601298999999997</c:v>
                </c:pt>
                <c:pt idx="757">
                  <c:v>59.602164999999999</c:v>
                </c:pt>
                <c:pt idx="758">
                  <c:v>59.603023999999998</c:v>
                </c:pt>
                <c:pt idx="759">
                  <c:v>59.603881999999999</c:v>
                </c:pt>
                <c:pt idx="760">
                  <c:v>59.604733000000003</c:v>
                </c:pt>
                <c:pt idx="761">
                  <c:v>59.605583000000003</c:v>
                </c:pt>
                <c:pt idx="762">
                  <c:v>59.606430000000003</c:v>
                </c:pt>
                <c:pt idx="763">
                  <c:v>59.607277000000003</c:v>
                </c:pt>
                <c:pt idx="764">
                  <c:v>59.608123999999997</c:v>
                </c:pt>
                <c:pt idx="765">
                  <c:v>59.608978</c:v>
                </c:pt>
                <c:pt idx="766">
                  <c:v>59.609828999999998</c:v>
                </c:pt>
                <c:pt idx="767">
                  <c:v>59.610680000000002</c:v>
                </c:pt>
                <c:pt idx="768">
                  <c:v>59.611533999999999</c:v>
                </c:pt>
                <c:pt idx="769">
                  <c:v>59.612389</c:v>
                </c:pt>
                <c:pt idx="770">
                  <c:v>59.613239</c:v>
                </c:pt>
                <c:pt idx="771">
                  <c:v>59.614094000000001</c:v>
                </c:pt>
                <c:pt idx="772">
                  <c:v>59.614947999999998</c:v>
                </c:pt>
                <c:pt idx="773">
                  <c:v>59.615799000000003</c:v>
                </c:pt>
                <c:pt idx="774">
                  <c:v>59.61665</c:v>
                </c:pt>
                <c:pt idx="775">
                  <c:v>59.617496000000003</c:v>
                </c:pt>
                <c:pt idx="776">
                  <c:v>59.618335999999999</c:v>
                </c:pt>
                <c:pt idx="777">
                  <c:v>59.619171000000001</c:v>
                </c:pt>
                <c:pt idx="778">
                  <c:v>59.620007000000001</c:v>
                </c:pt>
                <c:pt idx="779">
                  <c:v>59.620831000000003</c:v>
                </c:pt>
                <c:pt idx="780">
                  <c:v>59.621662000000001</c:v>
                </c:pt>
                <c:pt idx="781">
                  <c:v>59.622486000000002</c:v>
                </c:pt>
                <c:pt idx="782">
                  <c:v>59.623305999999999</c:v>
                </c:pt>
                <c:pt idx="783">
                  <c:v>59.624125999999997</c:v>
                </c:pt>
                <c:pt idx="784">
                  <c:v>59.624946999999999</c:v>
                </c:pt>
                <c:pt idx="785">
                  <c:v>59.625771</c:v>
                </c:pt>
                <c:pt idx="786">
                  <c:v>59.626595000000002</c:v>
                </c:pt>
                <c:pt idx="787">
                  <c:v>59.627419000000003</c:v>
                </c:pt>
                <c:pt idx="788">
                  <c:v>59.628245999999997</c:v>
                </c:pt>
                <c:pt idx="789">
                  <c:v>59.629074000000003</c:v>
                </c:pt>
                <c:pt idx="790">
                  <c:v>59.629902000000001</c:v>
                </c:pt>
                <c:pt idx="791">
                  <c:v>59.63073</c:v>
                </c:pt>
                <c:pt idx="792">
                  <c:v>59.631557000000001</c:v>
                </c:pt>
                <c:pt idx="793">
                  <c:v>59.632381000000002</c:v>
                </c:pt>
                <c:pt idx="794">
                  <c:v>59.633201999999997</c:v>
                </c:pt>
                <c:pt idx="795">
                  <c:v>59.634022000000002</c:v>
                </c:pt>
                <c:pt idx="796">
                  <c:v>59.634838000000002</c:v>
                </c:pt>
                <c:pt idx="797">
                  <c:v>59.635651000000003</c:v>
                </c:pt>
                <c:pt idx="798">
                  <c:v>59.636459000000002</c:v>
                </c:pt>
                <c:pt idx="799">
                  <c:v>59.637264000000002</c:v>
                </c:pt>
                <c:pt idx="800">
                  <c:v>59.638064999999997</c:v>
                </c:pt>
                <c:pt idx="801">
                  <c:v>59.638866</c:v>
                </c:pt>
                <c:pt idx="802">
                  <c:v>59.639664000000003</c:v>
                </c:pt>
                <c:pt idx="803">
                  <c:v>59.640461000000002</c:v>
                </c:pt>
                <c:pt idx="804">
                  <c:v>59.641258000000001</c:v>
                </c:pt>
                <c:pt idx="805">
                  <c:v>59.642055999999997</c:v>
                </c:pt>
                <c:pt idx="806">
                  <c:v>59.642853000000002</c:v>
                </c:pt>
                <c:pt idx="807">
                  <c:v>59.643650000000001</c:v>
                </c:pt>
                <c:pt idx="808">
                  <c:v>59.644444</c:v>
                </c:pt>
                <c:pt idx="809">
                  <c:v>59.645240999999999</c:v>
                </c:pt>
                <c:pt idx="810">
                  <c:v>59.646034</c:v>
                </c:pt>
                <c:pt idx="811">
                  <c:v>59.646824000000002</c:v>
                </c:pt>
                <c:pt idx="812">
                  <c:v>59.64761</c:v>
                </c:pt>
                <c:pt idx="813">
                  <c:v>59.648398999999998</c:v>
                </c:pt>
                <c:pt idx="814">
                  <c:v>59.649177999999999</c:v>
                </c:pt>
                <c:pt idx="815">
                  <c:v>59.649956000000003</c:v>
                </c:pt>
                <c:pt idx="816">
                  <c:v>59.650725999999999</c:v>
                </c:pt>
                <c:pt idx="817">
                  <c:v>59.651496999999999</c:v>
                </c:pt>
                <c:pt idx="818">
                  <c:v>59.652259999999998</c:v>
                </c:pt>
                <c:pt idx="819">
                  <c:v>59.653022999999997</c:v>
                </c:pt>
                <c:pt idx="820">
                  <c:v>59.653782</c:v>
                </c:pt>
                <c:pt idx="821">
                  <c:v>59.654533000000001</c:v>
                </c:pt>
                <c:pt idx="822">
                  <c:v>59.655293</c:v>
                </c:pt>
                <c:pt idx="823">
                  <c:v>59.656047999999998</c:v>
                </c:pt>
                <c:pt idx="824">
                  <c:v>59.656802999999996</c:v>
                </c:pt>
                <c:pt idx="825">
                  <c:v>59.657558000000002</c:v>
                </c:pt>
                <c:pt idx="826">
                  <c:v>59.65831</c:v>
                </c:pt>
                <c:pt idx="827">
                  <c:v>59.659061000000001</c:v>
                </c:pt>
                <c:pt idx="828">
                  <c:v>59.659813</c:v>
                </c:pt>
                <c:pt idx="829">
                  <c:v>59.660564000000001</c:v>
                </c:pt>
                <c:pt idx="830">
                  <c:v>59.661315999999999</c:v>
                </c:pt>
                <c:pt idx="831">
                  <c:v>59.662059999999997</c:v>
                </c:pt>
                <c:pt idx="832">
                  <c:v>59.662804000000001</c:v>
                </c:pt>
                <c:pt idx="833">
                  <c:v>59.663544000000002</c:v>
                </c:pt>
                <c:pt idx="834">
                  <c:v>59.664279999999998</c:v>
                </c:pt>
                <c:pt idx="835">
                  <c:v>59.665011999999997</c:v>
                </c:pt>
                <c:pt idx="836">
                  <c:v>59.665745000000001</c:v>
                </c:pt>
                <c:pt idx="837">
                  <c:v>59.666469999999997</c:v>
                </c:pt>
                <c:pt idx="838">
                  <c:v>59.667191000000003</c:v>
                </c:pt>
                <c:pt idx="839">
                  <c:v>59.667915000000001</c:v>
                </c:pt>
                <c:pt idx="840">
                  <c:v>59.668635999999999</c:v>
                </c:pt>
                <c:pt idx="841">
                  <c:v>59.669356999999998</c:v>
                </c:pt>
                <c:pt idx="842">
                  <c:v>59.670082000000001</c:v>
                </c:pt>
                <c:pt idx="843">
                  <c:v>59.670802999999999</c:v>
                </c:pt>
                <c:pt idx="844">
                  <c:v>59.671523999999998</c:v>
                </c:pt>
                <c:pt idx="845">
                  <c:v>59.672249000000001</c:v>
                </c:pt>
                <c:pt idx="846">
                  <c:v>59.672969999999999</c:v>
                </c:pt>
                <c:pt idx="847">
                  <c:v>59.673690999999998</c:v>
                </c:pt>
                <c:pt idx="848">
                  <c:v>59.674411999999997</c:v>
                </c:pt>
                <c:pt idx="849">
                  <c:v>59.675133000000002</c:v>
                </c:pt>
                <c:pt idx="850">
                  <c:v>59.675846</c:v>
                </c:pt>
                <c:pt idx="851">
                  <c:v>59.676558999999997</c:v>
                </c:pt>
                <c:pt idx="852">
                  <c:v>59.677269000000003</c:v>
                </c:pt>
                <c:pt idx="853">
                  <c:v>59.677979000000001</c:v>
                </c:pt>
                <c:pt idx="854">
                  <c:v>59.67868</c:v>
                </c:pt>
                <c:pt idx="855">
                  <c:v>59.679378999999997</c:v>
                </c:pt>
                <c:pt idx="856">
                  <c:v>59.680076999999997</c:v>
                </c:pt>
                <c:pt idx="857">
                  <c:v>59.680771</c:v>
                </c:pt>
                <c:pt idx="858">
                  <c:v>59.681465000000003</c:v>
                </c:pt>
                <c:pt idx="859">
                  <c:v>59.682155999999999</c:v>
                </c:pt>
                <c:pt idx="860">
                  <c:v>59.682845999999998</c:v>
                </c:pt>
                <c:pt idx="861">
                  <c:v>59.683540000000001</c:v>
                </c:pt>
                <c:pt idx="862">
                  <c:v>59.684230999999997</c:v>
                </c:pt>
                <c:pt idx="863">
                  <c:v>59.684921000000003</c:v>
                </c:pt>
                <c:pt idx="864">
                  <c:v>59.685616000000003</c:v>
                </c:pt>
                <c:pt idx="865">
                  <c:v>59.686309999999999</c:v>
                </c:pt>
                <c:pt idx="866">
                  <c:v>59.687004000000002</c:v>
                </c:pt>
                <c:pt idx="867">
                  <c:v>59.687697999999997</c:v>
                </c:pt>
                <c:pt idx="868">
                  <c:v>59.688389000000001</c:v>
                </c:pt>
                <c:pt idx="869">
                  <c:v>59.689075000000003</c:v>
                </c:pt>
                <c:pt idx="870">
                  <c:v>59.689757999999998</c:v>
                </c:pt>
                <c:pt idx="871">
                  <c:v>59.690441</c:v>
                </c:pt>
                <c:pt idx="872">
                  <c:v>59.691119999999998</c:v>
                </c:pt>
                <c:pt idx="873">
                  <c:v>59.691794999999999</c:v>
                </c:pt>
                <c:pt idx="874">
                  <c:v>59.692467000000001</c:v>
                </c:pt>
                <c:pt idx="875">
                  <c:v>59.693134000000001</c:v>
                </c:pt>
                <c:pt idx="876">
                  <c:v>59.693798000000001</c:v>
                </c:pt>
                <c:pt idx="877">
                  <c:v>59.694465999999998</c:v>
                </c:pt>
                <c:pt idx="878">
                  <c:v>59.695129000000001</c:v>
                </c:pt>
                <c:pt idx="879">
                  <c:v>59.695788999999998</c:v>
                </c:pt>
                <c:pt idx="880">
                  <c:v>59.696449000000001</c:v>
                </c:pt>
                <c:pt idx="881">
                  <c:v>59.697108999999998</c:v>
                </c:pt>
                <c:pt idx="882">
                  <c:v>59.697772999999998</c:v>
                </c:pt>
                <c:pt idx="883">
                  <c:v>59.698428999999997</c:v>
                </c:pt>
                <c:pt idx="884">
                  <c:v>59.699092999999998</c:v>
                </c:pt>
                <c:pt idx="885">
                  <c:v>59.699748999999997</c:v>
                </c:pt>
                <c:pt idx="886">
                  <c:v>59.700409000000001</c:v>
                </c:pt>
                <c:pt idx="887">
                  <c:v>59.701061000000003</c:v>
                </c:pt>
                <c:pt idx="888">
                  <c:v>59.701717000000002</c:v>
                </c:pt>
                <c:pt idx="889">
                  <c:v>59.702370000000002</c:v>
                </c:pt>
                <c:pt idx="890">
                  <c:v>59.703014000000003</c:v>
                </c:pt>
                <c:pt idx="891">
                  <c:v>59.703659000000002</c:v>
                </c:pt>
                <c:pt idx="892">
                  <c:v>59.704300000000003</c:v>
                </c:pt>
                <c:pt idx="893">
                  <c:v>59.704937000000001</c:v>
                </c:pt>
                <c:pt idx="894">
                  <c:v>59.705570000000002</c:v>
                </c:pt>
                <c:pt idx="895">
                  <c:v>59.706200000000003</c:v>
                </c:pt>
                <c:pt idx="896">
                  <c:v>59.706828999999999</c:v>
                </c:pt>
                <c:pt idx="897">
                  <c:v>59.707455000000003</c:v>
                </c:pt>
                <c:pt idx="898">
                  <c:v>59.708075999999998</c:v>
                </c:pt>
                <c:pt idx="899">
                  <c:v>59.708697999999998</c:v>
                </c:pt>
                <c:pt idx="900">
                  <c:v>59.709324000000002</c:v>
                </c:pt>
                <c:pt idx="901">
                  <c:v>59.709946000000002</c:v>
                </c:pt>
                <c:pt idx="902">
                  <c:v>59.710566999999998</c:v>
                </c:pt>
                <c:pt idx="903">
                  <c:v>59.711188999999997</c:v>
                </c:pt>
                <c:pt idx="904">
                  <c:v>59.711807</c:v>
                </c:pt>
                <c:pt idx="905">
                  <c:v>59.712429</c:v>
                </c:pt>
                <c:pt idx="906">
                  <c:v>59.713047000000003</c:v>
                </c:pt>
                <c:pt idx="907">
                  <c:v>59.713661000000002</c:v>
                </c:pt>
                <c:pt idx="908">
                  <c:v>59.714275000000001</c:v>
                </c:pt>
                <c:pt idx="909">
                  <c:v>59.714889999999997</c:v>
                </c:pt>
                <c:pt idx="910">
                  <c:v>59.715496000000002</c:v>
                </c:pt>
                <c:pt idx="911">
                  <c:v>59.716102999999997</c:v>
                </c:pt>
                <c:pt idx="912">
                  <c:v>59.716709000000002</c:v>
                </c:pt>
                <c:pt idx="913">
                  <c:v>59.717308000000003</c:v>
                </c:pt>
                <c:pt idx="914">
                  <c:v>59.717906999999997</c:v>
                </c:pt>
                <c:pt idx="915">
                  <c:v>59.718505999999998</c:v>
                </c:pt>
                <c:pt idx="916">
                  <c:v>59.719096999999998</c:v>
                </c:pt>
                <c:pt idx="917">
                  <c:v>59.719692000000002</c:v>
                </c:pt>
                <c:pt idx="918">
                  <c:v>59.720283999999999</c:v>
                </c:pt>
                <c:pt idx="919">
                  <c:v>59.720874999999999</c:v>
                </c:pt>
                <c:pt idx="920">
                  <c:v>59.721469999999997</c:v>
                </c:pt>
                <c:pt idx="921">
                  <c:v>59.722057</c:v>
                </c:pt>
                <c:pt idx="922">
                  <c:v>59.722648999999997</c:v>
                </c:pt>
                <c:pt idx="923">
                  <c:v>59.723239999999997</c:v>
                </c:pt>
                <c:pt idx="924">
                  <c:v>59.723824</c:v>
                </c:pt>
                <c:pt idx="925">
                  <c:v>59.724411000000003</c:v>
                </c:pt>
                <c:pt idx="926">
                  <c:v>59.724997999999999</c:v>
                </c:pt>
                <c:pt idx="927">
                  <c:v>59.725582000000003</c:v>
                </c:pt>
                <c:pt idx="928">
                  <c:v>59.726165999999999</c:v>
                </c:pt>
                <c:pt idx="929">
                  <c:v>59.726745999999999</c:v>
                </c:pt>
                <c:pt idx="930">
                  <c:v>59.727317999999997</c:v>
                </c:pt>
                <c:pt idx="931">
                  <c:v>59.727890000000002</c:v>
                </c:pt>
                <c:pt idx="932">
                  <c:v>59.728462</c:v>
                </c:pt>
                <c:pt idx="933">
                  <c:v>59.729033999999999</c:v>
                </c:pt>
                <c:pt idx="934">
                  <c:v>59.729599</c:v>
                </c:pt>
                <c:pt idx="935">
                  <c:v>59.730164000000002</c:v>
                </c:pt>
                <c:pt idx="936">
                  <c:v>59.730727999999999</c:v>
                </c:pt>
                <c:pt idx="937">
                  <c:v>59.731288999999997</c:v>
                </c:pt>
                <c:pt idx="938">
                  <c:v>59.731850000000001</c:v>
                </c:pt>
                <c:pt idx="939">
                  <c:v>59.732410000000002</c:v>
                </c:pt>
                <c:pt idx="940">
                  <c:v>59.732970999999999</c:v>
                </c:pt>
                <c:pt idx="941">
                  <c:v>59.733531999999997</c:v>
                </c:pt>
                <c:pt idx="942">
                  <c:v>59.734088999999997</c:v>
                </c:pt>
                <c:pt idx="943">
                  <c:v>59.734645999999998</c:v>
                </c:pt>
                <c:pt idx="944">
                  <c:v>59.735207000000003</c:v>
                </c:pt>
                <c:pt idx="945">
                  <c:v>59.735759999999999</c:v>
                </c:pt>
                <c:pt idx="946">
                  <c:v>59.736308999999999</c:v>
                </c:pt>
                <c:pt idx="947">
                  <c:v>59.736862000000002</c:v>
                </c:pt>
                <c:pt idx="948">
                  <c:v>59.737408000000002</c:v>
                </c:pt>
                <c:pt idx="949">
                  <c:v>59.737957000000002</c:v>
                </c:pt>
                <c:pt idx="950">
                  <c:v>59.738498999999997</c:v>
                </c:pt>
                <c:pt idx="951">
                  <c:v>59.739044</c:v>
                </c:pt>
                <c:pt idx="952">
                  <c:v>59.739578000000002</c:v>
                </c:pt>
                <c:pt idx="953">
                  <c:v>59.740116</c:v>
                </c:pt>
                <c:pt idx="954">
                  <c:v>59.740650000000002</c:v>
                </c:pt>
                <c:pt idx="955">
                  <c:v>59.741188000000001</c:v>
                </c:pt>
                <c:pt idx="956">
                  <c:v>59.741722000000003</c:v>
                </c:pt>
                <c:pt idx="957">
                  <c:v>59.742249000000001</c:v>
                </c:pt>
                <c:pt idx="958">
                  <c:v>59.742783000000003</c:v>
                </c:pt>
                <c:pt idx="959">
                  <c:v>59.743313000000001</c:v>
                </c:pt>
                <c:pt idx="960">
                  <c:v>59.743842999999998</c:v>
                </c:pt>
                <c:pt idx="961">
                  <c:v>59.744370000000004</c:v>
                </c:pt>
              </c:numCache>
            </c:numRef>
          </c:yVal>
          <c:smooth val="0"/>
        </c:ser>
        <c:ser>
          <c:idx val="10"/>
          <c:order val="1"/>
          <c:tx>
            <c:strRef>
              <c:f>aLL!$X$1</c:f>
              <c:strCache>
                <c:ptCount val="1"/>
                <c:pt idx="0">
                  <c:v>case12</c:v>
                </c:pt>
              </c:strCache>
            </c:strRef>
          </c:tx>
          <c:spPr>
            <a:ln w="19050" cap="rnd">
              <a:solidFill>
                <a:schemeClr val="accent5">
                  <a:lumMod val="60000"/>
                </a:schemeClr>
              </a:solidFill>
              <a:round/>
            </a:ln>
            <a:effectLst/>
          </c:spPr>
          <c:marker>
            <c:symbol val="none"/>
          </c:marker>
          <c:xVal>
            <c:numRef>
              <c:f>aLL!$A$2:$A$968</c:f>
              <c:numCache>
                <c:formatCode>General</c:formatCode>
                <c:ptCount val="967"/>
                <c:pt idx="0">
                  <c:v>0</c:v>
                </c:pt>
                <c:pt idx="1">
                  <c:v>2.0833000000000001E-2</c:v>
                </c:pt>
                <c:pt idx="2">
                  <c:v>4.1667000000000003E-2</c:v>
                </c:pt>
                <c:pt idx="3">
                  <c:v>6.25E-2</c:v>
                </c:pt>
                <c:pt idx="4">
                  <c:v>8.3333000000000004E-2</c:v>
                </c:pt>
                <c:pt idx="5">
                  <c:v>0.104167</c:v>
                </c:pt>
                <c:pt idx="6">
                  <c:v>0.125</c:v>
                </c:pt>
                <c:pt idx="7">
                  <c:v>0.14583299999999999</c:v>
                </c:pt>
                <c:pt idx="8">
                  <c:v>0.16666700000000001</c:v>
                </c:pt>
                <c:pt idx="9">
                  <c:v>0.1875</c:v>
                </c:pt>
                <c:pt idx="10">
                  <c:v>0.20833299999999999</c:v>
                </c:pt>
                <c:pt idx="11">
                  <c:v>0.22916700000000001</c:v>
                </c:pt>
                <c:pt idx="12">
                  <c:v>0.25</c:v>
                </c:pt>
                <c:pt idx="13">
                  <c:v>0.27083299999999999</c:v>
                </c:pt>
                <c:pt idx="14">
                  <c:v>0.29166700000000001</c:v>
                </c:pt>
                <c:pt idx="15">
                  <c:v>0.3125</c:v>
                </c:pt>
                <c:pt idx="16">
                  <c:v>0.33333299999999999</c:v>
                </c:pt>
                <c:pt idx="17">
                  <c:v>0.35416700000000001</c:v>
                </c:pt>
                <c:pt idx="18">
                  <c:v>0.375</c:v>
                </c:pt>
                <c:pt idx="19">
                  <c:v>0.39583299999999999</c:v>
                </c:pt>
                <c:pt idx="20">
                  <c:v>0.41666700000000001</c:v>
                </c:pt>
                <c:pt idx="21">
                  <c:v>0.4375</c:v>
                </c:pt>
                <c:pt idx="22">
                  <c:v>0.45833299999999999</c:v>
                </c:pt>
                <c:pt idx="23">
                  <c:v>0.47916700000000001</c:v>
                </c:pt>
                <c:pt idx="24">
                  <c:v>0.5</c:v>
                </c:pt>
                <c:pt idx="25">
                  <c:v>0.5</c:v>
                </c:pt>
                <c:pt idx="26">
                  <c:v>0.52083299999999999</c:v>
                </c:pt>
                <c:pt idx="27">
                  <c:v>0.54166700000000001</c:v>
                </c:pt>
                <c:pt idx="28">
                  <c:v>0.5625</c:v>
                </c:pt>
                <c:pt idx="29">
                  <c:v>0.58333299999999999</c:v>
                </c:pt>
                <c:pt idx="30">
                  <c:v>0.60416700000000001</c:v>
                </c:pt>
                <c:pt idx="31">
                  <c:v>0.625</c:v>
                </c:pt>
                <c:pt idx="32">
                  <c:v>0.64583299999999999</c:v>
                </c:pt>
                <c:pt idx="33">
                  <c:v>0.66666700000000001</c:v>
                </c:pt>
                <c:pt idx="34">
                  <c:v>0.6875</c:v>
                </c:pt>
                <c:pt idx="35">
                  <c:v>0.70833299999999999</c:v>
                </c:pt>
                <c:pt idx="36">
                  <c:v>0.72916700000000001</c:v>
                </c:pt>
                <c:pt idx="37">
                  <c:v>0.75</c:v>
                </c:pt>
                <c:pt idx="38">
                  <c:v>0.77083299999999999</c:v>
                </c:pt>
                <c:pt idx="39">
                  <c:v>0.79166700000000001</c:v>
                </c:pt>
                <c:pt idx="40">
                  <c:v>0.8125</c:v>
                </c:pt>
                <c:pt idx="41">
                  <c:v>0.83333299999999999</c:v>
                </c:pt>
                <c:pt idx="42">
                  <c:v>0.85416700000000001</c:v>
                </c:pt>
                <c:pt idx="43">
                  <c:v>0.875</c:v>
                </c:pt>
                <c:pt idx="44">
                  <c:v>0.89583299999999999</c:v>
                </c:pt>
                <c:pt idx="45">
                  <c:v>0.91666700000000001</c:v>
                </c:pt>
                <c:pt idx="46">
                  <c:v>0.9375</c:v>
                </c:pt>
                <c:pt idx="47">
                  <c:v>0.95833299999999999</c:v>
                </c:pt>
                <c:pt idx="48">
                  <c:v>0.97916700000000001</c:v>
                </c:pt>
                <c:pt idx="49">
                  <c:v>1</c:v>
                </c:pt>
                <c:pt idx="50">
                  <c:v>1.020834</c:v>
                </c:pt>
                <c:pt idx="51">
                  <c:v>1.0416669999999999</c:v>
                </c:pt>
                <c:pt idx="52">
                  <c:v>1.0625009999999999</c:v>
                </c:pt>
                <c:pt idx="53">
                  <c:v>1.083334</c:v>
                </c:pt>
                <c:pt idx="54">
                  <c:v>1.1041669999999999</c:v>
                </c:pt>
                <c:pt idx="55">
                  <c:v>1.125</c:v>
                </c:pt>
                <c:pt idx="56">
                  <c:v>1.145834</c:v>
                </c:pt>
                <c:pt idx="57">
                  <c:v>1.1666669999999999</c:v>
                </c:pt>
                <c:pt idx="58">
                  <c:v>1.1875</c:v>
                </c:pt>
                <c:pt idx="59">
                  <c:v>1.208334</c:v>
                </c:pt>
                <c:pt idx="60">
                  <c:v>1.2291669999999999</c:v>
                </c:pt>
                <c:pt idx="61">
                  <c:v>1.25</c:v>
                </c:pt>
                <c:pt idx="62">
                  <c:v>1.270834</c:v>
                </c:pt>
                <c:pt idx="63">
                  <c:v>1.2916669999999999</c:v>
                </c:pt>
                <c:pt idx="64">
                  <c:v>1.3125009999999999</c:v>
                </c:pt>
                <c:pt idx="65">
                  <c:v>1.333334</c:v>
                </c:pt>
                <c:pt idx="66">
                  <c:v>1.354168</c:v>
                </c:pt>
                <c:pt idx="67">
                  <c:v>1.3750009999999999</c:v>
                </c:pt>
                <c:pt idx="68">
                  <c:v>1.395834</c:v>
                </c:pt>
                <c:pt idx="69">
                  <c:v>1.416668</c:v>
                </c:pt>
                <c:pt idx="70">
                  <c:v>1.4375009999999999</c:v>
                </c:pt>
                <c:pt idx="71">
                  <c:v>1.458334</c:v>
                </c:pt>
                <c:pt idx="72">
                  <c:v>1.479168</c:v>
                </c:pt>
                <c:pt idx="73">
                  <c:v>1.5000009999999999</c:v>
                </c:pt>
                <c:pt idx="74">
                  <c:v>1.520834</c:v>
                </c:pt>
                <c:pt idx="75">
                  <c:v>1.541668</c:v>
                </c:pt>
                <c:pt idx="76">
                  <c:v>1.5625009999999999</c:v>
                </c:pt>
                <c:pt idx="77">
                  <c:v>1.583334</c:v>
                </c:pt>
                <c:pt idx="78">
                  <c:v>1.604168</c:v>
                </c:pt>
                <c:pt idx="79">
                  <c:v>1.6250009999999999</c:v>
                </c:pt>
                <c:pt idx="80">
                  <c:v>1.645834</c:v>
                </c:pt>
                <c:pt idx="81">
                  <c:v>1.666668</c:v>
                </c:pt>
                <c:pt idx="82">
                  <c:v>1.6875009999999999</c:v>
                </c:pt>
                <c:pt idx="83">
                  <c:v>1.708334</c:v>
                </c:pt>
                <c:pt idx="84">
                  <c:v>1.729168</c:v>
                </c:pt>
                <c:pt idx="85">
                  <c:v>1.7500009999999999</c:v>
                </c:pt>
                <c:pt idx="86">
                  <c:v>1.770834</c:v>
                </c:pt>
                <c:pt idx="87">
                  <c:v>1.791668</c:v>
                </c:pt>
                <c:pt idx="88">
                  <c:v>1.8125009999999999</c:v>
                </c:pt>
                <c:pt idx="89">
                  <c:v>1.833334</c:v>
                </c:pt>
                <c:pt idx="90">
                  <c:v>1.854168</c:v>
                </c:pt>
                <c:pt idx="91">
                  <c:v>1.8750009999999999</c:v>
                </c:pt>
                <c:pt idx="92">
                  <c:v>1.895834</c:v>
                </c:pt>
                <c:pt idx="93">
                  <c:v>1.916668</c:v>
                </c:pt>
                <c:pt idx="94">
                  <c:v>1.9375009999999999</c:v>
                </c:pt>
                <c:pt idx="95">
                  <c:v>1.958334</c:v>
                </c:pt>
                <c:pt idx="96">
                  <c:v>1.979168</c:v>
                </c:pt>
                <c:pt idx="97">
                  <c:v>2.0000010000000001</c:v>
                </c:pt>
                <c:pt idx="98">
                  <c:v>2.0208339999999998</c:v>
                </c:pt>
                <c:pt idx="99">
                  <c:v>2.041668</c:v>
                </c:pt>
                <c:pt idx="100">
                  <c:v>2.0625010000000001</c:v>
                </c:pt>
                <c:pt idx="101">
                  <c:v>2.0833339999999998</c:v>
                </c:pt>
                <c:pt idx="102">
                  <c:v>2.1041669999999999</c:v>
                </c:pt>
                <c:pt idx="103">
                  <c:v>2.1250010000000001</c:v>
                </c:pt>
                <c:pt idx="104">
                  <c:v>2.1458339999999998</c:v>
                </c:pt>
                <c:pt idx="105">
                  <c:v>2.1666669999999999</c:v>
                </c:pt>
                <c:pt idx="106">
                  <c:v>2.1875010000000001</c:v>
                </c:pt>
                <c:pt idx="107">
                  <c:v>2.2083339999999998</c:v>
                </c:pt>
                <c:pt idx="108">
                  <c:v>2.2291669999999999</c:v>
                </c:pt>
                <c:pt idx="109">
                  <c:v>2.2500010000000001</c:v>
                </c:pt>
                <c:pt idx="110">
                  <c:v>2.2708339999999998</c:v>
                </c:pt>
                <c:pt idx="111">
                  <c:v>2.2916669999999999</c:v>
                </c:pt>
                <c:pt idx="112">
                  <c:v>2.3125010000000001</c:v>
                </c:pt>
                <c:pt idx="113">
                  <c:v>2.3333339999999998</c:v>
                </c:pt>
                <c:pt idx="114">
                  <c:v>2.3541669999999999</c:v>
                </c:pt>
                <c:pt idx="115">
                  <c:v>2.3750010000000001</c:v>
                </c:pt>
                <c:pt idx="116">
                  <c:v>2.3958339999999998</c:v>
                </c:pt>
                <c:pt idx="117">
                  <c:v>2.4166669999999999</c:v>
                </c:pt>
                <c:pt idx="118">
                  <c:v>2.4375010000000001</c:v>
                </c:pt>
                <c:pt idx="119">
                  <c:v>2.4583339999999998</c:v>
                </c:pt>
                <c:pt idx="120">
                  <c:v>2.4791669999999999</c:v>
                </c:pt>
                <c:pt idx="121">
                  <c:v>2.5000010000000001</c:v>
                </c:pt>
                <c:pt idx="122">
                  <c:v>2.5208339999999998</c:v>
                </c:pt>
                <c:pt idx="123">
                  <c:v>2.5416669999999999</c:v>
                </c:pt>
                <c:pt idx="124">
                  <c:v>2.5625010000000001</c:v>
                </c:pt>
                <c:pt idx="125">
                  <c:v>2.5833339999999998</c:v>
                </c:pt>
                <c:pt idx="126">
                  <c:v>2.6041669999999999</c:v>
                </c:pt>
                <c:pt idx="127">
                  <c:v>2.6250010000000001</c:v>
                </c:pt>
                <c:pt idx="128">
                  <c:v>2.6458339999999998</c:v>
                </c:pt>
                <c:pt idx="129">
                  <c:v>2.6666669999999999</c:v>
                </c:pt>
                <c:pt idx="130">
                  <c:v>2.6875010000000001</c:v>
                </c:pt>
                <c:pt idx="131">
                  <c:v>2.7083339999999998</c:v>
                </c:pt>
                <c:pt idx="132">
                  <c:v>2.7291669999999999</c:v>
                </c:pt>
                <c:pt idx="133">
                  <c:v>2.7500010000000001</c:v>
                </c:pt>
                <c:pt idx="134">
                  <c:v>2.7708339999999998</c:v>
                </c:pt>
                <c:pt idx="135">
                  <c:v>2.7916669999999999</c:v>
                </c:pt>
                <c:pt idx="136">
                  <c:v>2.8125010000000001</c:v>
                </c:pt>
                <c:pt idx="137">
                  <c:v>2.8333339999999998</c:v>
                </c:pt>
                <c:pt idx="138">
                  <c:v>2.8541669999999999</c:v>
                </c:pt>
                <c:pt idx="139">
                  <c:v>2.8750010000000001</c:v>
                </c:pt>
                <c:pt idx="140">
                  <c:v>2.8958339999999998</c:v>
                </c:pt>
                <c:pt idx="141">
                  <c:v>2.9166669999999999</c:v>
                </c:pt>
                <c:pt idx="142">
                  <c:v>2.9375010000000001</c:v>
                </c:pt>
                <c:pt idx="143">
                  <c:v>2.9583339999999998</c:v>
                </c:pt>
                <c:pt idx="144">
                  <c:v>2.9791669999999999</c:v>
                </c:pt>
                <c:pt idx="145">
                  <c:v>3.0000010000000001</c:v>
                </c:pt>
                <c:pt idx="146">
                  <c:v>3.0208339999999998</c:v>
                </c:pt>
                <c:pt idx="147">
                  <c:v>3.0416669999999999</c:v>
                </c:pt>
                <c:pt idx="148">
                  <c:v>3.0625010000000001</c:v>
                </c:pt>
                <c:pt idx="149">
                  <c:v>3.0833339999999998</c:v>
                </c:pt>
                <c:pt idx="150">
                  <c:v>3.1041669999999999</c:v>
                </c:pt>
                <c:pt idx="151">
                  <c:v>3.1250010000000001</c:v>
                </c:pt>
                <c:pt idx="152">
                  <c:v>3.1458339999999998</c:v>
                </c:pt>
                <c:pt idx="153">
                  <c:v>3.1666669999999999</c:v>
                </c:pt>
                <c:pt idx="154">
                  <c:v>3.1875010000000001</c:v>
                </c:pt>
                <c:pt idx="155">
                  <c:v>3.2083339999999998</c:v>
                </c:pt>
                <c:pt idx="156">
                  <c:v>3.2291669999999999</c:v>
                </c:pt>
                <c:pt idx="157">
                  <c:v>3.25</c:v>
                </c:pt>
                <c:pt idx="158">
                  <c:v>3.2708339999999998</c:v>
                </c:pt>
                <c:pt idx="159">
                  <c:v>3.2916669999999999</c:v>
                </c:pt>
                <c:pt idx="160">
                  <c:v>3.3125</c:v>
                </c:pt>
                <c:pt idx="161">
                  <c:v>3.3333339999999998</c:v>
                </c:pt>
                <c:pt idx="162">
                  <c:v>3.3541669999999999</c:v>
                </c:pt>
                <c:pt idx="163">
                  <c:v>3.375</c:v>
                </c:pt>
                <c:pt idx="164">
                  <c:v>3.3958339999999998</c:v>
                </c:pt>
                <c:pt idx="165">
                  <c:v>3.4166669999999999</c:v>
                </c:pt>
                <c:pt idx="166">
                  <c:v>3.4375010000000001</c:v>
                </c:pt>
                <c:pt idx="167">
                  <c:v>3.4583339999999998</c:v>
                </c:pt>
                <c:pt idx="168">
                  <c:v>3.4791669999999999</c:v>
                </c:pt>
                <c:pt idx="169">
                  <c:v>3.5000010000000001</c:v>
                </c:pt>
                <c:pt idx="170">
                  <c:v>3.5208339999999998</c:v>
                </c:pt>
                <c:pt idx="171">
                  <c:v>3.5416669999999999</c:v>
                </c:pt>
                <c:pt idx="172">
                  <c:v>3.5625010000000001</c:v>
                </c:pt>
                <c:pt idx="173">
                  <c:v>3.5833339999999998</c:v>
                </c:pt>
                <c:pt idx="174">
                  <c:v>3.6041669999999999</c:v>
                </c:pt>
                <c:pt idx="175">
                  <c:v>3.6250010000000001</c:v>
                </c:pt>
                <c:pt idx="176">
                  <c:v>3.6458339999999998</c:v>
                </c:pt>
                <c:pt idx="177">
                  <c:v>3.6666669999999999</c:v>
                </c:pt>
                <c:pt idx="178">
                  <c:v>3.6875010000000001</c:v>
                </c:pt>
                <c:pt idx="179">
                  <c:v>3.7083339999999998</c:v>
                </c:pt>
                <c:pt idx="180">
                  <c:v>3.7291669999999999</c:v>
                </c:pt>
                <c:pt idx="181">
                  <c:v>3.7500010000000001</c:v>
                </c:pt>
                <c:pt idx="182">
                  <c:v>3.7708339999999998</c:v>
                </c:pt>
                <c:pt idx="183">
                  <c:v>3.7916669999999999</c:v>
                </c:pt>
                <c:pt idx="184">
                  <c:v>3.8125010000000001</c:v>
                </c:pt>
                <c:pt idx="185">
                  <c:v>3.8333339999999998</c:v>
                </c:pt>
                <c:pt idx="186">
                  <c:v>3.8541669999999999</c:v>
                </c:pt>
                <c:pt idx="187">
                  <c:v>3.8750010000000001</c:v>
                </c:pt>
                <c:pt idx="188">
                  <c:v>3.8958339999999998</c:v>
                </c:pt>
                <c:pt idx="189">
                  <c:v>3.9166669999999999</c:v>
                </c:pt>
                <c:pt idx="190">
                  <c:v>3.9375010000000001</c:v>
                </c:pt>
                <c:pt idx="191">
                  <c:v>3.9583339999999998</c:v>
                </c:pt>
                <c:pt idx="192">
                  <c:v>3.9791669999999999</c:v>
                </c:pt>
                <c:pt idx="193">
                  <c:v>4.0000010000000001</c:v>
                </c:pt>
                <c:pt idx="194">
                  <c:v>4.0208339999999998</c:v>
                </c:pt>
                <c:pt idx="195">
                  <c:v>4.0416670000000003</c:v>
                </c:pt>
                <c:pt idx="196">
                  <c:v>4.0625010000000001</c:v>
                </c:pt>
                <c:pt idx="197">
                  <c:v>4.0833339999999998</c:v>
                </c:pt>
                <c:pt idx="198">
                  <c:v>4.1041670000000003</c:v>
                </c:pt>
                <c:pt idx="199">
                  <c:v>4.1250010000000001</c:v>
                </c:pt>
                <c:pt idx="200">
                  <c:v>4.1458339999999998</c:v>
                </c:pt>
                <c:pt idx="201">
                  <c:v>4.1666670000000003</c:v>
                </c:pt>
                <c:pt idx="202">
                  <c:v>4.1875010000000001</c:v>
                </c:pt>
                <c:pt idx="203">
                  <c:v>4.2083339999999998</c:v>
                </c:pt>
                <c:pt idx="204">
                  <c:v>4.2291670000000003</c:v>
                </c:pt>
                <c:pt idx="205">
                  <c:v>4.2500010000000001</c:v>
                </c:pt>
                <c:pt idx="206">
                  <c:v>4.2708339999999998</c:v>
                </c:pt>
                <c:pt idx="207">
                  <c:v>4.2916670000000003</c:v>
                </c:pt>
                <c:pt idx="208">
                  <c:v>4.3125</c:v>
                </c:pt>
                <c:pt idx="209">
                  <c:v>4.3333339999999998</c:v>
                </c:pt>
                <c:pt idx="210">
                  <c:v>4.3541670000000003</c:v>
                </c:pt>
                <c:pt idx="211">
                  <c:v>4.375</c:v>
                </c:pt>
                <c:pt idx="212">
                  <c:v>4.3958339999999998</c:v>
                </c:pt>
                <c:pt idx="213">
                  <c:v>4.4166670000000003</c:v>
                </c:pt>
                <c:pt idx="214">
                  <c:v>4.4375</c:v>
                </c:pt>
                <c:pt idx="215">
                  <c:v>4.4583339999999998</c:v>
                </c:pt>
                <c:pt idx="216">
                  <c:v>4.4791670000000003</c:v>
                </c:pt>
                <c:pt idx="217">
                  <c:v>4.5000010000000001</c:v>
                </c:pt>
                <c:pt idx="218">
                  <c:v>4.5208339999999998</c:v>
                </c:pt>
                <c:pt idx="219">
                  <c:v>4.5416670000000003</c:v>
                </c:pt>
                <c:pt idx="220">
                  <c:v>4.5625010000000001</c:v>
                </c:pt>
                <c:pt idx="221">
                  <c:v>4.5833339999999998</c:v>
                </c:pt>
                <c:pt idx="222">
                  <c:v>4.6041670000000003</c:v>
                </c:pt>
                <c:pt idx="223">
                  <c:v>4.6250010000000001</c:v>
                </c:pt>
                <c:pt idx="224">
                  <c:v>4.6458339999999998</c:v>
                </c:pt>
                <c:pt idx="225">
                  <c:v>4.6666670000000003</c:v>
                </c:pt>
                <c:pt idx="226">
                  <c:v>4.6875010000000001</c:v>
                </c:pt>
                <c:pt idx="227">
                  <c:v>4.7083339999999998</c:v>
                </c:pt>
                <c:pt idx="228">
                  <c:v>4.7291670000000003</c:v>
                </c:pt>
                <c:pt idx="229">
                  <c:v>4.7500010000000001</c:v>
                </c:pt>
                <c:pt idx="230">
                  <c:v>4.7708339999999998</c:v>
                </c:pt>
                <c:pt idx="231">
                  <c:v>4.7916670000000003</c:v>
                </c:pt>
                <c:pt idx="232">
                  <c:v>4.8125</c:v>
                </c:pt>
                <c:pt idx="233">
                  <c:v>4.8333339999999998</c:v>
                </c:pt>
                <c:pt idx="234">
                  <c:v>4.8541670000000003</c:v>
                </c:pt>
                <c:pt idx="235">
                  <c:v>4.875</c:v>
                </c:pt>
                <c:pt idx="236">
                  <c:v>4.8958339999999998</c:v>
                </c:pt>
                <c:pt idx="237">
                  <c:v>4.9166670000000003</c:v>
                </c:pt>
                <c:pt idx="238">
                  <c:v>4.9375</c:v>
                </c:pt>
                <c:pt idx="239">
                  <c:v>4.9583339999999998</c:v>
                </c:pt>
                <c:pt idx="240">
                  <c:v>4.9791670000000003</c:v>
                </c:pt>
                <c:pt idx="241">
                  <c:v>5</c:v>
                </c:pt>
                <c:pt idx="242">
                  <c:v>5.0208339999999998</c:v>
                </c:pt>
                <c:pt idx="243">
                  <c:v>5.0416670000000003</c:v>
                </c:pt>
                <c:pt idx="244">
                  <c:v>5.0625</c:v>
                </c:pt>
                <c:pt idx="245">
                  <c:v>5.0833339999999998</c:v>
                </c:pt>
                <c:pt idx="246">
                  <c:v>5.1041670000000003</c:v>
                </c:pt>
                <c:pt idx="247">
                  <c:v>5.125</c:v>
                </c:pt>
                <c:pt idx="248">
                  <c:v>5.1458339999999998</c:v>
                </c:pt>
                <c:pt idx="249">
                  <c:v>5.1666670000000003</c:v>
                </c:pt>
                <c:pt idx="250">
                  <c:v>5.1875</c:v>
                </c:pt>
                <c:pt idx="251">
                  <c:v>5.2083339999999998</c:v>
                </c:pt>
                <c:pt idx="252">
                  <c:v>5.2291670000000003</c:v>
                </c:pt>
                <c:pt idx="253">
                  <c:v>5.25</c:v>
                </c:pt>
                <c:pt idx="254">
                  <c:v>5.2708339999999998</c:v>
                </c:pt>
                <c:pt idx="255">
                  <c:v>5.2916670000000003</c:v>
                </c:pt>
                <c:pt idx="256">
                  <c:v>5.3125</c:v>
                </c:pt>
                <c:pt idx="257">
                  <c:v>5.3333339999999998</c:v>
                </c:pt>
                <c:pt idx="258">
                  <c:v>5.3541670000000003</c:v>
                </c:pt>
                <c:pt idx="259">
                  <c:v>5.375</c:v>
                </c:pt>
                <c:pt idx="260">
                  <c:v>5.3958339999999998</c:v>
                </c:pt>
                <c:pt idx="261">
                  <c:v>5.4166670000000003</c:v>
                </c:pt>
                <c:pt idx="262">
                  <c:v>5.4375</c:v>
                </c:pt>
                <c:pt idx="263">
                  <c:v>5.4583339999999998</c:v>
                </c:pt>
                <c:pt idx="264">
                  <c:v>5.4791670000000003</c:v>
                </c:pt>
                <c:pt idx="265">
                  <c:v>5.5000010000000001</c:v>
                </c:pt>
                <c:pt idx="266">
                  <c:v>5.5208339999999998</c:v>
                </c:pt>
                <c:pt idx="267">
                  <c:v>5.5416670000000003</c:v>
                </c:pt>
                <c:pt idx="268">
                  <c:v>5.5625010000000001</c:v>
                </c:pt>
                <c:pt idx="269">
                  <c:v>5.5833339999999998</c:v>
                </c:pt>
                <c:pt idx="270">
                  <c:v>5.6041670000000003</c:v>
                </c:pt>
                <c:pt idx="271">
                  <c:v>5.6250010000000001</c:v>
                </c:pt>
                <c:pt idx="272">
                  <c:v>5.6458339999999998</c:v>
                </c:pt>
                <c:pt idx="273">
                  <c:v>5.6666670000000003</c:v>
                </c:pt>
                <c:pt idx="274">
                  <c:v>5.6875010000000001</c:v>
                </c:pt>
                <c:pt idx="275">
                  <c:v>5.7083339999999998</c:v>
                </c:pt>
                <c:pt idx="276">
                  <c:v>5.7291670000000003</c:v>
                </c:pt>
                <c:pt idx="277">
                  <c:v>5.75</c:v>
                </c:pt>
                <c:pt idx="278">
                  <c:v>5.7708339999999998</c:v>
                </c:pt>
                <c:pt idx="279">
                  <c:v>5.7916670000000003</c:v>
                </c:pt>
                <c:pt idx="280">
                  <c:v>5.8125</c:v>
                </c:pt>
                <c:pt idx="281">
                  <c:v>5.8333339999999998</c:v>
                </c:pt>
                <c:pt idx="282">
                  <c:v>5.8541670000000003</c:v>
                </c:pt>
                <c:pt idx="283">
                  <c:v>5.875</c:v>
                </c:pt>
                <c:pt idx="284">
                  <c:v>5.8958339999999998</c:v>
                </c:pt>
                <c:pt idx="285">
                  <c:v>5.9166670000000003</c:v>
                </c:pt>
                <c:pt idx="286">
                  <c:v>5.9375</c:v>
                </c:pt>
                <c:pt idx="287">
                  <c:v>5.9583339999999998</c:v>
                </c:pt>
                <c:pt idx="288">
                  <c:v>5.9791670000000003</c:v>
                </c:pt>
                <c:pt idx="289">
                  <c:v>6</c:v>
                </c:pt>
                <c:pt idx="290">
                  <c:v>6.0208339999999998</c:v>
                </c:pt>
                <c:pt idx="291">
                  <c:v>6.0416670000000003</c:v>
                </c:pt>
                <c:pt idx="292">
                  <c:v>6.0625</c:v>
                </c:pt>
                <c:pt idx="293">
                  <c:v>6.0833339999999998</c:v>
                </c:pt>
                <c:pt idx="294">
                  <c:v>6.1041670000000003</c:v>
                </c:pt>
                <c:pt idx="295">
                  <c:v>6.125</c:v>
                </c:pt>
                <c:pt idx="296">
                  <c:v>6.1458339999999998</c:v>
                </c:pt>
                <c:pt idx="297">
                  <c:v>6.1666670000000003</c:v>
                </c:pt>
                <c:pt idx="298">
                  <c:v>6.1875</c:v>
                </c:pt>
                <c:pt idx="299">
                  <c:v>6.2083339999999998</c:v>
                </c:pt>
                <c:pt idx="300">
                  <c:v>6.2291670000000003</c:v>
                </c:pt>
                <c:pt idx="301">
                  <c:v>6.25</c:v>
                </c:pt>
                <c:pt idx="302">
                  <c:v>6.2708339999999998</c:v>
                </c:pt>
                <c:pt idx="303">
                  <c:v>6.2916670000000003</c:v>
                </c:pt>
                <c:pt idx="304">
                  <c:v>6.3125</c:v>
                </c:pt>
                <c:pt idx="305">
                  <c:v>6.3333339999999998</c:v>
                </c:pt>
                <c:pt idx="306">
                  <c:v>6.3541670000000003</c:v>
                </c:pt>
                <c:pt idx="307">
                  <c:v>6.375</c:v>
                </c:pt>
                <c:pt idx="308">
                  <c:v>6.3958339999999998</c:v>
                </c:pt>
                <c:pt idx="309">
                  <c:v>6.4166670000000003</c:v>
                </c:pt>
                <c:pt idx="310">
                  <c:v>6.4375</c:v>
                </c:pt>
                <c:pt idx="311">
                  <c:v>6.4583339999999998</c:v>
                </c:pt>
                <c:pt idx="312">
                  <c:v>6.4791670000000003</c:v>
                </c:pt>
                <c:pt idx="313">
                  <c:v>6.5</c:v>
                </c:pt>
                <c:pt idx="314">
                  <c:v>6.5208339999999998</c:v>
                </c:pt>
                <c:pt idx="315">
                  <c:v>6.5416670000000003</c:v>
                </c:pt>
                <c:pt idx="316">
                  <c:v>6.5625</c:v>
                </c:pt>
                <c:pt idx="317">
                  <c:v>6.5833339999999998</c:v>
                </c:pt>
                <c:pt idx="318">
                  <c:v>6.6041670000000003</c:v>
                </c:pt>
                <c:pt idx="319">
                  <c:v>6.625</c:v>
                </c:pt>
                <c:pt idx="320">
                  <c:v>6.6458339999999998</c:v>
                </c:pt>
                <c:pt idx="321">
                  <c:v>6.6666670000000003</c:v>
                </c:pt>
                <c:pt idx="322">
                  <c:v>6.6875</c:v>
                </c:pt>
                <c:pt idx="323">
                  <c:v>6.7083339999999998</c:v>
                </c:pt>
                <c:pt idx="324">
                  <c:v>6.7291670000000003</c:v>
                </c:pt>
                <c:pt idx="325">
                  <c:v>6.75</c:v>
                </c:pt>
                <c:pt idx="326">
                  <c:v>6.7708339999999998</c:v>
                </c:pt>
                <c:pt idx="327">
                  <c:v>6.7916670000000003</c:v>
                </c:pt>
                <c:pt idx="328">
                  <c:v>6.8125</c:v>
                </c:pt>
                <c:pt idx="329">
                  <c:v>6.8333339999999998</c:v>
                </c:pt>
                <c:pt idx="330">
                  <c:v>6.8541670000000003</c:v>
                </c:pt>
                <c:pt idx="331">
                  <c:v>6.875</c:v>
                </c:pt>
                <c:pt idx="332">
                  <c:v>6.8958339999999998</c:v>
                </c:pt>
                <c:pt idx="333">
                  <c:v>6.9166670000000003</c:v>
                </c:pt>
                <c:pt idx="334">
                  <c:v>6.9375</c:v>
                </c:pt>
                <c:pt idx="335">
                  <c:v>6.9583339999999998</c:v>
                </c:pt>
                <c:pt idx="336">
                  <c:v>6.9791670000000003</c:v>
                </c:pt>
                <c:pt idx="337">
                  <c:v>7</c:v>
                </c:pt>
                <c:pt idx="338">
                  <c:v>7.0208339999999998</c:v>
                </c:pt>
                <c:pt idx="339">
                  <c:v>7.0416670000000003</c:v>
                </c:pt>
                <c:pt idx="340">
                  <c:v>7.0625</c:v>
                </c:pt>
                <c:pt idx="341">
                  <c:v>7.0833339999999998</c:v>
                </c:pt>
                <c:pt idx="342">
                  <c:v>7.1041670000000003</c:v>
                </c:pt>
                <c:pt idx="343">
                  <c:v>7.125</c:v>
                </c:pt>
                <c:pt idx="344">
                  <c:v>7.1458339999999998</c:v>
                </c:pt>
                <c:pt idx="345">
                  <c:v>7.1666670000000003</c:v>
                </c:pt>
                <c:pt idx="346">
                  <c:v>7.1875</c:v>
                </c:pt>
                <c:pt idx="347">
                  <c:v>7.2083339999999998</c:v>
                </c:pt>
                <c:pt idx="348">
                  <c:v>7.2291670000000003</c:v>
                </c:pt>
                <c:pt idx="349">
                  <c:v>7.25</c:v>
                </c:pt>
                <c:pt idx="350">
                  <c:v>7.2708339999999998</c:v>
                </c:pt>
                <c:pt idx="351">
                  <c:v>7.2916670000000003</c:v>
                </c:pt>
                <c:pt idx="352">
                  <c:v>7.3125</c:v>
                </c:pt>
                <c:pt idx="353">
                  <c:v>7.3333339999999998</c:v>
                </c:pt>
                <c:pt idx="354">
                  <c:v>7.3541670000000003</c:v>
                </c:pt>
                <c:pt idx="355">
                  <c:v>7.375</c:v>
                </c:pt>
                <c:pt idx="356">
                  <c:v>7.3958339999999998</c:v>
                </c:pt>
                <c:pt idx="357">
                  <c:v>7.4166670000000003</c:v>
                </c:pt>
                <c:pt idx="358">
                  <c:v>7.4375</c:v>
                </c:pt>
                <c:pt idx="359">
                  <c:v>7.4583339999999998</c:v>
                </c:pt>
                <c:pt idx="360">
                  <c:v>7.4791670000000003</c:v>
                </c:pt>
                <c:pt idx="361">
                  <c:v>7.5</c:v>
                </c:pt>
                <c:pt idx="362">
                  <c:v>7.5208339999999998</c:v>
                </c:pt>
                <c:pt idx="363">
                  <c:v>7.5416670000000003</c:v>
                </c:pt>
                <c:pt idx="364">
                  <c:v>7.5625</c:v>
                </c:pt>
                <c:pt idx="365">
                  <c:v>7.5833339999999998</c:v>
                </c:pt>
                <c:pt idx="366">
                  <c:v>7.6041670000000003</c:v>
                </c:pt>
                <c:pt idx="367">
                  <c:v>7.625</c:v>
                </c:pt>
                <c:pt idx="368">
                  <c:v>7.6458339999999998</c:v>
                </c:pt>
                <c:pt idx="369">
                  <c:v>7.6666670000000003</c:v>
                </c:pt>
                <c:pt idx="370">
                  <c:v>7.6875</c:v>
                </c:pt>
                <c:pt idx="371">
                  <c:v>7.7083339999999998</c:v>
                </c:pt>
                <c:pt idx="372">
                  <c:v>7.7291670000000003</c:v>
                </c:pt>
                <c:pt idx="373">
                  <c:v>7.75</c:v>
                </c:pt>
                <c:pt idx="374">
                  <c:v>7.7708339999999998</c:v>
                </c:pt>
                <c:pt idx="375">
                  <c:v>7.7916670000000003</c:v>
                </c:pt>
                <c:pt idx="376">
                  <c:v>7.8125</c:v>
                </c:pt>
                <c:pt idx="377">
                  <c:v>7.8333339999999998</c:v>
                </c:pt>
                <c:pt idx="378">
                  <c:v>7.8541670000000003</c:v>
                </c:pt>
                <c:pt idx="379">
                  <c:v>7.875</c:v>
                </c:pt>
                <c:pt idx="380">
                  <c:v>7.8958339999999998</c:v>
                </c:pt>
                <c:pt idx="381">
                  <c:v>7.9166670000000003</c:v>
                </c:pt>
                <c:pt idx="382">
                  <c:v>7.9375</c:v>
                </c:pt>
                <c:pt idx="383">
                  <c:v>7.9583339999999998</c:v>
                </c:pt>
                <c:pt idx="384">
                  <c:v>7.9791670000000003</c:v>
                </c:pt>
                <c:pt idx="385">
                  <c:v>8</c:v>
                </c:pt>
                <c:pt idx="386">
                  <c:v>8.0208340000000007</c:v>
                </c:pt>
                <c:pt idx="387">
                  <c:v>8.0416670000000003</c:v>
                </c:pt>
                <c:pt idx="388">
                  <c:v>8.0625</c:v>
                </c:pt>
                <c:pt idx="389">
                  <c:v>8.0833340000000007</c:v>
                </c:pt>
                <c:pt idx="390">
                  <c:v>8.1041670000000003</c:v>
                </c:pt>
                <c:pt idx="391">
                  <c:v>8.125</c:v>
                </c:pt>
                <c:pt idx="392">
                  <c:v>8.1458340000000007</c:v>
                </c:pt>
                <c:pt idx="393">
                  <c:v>8.1666670000000003</c:v>
                </c:pt>
                <c:pt idx="394">
                  <c:v>8.1875</c:v>
                </c:pt>
                <c:pt idx="395">
                  <c:v>8.2083340000000007</c:v>
                </c:pt>
                <c:pt idx="396">
                  <c:v>8.2291670000000003</c:v>
                </c:pt>
                <c:pt idx="397">
                  <c:v>8.25</c:v>
                </c:pt>
                <c:pt idx="398">
                  <c:v>8.2708340000000007</c:v>
                </c:pt>
                <c:pt idx="399">
                  <c:v>8.2916670000000003</c:v>
                </c:pt>
                <c:pt idx="400">
                  <c:v>8.3125</c:v>
                </c:pt>
                <c:pt idx="401">
                  <c:v>8.3333340000000007</c:v>
                </c:pt>
                <c:pt idx="402">
                  <c:v>8.3541670000000003</c:v>
                </c:pt>
                <c:pt idx="403">
                  <c:v>8.375</c:v>
                </c:pt>
                <c:pt idx="404">
                  <c:v>8.3958340000000007</c:v>
                </c:pt>
                <c:pt idx="405">
                  <c:v>8.4166670000000003</c:v>
                </c:pt>
                <c:pt idx="406">
                  <c:v>8.4375</c:v>
                </c:pt>
                <c:pt idx="407">
                  <c:v>8.4583340000000007</c:v>
                </c:pt>
                <c:pt idx="408">
                  <c:v>8.4791670000000003</c:v>
                </c:pt>
                <c:pt idx="409">
                  <c:v>8.5</c:v>
                </c:pt>
                <c:pt idx="410">
                  <c:v>8.5208340000000007</c:v>
                </c:pt>
                <c:pt idx="411">
                  <c:v>8.5416670000000003</c:v>
                </c:pt>
                <c:pt idx="412">
                  <c:v>8.5625</c:v>
                </c:pt>
                <c:pt idx="413">
                  <c:v>8.5833340000000007</c:v>
                </c:pt>
                <c:pt idx="414">
                  <c:v>8.6041670000000003</c:v>
                </c:pt>
                <c:pt idx="415">
                  <c:v>8.625</c:v>
                </c:pt>
                <c:pt idx="416">
                  <c:v>8.6458340000000007</c:v>
                </c:pt>
                <c:pt idx="417">
                  <c:v>8.6666670000000003</c:v>
                </c:pt>
                <c:pt idx="418">
                  <c:v>8.6875</c:v>
                </c:pt>
                <c:pt idx="419">
                  <c:v>8.7083340000000007</c:v>
                </c:pt>
                <c:pt idx="420">
                  <c:v>8.7291670000000003</c:v>
                </c:pt>
                <c:pt idx="421">
                  <c:v>8.75</c:v>
                </c:pt>
                <c:pt idx="422">
                  <c:v>8.7708340000000007</c:v>
                </c:pt>
                <c:pt idx="423">
                  <c:v>8.7916670000000003</c:v>
                </c:pt>
                <c:pt idx="424">
                  <c:v>8.8125</c:v>
                </c:pt>
                <c:pt idx="425">
                  <c:v>8.8333340000000007</c:v>
                </c:pt>
                <c:pt idx="426">
                  <c:v>8.8541670000000003</c:v>
                </c:pt>
                <c:pt idx="427">
                  <c:v>8.875</c:v>
                </c:pt>
                <c:pt idx="428">
                  <c:v>8.8958340000000007</c:v>
                </c:pt>
                <c:pt idx="429">
                  <c:v>8.9166670000000003</c:v>
                </c:pt>
                <c:pt idx="430">
                  <c:v>8.9375</c:v>
                </c:pt>
                <c:pt idx="431">
                  <c:v>8.9583340000000007</c:v>
                </c:pt>
                <c:pt idx="432">
                  <c:v>8.9791670000000003</c:v>
                </c:pt>
                <c:pt idx="433">
                  <c:v>9</c:v>
                </c:pt>
                <c:pt idx="434">
                  <c:v>9.0208340000000007</c:v>
                </c:pt>
                <c:pt idx="435">
                  <c:v>9.0416670000000003</c:v>
                </c:pt>
                <c:pt idx="436">
                  <c:v>9.0625</c:v>
                </c:pt>
                <c:pt idx="437">
                  <c:v>9.0833340000000007</c:v>
                </c:pt>
                <c:pt idx="438">
                  <c:v>9.1041670000000003</c:v>
                </c:pt>
                <c:pt idx="439">
                  <c:v>9.125</c:v>
                </c:pt>
                <c:pt idx="440">
                  <c:v>9.1458340000000007</c:v>
                </c:pt>
                <c:pt idx="441">
                  <c:v>9.1666670000000003</c:v>
                </c:pt>
                <c:pt idx="442">
                  <c:v>9.1875</c:v>
                </c:pt>
                <c:pt idx="443">
                  <c:v>9.2083340000000007</c:v>
                </c:pt>
                <c:pt idx="444">
                  <c:v>9.2291670000000003</c:v>
                </c:pt>
                <c:pt idx="445">
                  <c:v>9.25</c:v>
                </c:pt>
                <c:pt idx="446">
                  <c:v>9.2708340000000007</c:v>
                </c:pt>
                <c:pt idx="447">
                  <c:v>9.2916670000000003</c:v>
                </c:pt>
                <c:pt idx="448">
                  <c:v>9.3125</c:v>
                </c:pt>
                <c:pt idx="449">
                  <c:v>9.3333340000000007</c:v>
                </c:pt>
                <c:pt idx="450">
                  <c:v>9.3541670000000003</c:v>
                </c:pt>
                <c:pt idx="451">
                  <c:v>9.375</c:v>
                </c:pt>
                <c:pt idx="452">
                  <c:v>9.3958340000000007</c:v>
                </c:pt>
                <c:pt idx="453">
                  <c:v>9.4166670000000003</c:v>
                </c:pt>
                <c:pt idx="454">
                  <c:v>9.4375</c:v>
                </c:pt>
                <c:pt idx="455">
                  <c:v>9.4583340000000007</c:v>
                </c:pt>
                <c:pt idx="456">
                  <c:v>9.4791670000000003</c:v>
                </c:pt>
                <c:pt idx="457">
                  <c:v>9.5</c:v>
                </c:pt>
                <c:pt idx="458">
                  <c:v>9.5208340000000007</c:v>
                </c:pt>
                <c:pt idx="459">
                  <c:v>9.5416670000000003</c:v>
                </c:pt>
                <c:pt idx="460">
                  <c:v>9.5625</c:v>
                </c:pt>
                <c:pt idx="461">
                  <c:v>9.5833340000000007</c:v>
                </c:pt>
                <c:pt idx="462">
                  <c:v>9.6041670000000003</c:v>
                </c:pt>
                <c:pt idx="463">
                  <c:v>9.625</c:v>
                </c:pt>
                <c:pt idx="464">
                  <c:v>9.6458340000000007</c:v>
                </c:pt>
                <c:pt idx="465">
                  <c:v>9.6666670000000003</c:v>
                </c:pt>
                <c:pt idx="466">
                  <c:v>9.6875</c:v>
                </c:pt>
                <c:pt idx="467">
                  <c:v>9.7083340000000007</c:v>
                </c:pt>
                <c:pt idx="468">
                  <c:v>9.7291670000000003</c:v>
                </c:pt>
                <c:pt idx="469">
                  <c:v>9.75</c:v>
                </c:pt>
                <c:pt idx="470">
                  <c:v>9.7708340000000007</c:v>
                </c:pt>
                <c:pt idx="471">
                  <c:v>9.7916670000000003</c:v>
                </c:pt>
                <c:pt idx="472">
                  <c:v>9.8125</c:v>
                </c:pt>
                <c:pt idx="473">
                  <c:v>9.8333340000000007</c:v>
                </c:pt>
                <c:pt idx="474">
                  <c:v>9.8541670000000003</c:v>
                </c:pt>
                <c:pt idx="475">
                  <c:v>9.875</c:v>
                </c:pt>
                <c:pt idx="476">
                  <c:v>9.8958340000000007</c:v>
                </c:pt>
                <c:pt idx="477">
                  <c:v>9.9166670000000003</c:v>
                </c:pt>
                <c:pt idx="478">
                  <c:v>9.9375</c:v>
                </c:pt>
                <c:pt idx="479">
                  <c:v>9.9583340000000007</c:v>
                </c:pt>
                <c:pt idx="480">
                  <c:v>9.9791670000000003</c:v>
                </c:pt>
                <c:pt idx="481">
                  <c:v>10</c:v>
                </c:pt>
                <c:pt idx="482">
                  <c:v>10.020834000000001</c:v>
                </c:pt>
                <c:pt idx="483">
                  <c:v>10.041667</c:v>
                </c:pt>
                <c:pt idx="484">
                  <c:v>10.0625</c:v>
                </c:pt>
                <c:pt idx="485">
                  <c:v>10.083334000000001</c:v>
                </c:pt>
                <c:pt idx="486">
                  <c:v>10.104167</c:v>
                </c:pt>
                <c:pt idx="487">
                  <c:v>10.125</c:v>
                </c:pt>
                <c:pt idx="488">
                  <c:v>10.145834000000001</c:v>
                </c:pt>
                <c:pt idx="489">
                  <c:v>10.166667</c:v>
                </c:pt>
                <c:pt idx="490">
                  <c:v>10.1875</c:v>
                </c:pt>
                <c:pt idx="491">
                  <c:v>10.208334000000001</c:v>
                </c:pt>
                <c:pt idx="492">
                  <c:v>10.229167</c:v>
                </c:pt>
                <c:pt idx="493">
                  <c:v>10.25</c:v>
                </c:pt>
                <c:pt idx="494">
                  <c:v>10.270834000000001</c:v>
                </c:pt>
                <c:pt idx="495">
                  <c:v>10.291667</c:v>
                </c:pt>
                <c:pt idx="496">
                  <c:v>10.3125</c:v>
                </c:pt>
                <c:pt idx="497">
                  <c:v>10.333334000000001</c:v>
                </c:pt>
                <c:pt idx="498">
                  <c:v>10.354167</c:v>
                </c:pt>
                <c:pt idx="499">
                  <c:v>10.375</c:v>
                </c:pt>
                <c:pt idx="500">
                  <c:v>10.395834000000001</c:v>
                </c:pt>
                <c:pt idx="501">
                  <c:v>10.416667</c:v>
                </c:pt>
                <c:pt idx="502">
                  <c:v>10.4375</c:v>
                </c:pt>
                <c:pt idx="503">
                  <c:v>10.458334000000001</c:v>
                </c:pt>
                <c:pt idx="504">
                  <c:v>10.479167</c:v>
                </c:pt>
                <c:pt idx="505">
                  <c:v>10.5</c:v>
                </c:pt>
                <c:pt idx="506">
                  <c:v>10.520834000000001</c:v>
                </c:pt>
                <c:pt idx="507">
                  <c:v>10.541667</c:v>
                </c:pt>
                <c:pt idx="508">
                  <c:v>10.5625</c:v>
                </c:pt>
                <c:pt idx="509">
                  <c:v>10.583334000000001</c:v>
                </c:pt>
                <c:pt idx="510">
                  <c:v>10.604167</c:v>
                </c:pt>
                <c:pt idx="511">
                  <c:v>10.625</c:v>
                </c:pt>
                <c:pt idx="512">
                  <c:v>10.645834000000001</c:v>
                </c:pt>
                <c:pt idx="513">
                  <c:v>10.666667</c:v>
                </c:pt>
                <c:pt idx="514">
                  <c:v>10.6875</c:v>
                </c:pt>
                <c:pt idx="515">
                  <c:v>10.708334000000001</c:v>
                </c:pt>
                <c:pt idx="516">
                  <c:v>10.729167</c:v>
                </c:pt>
                <c:pt idx="517">
                  <c:v>10.75</c:v>
                </c:pt>
                <c:pt idx="518">
                  <c:v>10.770834000000001</c:v>
                </c:pt>
                <c:pt idx="519">
                  <c:v>10.791667</c:v>
                </c:pt>
                <c:pt idx="520">
                  <c:v>10.8125</c:v>
                </c:pt>
                <c:pt idx="521">
                  <c:v>10.833334000000001</c:v>
                </c:pt>
                <c:pt idx="522">
                  <c:v>10.854167</c:v>
                </c:pt>
                <c:pt idx="523">
                  <c:v>10.875</c:v>
                </c:pt>
                <c:pt idx="524">
                  <c:v>10.895834000000001</c:v>
                </c:pt>
                <c:pt idx="525">
                  <c:v>10.916667</c:v>
                </c:pt>
                <c:pt idx="526">
                  <c:v>10.9375</c:v>
                </c:pt>
                <c:pt idx="527">
                  <c:v>10.958334000000001</c:v>
                </c:pt>
                <c:pt idx="528">
                  <c:v>10.979167</c:v>
                </c:pt>
                <c:pt idx="529">
                  <c:v>11</c:v>
                </c:pt>
                <c:pt idx="530">
                  <c:v>11.020834000000001</c:v>
                </c:pt>
                <c:pt idx="531">
                  <c:v>11.041667</c:v>
                </c:pt>
                <c:pt idx="532">
                  <c:v>11.0625</c:v>
                </c:pt>
                <c:pt idx="533">
                  <c:v>11.083334000000001</c:v>
                </c:pt>
                <c:pt idx="534">
                  <c:v>11.104167</c:v>
                </c:pt>
                <c:pt idx="535">
                  <c:v>11.125</c:v>
                </c:pt>
                <c:pt idx="536">
                  <c:v>11.145834000000001</c:v>
                </c:pt>
                <c:pt idx="537">
                  <c:v>11.166667</c:v>
                </c:pt>
                <c:pt idx="538">
                  <c:v>11.1875</c:v>
                </c:pt>
                <c:pt idx="539">
                  <c:v>11.208334000000001</c:v>
                </c:pt>
                <c:pt idx="540">
                  <c:v>11.229167</c:v>
                </c:pt>
                <c:pt idx="541">
                  <c:v>11.25</c:v>
                </c:pt>
                <c:pt idx="542">
                  <c:v>11.270834000000001</c:v>
                </c:pt>
                <c:pt idx="543">
                  <c:v>11.291667</c:v>
                </c:pt>
                <c:pt idx="544">
                  <c:v>11.3125</c:v>
                </c:pt>
                <c:pt idx="545">
                  <c:v>11.333334000000001</c:v>
                </c:pt>
                <c:pt idx="546">
                  <c:v>11.354167</c:v>
                </c:pt>
                <c:pt idx="547">
                  <c:v>11.375</c:v>
                </c:pt>
                <c:pt idx="548">
                  <c:v>11.395834000000001</c:v>
                </c:pt>
                <c:pt idx="549">
                  <c:v>11.416667</c:v>
                </c:pt>
                <c:pt idx="550">
                  <c:v>11.4375</c:v>
                </c:pt>
                <c:pt idx="551">
                  <c:v>11.458334000000001</c:v>
                </c:pt>
                <c:pt idx="552">
                  <c:v>11.479167</c:v>
                </c:pt>
                <c:pt idx="553">
                  <c:v>11.5</c:v>
                </c:pt>
                <c:pt idx="554">
                  <c:v>11.520834000000001</c:v>
                </c:pt>
                <c:pt idx="555">
                  <c:v>11.541665999999999</c:v>
                </c:pt>
                <c:pt idx="556">
                  <c:v>11.5625</c:v>
                </c:pt>
                <c:pt idx="557">
                  <c:v>11.583334000000001</c:v>
                </c:pt>
                <c:pt idx="558">
                  <c:v>11.604165999999999</c:v>
                </c:pt>
                <c:pt idx="559">
                  <c:v>11.625</c:v>
                </c:pt>
                <c:pt idx="560">
                  <c:v>11.645834000000001</c:v>
                </c:pt>
                <c:pt idx="561">
                  <c:v>11.666665999999999</c:v>
                </c:pt>
                <c:pt idx="562">
                  <c:v>11.6875</c:v>
                </c:pt>
                <c:pt idx="563">
                  <c:v>11.708334000000001</c:v>
                </c:pt>
                <c:pt idx="564">
                  <c:v>11.729165999999999</c:v>
                </c:pt>
                <c:pt idx="565">
                  <c:v>11.75</c:v>
                </c:pt>
                <c:pt idx="566">
                  <c:v>11.770834000000001</c:v>
                </c:pt>
                <c:pt idx="567">
                  <c:v>11.791665999999999</c:v>
                </c:pt>
                <c:pt idx="568">
                  <c:v>11.8125</c:v>
                </c:pt>
                <c:pt idx="569">
                  <c:v>11.833334000000001</c:v>
                </c:pt>
                <c:pt idx="570">
                  <c:v>11.854165999999999</c:v>
                </c:pt>
                <c:pt idx="571">
                  <c:v>11.875</c:v>
                </c:pt>
                <c:pt idx="572">
                  <c:v>11.895834000000001</c:v>
                </c:pt>
                <c:pt idx="573">
                  <c:v>11.916665999999999</c:v>
                </c:pt>
                <c:pt idx="574">
                  <c:v>11.9375</c:v>
                </c:pt>
                <c:pt idx="575">
                  <c:v>11.958334000000001</c:v>
                </c:pt>
                <c:pt idx="576">
                  <c:v>11.979165999999999</c:v>
                </c:pt>
                <c:pt idx="577">
                  <c:v>12</c:v>
                </c:pt>
                <c:pt idx="578">
                  <c:v>12.020834000000001</c:v>
                </c:pt>
                <c:pt idx="579">
                  <c:v>12.041665999999999</c:v>
                </c:pt>
                <c:pt idx="580">
                  <c:v>12.0625</c:v>
                </c:pt>
                <c:pt idx="581">
                  <c:v>12.083334000000001</c:v>
                </c:pt>
                <c:pt idx="582">
                  <c:v>12.104165999999999</c:v>
                </c:pt>
                <c:pt idx="583">
                  <c:v>12.125</c:v>
                </c:pt>
                <c:pt idx="584">
                  <c:v>12.145834000000001</c:v>
                </c:pt>
                <c:pt idx="585">
                  <c:v>12.166665999999999</c:v>
                </c:pt>
                <c:pt idx="586">
                  <c:v>12.1875</c:v>
                </c:pt>
                <c:pt idx="587">
                  <c:v>12.208334000000001</c:v>
                </c:pt>
                <c:pt idx="588">
                  <c:v>12.229165999999999</c:v>
                </c:pt>
                <c:pt idx="589">
                  <c:v>12.25</c:v>
                </c:pt>
                <c:pt idx="590">
                  <c:v>12.270834000000001</c:v>
                </c:pt>
                <c:pt idx="591">
                  <c:v>12.291665999999999</c:v>
                </c:pt>
                <c:pt idx="592">
                  <c:v>12.3125</c:v>
                </c:pt>
                <c:pt idx="593">
                  <c:v>12.333334000000001</c:v>
                </c:pt>
                <c:pt idx="594">
                  <c:v>12.354165999999999</c:v>
                </c:pt>
                <c:pt idx="595">
                  <c:v>12.375</c:v>
                </c:pt>
                <c:pt idx="596">
                  <c:v>12.395834000000001</c:v>
                </c:pt>
                <c:pt idx="597">
                  <c:v>12.416665999999999</c:v>
                </c:pt>
                <c:pt idx="598">
                  <c:v>12.4375</c:v>
                </c:pt>
                <c:pt idx="599">
                  <c:v>12.458334000000001</c:v>
                </c:pt>
                <c:pt idx="600">
                  <c:v>12.479165999999999</c:v>
                </c:pt>
                <c:pt idx="601">
                  <c:v>12.5</c:v>
                </c:pt>
                <c:pt idx="602">
                  <c:v>12.520834000000001</c:v>
                </c:pt>
                <c:pt idx="603">
                  <c:v>12.541665999999999</c:v>
                </c:pt>
                <c:pt idx="604">
                  <c:v>12.5625</c:v>
                </c:pt>
                <c:pt idx="605">
                  <c:v>12.583334000000001</c:v>
                </c:pt>
                <c:pt idx="606">
                  <c:v>12.604165999999999</c:v>
                </c:pt>
                <c:pt idx="607">
                  <c:v>12.625</c:v>
                </c:pt>
                <c:pt idx="608">
                  <c:v>12.645834000000001</c:v>
                </c:pt>
                <c:pt idx="609">
                  <c:v>12.666665999999999</c:v>
                </c:pt>
                <c:pt idx="610">
                  <c:v>12.6875</c:v>
                </c:pt>
                <c:pt idx="611">
                  <c:v>12.708334000000001</c:v>
                </c:pt>
                <c:pt idx="612">
                  <c:v>12.729165999999999</c:v>
                </c:pt>
                <c:pt idx="613">
                  <c:v>12.75</c:v>
                </c:pt>
                <c:pt idx="614">
                  <c:v>12.770834000000001</c:v>
                </c:pt>
                <c:pt idx="615">
                  <c:v>12.791665999999999</c:v>
                </c:pt>
                <c:pt idx="616">
                  <c:v>12.8125</c:v>
                </c:pt>
                <c:pt idx="617">
                  <c:v>12.833334000000001</c:v>
                </c:pt>
                <c:pt idx="618">
                  <c:v>12.854165999999999</c:v>
                </c:pt>
                <c:pt idx="619">
                  <c:v>12.875</c:v>
                </c:pt>
                <c:pt idx="620">
                  <c:v>12.895834000000001</c:v>
                </c:pt>
                <c:pt idx="621">
                  <c:v>12.916665999999999</c:v>
                </c:pt>
                <c:pt idx="622">
                  <c:v>12.9375</c:v>
                </c:pt>
                <c:pt idx="623">
                  <c:v>12.958334000000001</c:v>
                </c:pt>
                <c:pt idx="624">
                  <c:v>12.979165999999999</c:v>
                </c:pt>
                <c:pt idx="625">
                  <c:v>13</c:v>
                </c:pt>
                <c:pt idx="626">
                  <c:v>13.020834000000001</c:v>
                </c:pt>
                <c:pt idx="627">
                  <c:v>13.041665999999999</c:v>
                </c:pt>
                <c:pt idx="628">
                  <c:v>13.0625</c:v>
                </c:pt>
                <c:pt idx="629">
                  <c:v>13.083334000000001</c:v>
                </c:pt>
                <c:pt idx="630">
                  <c:v>13.104165999999999</c:v>
                </c:pt>
                <c:pt idx="631">
                  <c:v>13.125</c:v>
                </c:pt>
                <c:pt idx="632">
                  <c:v>13.145834000000001</c:v>
                </c:pt>
                <c:pt idx="633">
                  <c:v>13.166665999999999</c:v>
                </c:pt>
                <c:pt idx="634">
                  <c:v>13.1875</c:v>
                </c:pt>
                <c:pt idx="635">
                  <c:v>13.208334000000001</c:v>
                </c:pt>
                <c:pt idx="636">
                  <c:v>13.229165999999999</c:v>
                </c:pt>
                <c:pt idx="637">
                  <c:v>13.25</c:v>
                </c:pt>
                <c:pt idx="638">
                  <c:v>13.270834000000001</c:v>
                </c:pt>
                <c:pt idx="639">
                  <c:v>13.291665999999999</c:v>
                </c:pt>
                <c:pt idx="640">
                  <c:v>13.3125</c:v>
                </c:pt>
                <c:pt idx="641">
                  <c:v>13.333334000000001</c:v>
                </c:pt>
                <c:pt idx="642">
                  <c:v>13.354165999999999</c:v>
                </c:pt>
                <c:pt idx="643">
                  <c:v>13.375</c:v>
                </c:pt>
                <c:pt idx="644">
                  <c:v>13.395834000000001</c:v>
                </c:pt>
                <c:pt idx="645">
                  <c:v>13.416665999999999</c:v>
                </c:pt>
                <c:pt idx="646">
                  <c:v>13.4375</c:v>
                </c:pt>
                <c:pt idx="647">
                  <c:v>13.458334000000001</c:v>
                </c:pt>
                <c:pt idx="648">
                  <c:v>13.479165999999999</c:v>
                </c:pt>
                <c:pt idx="649">
                  <c:v>13.5</c:v>
                </c:pt>
                <c:pt idx="650">
                  <c:v>13.520834000000001</c:v>
                </c:pt>
                <c:pt idx="651">
                  <c:v>13.541665999999999</c:v>
                </c:pt>
                <c:pt idx="652">
                  <c:v>13.5625</c:v>
                </c:pt>
                <c:pt idx="653">
                  <c:v>13.583334000000001</c:v>
                </c:pt>
                <c:pt idx="654">
                  <c:v>13.604165999999999</c:v>
                </c:pt>
                <c:pt idx="655">
                  <c:v>13.625</c:v>
                </c:pt>
                <c:pt idx="656">
                  <c:v>13.645834000000001</c:v>
                </c:pt>
                <c:pt idx="657">
                  <c:v>13.666665999999999</c:v>
                </c:pt>
                <c:pt idx="658">
                  <c:v>13.6875</c:v>
                </c:pt>
                <c:pt idx="659">
                  <c:v>13.708334000000001</c:v>
                </c:pt>
                <c:pt idx="660">
                  <c:v>13.729165999999999</c:v>
                </c:pt>
                <c:pt idx="661">
                  <c:v>13.75</c:v>
                </c:pt>
                <c:pt idx="662">
                  <c:v>13.770834000000001</c:v>
                </c:pt>
                <c:pt idx="663">
                  <c:v>13.791665999999999</c:v>
                </c:pt>
                <c:pt idx="664">
                  <c:v>13.8125</c:v>
                </c:pt>
                <c:pt idx="665">
                  <c:v>13.833334000000001</c:v>
                </c:pt>
                <c:pt idx="666">
                  <c:v>13.854165999999999</c:v>
                </c:pt>
                <c:pt idx="667">
                  <c:v>13.875</c:v>
                </c:pt>
                <c:pt idx="668">
                  <c:v>13.895834000000001</c:v>
                </c:pt>
                <c:pt idx="669">
                  <c:v>13.916665999999999</c:v>
                </c:pt>
                <c:pt idx="670">
                  <c:v>13.9375</c:v>
                </c:pt>
                <c:pt idx="671">
                  <c:v>13.958334000000001</c:v>
                </c:pt>
                <c:pt idx="672">
                  <c:v>13.979165999999999</c:v>
                </c:pt>
                <c:pt idx="673">
                  <c:v>14</c:v>
                </c:pt>
                <c:pt idx="674">
                  <c:v>14.020834000000001</c:v>
                </c:pt>
                <c:pt idx="675">
                  <c:v>14.041665999999999</c:v>
                </c:pt>
                <c:pt idx="676">
                  <c:v>14.0625</c:v>
                </c:pt>
                <c:pt idx="677">
                  <c:v>14.083334000000001</c:v>
                </c:pt>
                <c:pt idx="678">
                  <c:v>14.104165999999999</c:v>
                </c:pt>
                <c:pt idx="679">
                  <c:v>14.125</c:v>
                </c:pt>
                <c:pt idx="680">
                  <c:v>14.145834000000001</c:v>
                </c:pt>
                <c:pt idx="681">
                  <c:v>14.166665999999999</c:v>
                </c:pt>
                <c:pt idx="682">
                  <c:v>14.1875</c:v>
                </c:pt>
                <c:pt idx="683">
                  <c:v>14.208334000000001</c:v>
                </c:pt>
                <c:pt idx="684">
                  <c:v>14.229165999999999</c:v>
                </c:pt>
                <c:pt idx="685">
                  <c:v>14.25</c:v>
                </c:pt>
                <c:pt idx="686">
                  <c:v>14.270834000000001</c:v>
                </c:pt>
                <c:pt idx="687">
                  <c:v>14.291665999999999</c:v>
                </c:pt>
                <c:pt idx="688">
                  <c:v>14.3125</c:v>
                </c:pt>
                <c:pt idx="689">
                  <c:v>14.333334000000001</c:v>
                </c:pt>
                <c:pt idx="690">
                  <c:v>14.354165999999999</c:v>
                </c:pt>
                <c:pt idx="691">
                  <c:v>14.375</c:v>
                </c:pt>
                <c:pt idx="692">
                  <c:v>14.395834000000001</c:v>
                </c:pt>
                <c:pt idx="693">
                  <c:v>14.416665999999999</c:v>
                </c:pt>
                <c:pt idx="694">
                  <c:v>14.4375</c:v>
                </c:pt>
                <c:pt idx="695">
                  <c:v>14.458334000000001</c:v>
                </c:pt>
                <c:pt idx="696">
                  <c:v>14.479165999999999</c:v>
                </c:pt>
                <c:pt idx="697">
                  <c:v>14.5</c:v>
                </c:pt>
                <c:pt idx="698">
                  <c:v>14.520834000000001</c:v>
                </c:pt>
                <c:pt idx="699">
                  <c:v>14.541665999999999</c:v>
                </c:pt>
                <c:pt idx="700">
                  <c:v>14.5625</c:v>
                </c:pt>
                <c:pt idx="701">
                  <c:v>14.583334000000001</c:v>
                </c:pt>
                <c:pt idx="702">
                  <c:v>14.604165999999999</c:v>
                </c:pt>
                <c:pt idx="703">
                  <c:v>14.625</c:v>
                </c:pt>
                <c:pt idx="704">
                  <c:v>14.645834000000001</c:v>
                </c:pt>
                <c:pt idx="705">
                  <c:v>14.666665999999999</c:v>
                </c:pt>
                <c:pt idx="706">
                  <c:v>14.6875</c:v>
                </c:pt>
                <c:pt idx="707">
                  <c:v>14.708334000000001</c:v>
                </c:pt>
                <c:pt idx="708">
                  <c:v>14.729165999999999</c:v>
                </c:pt>
                <c:pt idx="709">
                  <c:v>14.75</c:v>
                </c:pt>
                <c:pt idx="710">
                  <c:v>14.770834000000001</c:v>
                </c:pt>
                <c:pt idx="711">
                  <c:v>14.791665999999999</c:v>
                </c:pt>
                <c:pt idx="712">
                  <c:v>14.8125</c:v>
                </c:pt>
                <c:pt idx="713">
                  <c:v>14.833334000000001</c:v>
                </c:pt>
                <c:pt idx="714">
                  <c:v>14.854165999999999</c:v>
                </c:pt>
                <c:pt idx="715">
                  <c:v>14.875</c:v>
                </c:pt>
                <c:pt idx="716">
                  <c:v>14.895834000000001</c:v>
                </c:pt>
                <c:pt idx="717">
                  <c:v>14.916665999999999</c:v>
                </c:pt>
                <c:pt idx="718">
                  <c:v>14.9375</c:v>
                </c:pt>
                <c:pt idx="719">
                  <c:v>14.958334000000001</c:v>
                </c:pt>
                <c:pt idx="720">
                  <c:v>14.979165999999999</c:v>
                </c:pt>
                <c:pt idx="721">
                  <c:v>15</c:v>
                </c:pt>
                <c:pt idx="722">
                  <c:v>15.020834000000001</c:v>
                </c:pt>
                <c:pt idx="723">
                  <c:v>15.041665999999999</c:v>
                </c:pt>
                <c:pt idx="724">
                  <c:v>15.0625</c:v>
                </c:pt>
                <c:pt idx="725">
                  <c:v>15.083334000000001</c:v>
                </c:pt>
                <c:pt idx="726">
                  <c:v>15.104165999999999</c:v>
                </c:pt>
                <c:pt idx="727">
                  <c:v>15.125</c:v>
                </c:pt>
                <c:pt idx="728">
                  <c:v>15.145834000000001</c:v>
                </c:pt>
                <c:pt idx="729">
                  <c:v>15.166665999999999</c:v>
                </c:pt>
                <c:pt idx="730">
                  <c:v>15.1875</c:v>
                </c:pt>
                <c:pt idx="731">
                  <c:v>15.208334000000001</c:v>
                </c:pt>
                <c:pt idx="732">
                  <c:v>15.229165999999999</c:v>
                </c:pt>
                <c:pt idx="733">
                  <c:v>15.25</c:v>
                </c:pt>
                <c:pt idx="734">
                  <c:v>15.270834000000001</c:v>
                </c:pt>
                <c:pt idx="735">
                  <c:v>15.291665999999999</c:v>
                </c:pt>
                <c:pt idx="736">
                  <c:v>15.3125</c:v>
                </c:pt>
                <c:pt idx="737">
                  <c:v>15.333334000000001</c:v>
                </c:pt>
                <c:pt idx="738">
                  <c:v>15.354165999999999</c:v>
                </c:pt>
                <c:pt idx="739">
                  <c:v>15.375</c:v>
                </c:pt>
                <c:pt idx="740">
                  <c:v>15.395834000000001</c:v>
                </c:pt>
                <c:pt idx="741">
                  <c:v>15.416665999999999</c:v>
                </c:pt>
                <c:pt idx="742">
                  <c:v>15.4375</c:v>
                </c:pt>
                <c:pt idx="743">
                  <c:v>15.458334000000001</c:v>
                </c:pt>
                <c:pt idx="744">
                  <c:v>15.479165999999999</c:v>
                </c:pt>
                <c:pt idx="745">
                  <c:v>15.5</c:v>
                </c:pt>
                <c:pt idx="746">
                  <c:v>15.520834000000001</c:v>
                </c:pt>
                <c:pt idx="747">
                  <c:v>15.541665999999999</c:v>
                </c:pt>
                <c:pt idx="748">
                  <c:v>15.5625</c:v>
                </c:pt>
                <c:pt idx="749">
                  <c:v>15.583334000000001</c:v>
                </c:pt>
                <c:pt idx="750">
                  <c:v>15.604165999999999</c:v>
                </c:pt>
                <c:pt idx="751">
                  <c:v>15.625</c:v>
                </c:pt>
                <c:pt idx="752">
                  <c:v>15.645834000000001</c:v>
                </c:pt>
                <c:pt idx="753">
                  <c:v>15.666665999999999</c:v>
                </c:pt>
                <c:pt idx="754">
                  <c:v>15.6875</c:v>
                </c:pt>
                <c:pt idx="755">
                  <c:v>15.708334000000001</c:v>
                </c:pt>
                <c:pt idx="756">
                  <c:v>15.729165999999999</c:v>
                </c:pt>
                <c:pt idx="757">
                  <c:v>15.75</c:v>
                </c:pt>
                <c:pt idx="758">
                  <c:v>15.770834000000001</c:v>
                </c:pt>
                <c:pt idx="759">
                  <c:v>15.791665999999999</c:v>
                </c:pt>
                <c:pt idx="760">
                  <c:v>15.8125</c:v>
                </c:pt>
                <c:pt idx="761">
                  <c:v>15.833334000000001</c:v>
                </c:pt>
                <c:pt idx="762">
                  <c:v>15.854165999999999</c:v>
                </c:pt>
                <c:pt idx="763">
                  <c:v>15.875</c:v>
                </c:pt>
                <c:pt idx="764">
                  <c:v>15.895834000000001</c:v>
                </c:pt>
                <c:pt idx="765">
                  <c:v>15.916665999999999</c:v>
                </c:pt>
                <c:pt idx="766">
                  <c:v>15.9375</c:v>
                </c:pt>
                <c:pt idx="767">
                  <c:v>15.958334000000001</c:v>
                </c:pt>
                <c:pt idx="768">
                  <c:v>15.979165999999999</c:v>
                </c:pt>
                <c:pt idx="769">
                  <c:v>16</c:v>
                </c:pt>
                <c:pt idx="770">
                  <c:v>16.020834000000001</c:v>
                </c:pt>
                <c:pt idx="771">
                  <c:v>16.041665999999999</c:v>
                </c:pt>
                <c:pt idx="772">
                  <c:v>16.0625</c:v>
                </c:pt>
                <c:pt idx="773">
                  <c:v>16.083334000000001</c:v>
                </c:pt>
                <c:pt idx="774">
                  <c:v>16.104165999999999</c:v>
                </c:pt>
                <c:pt idx="775">
                  <c:v>16.125</c:v>
                </c:pt>
                <c:pt idx="776">
                  <c:v>16.145834000000001</c:v>
                </c:pt>
                <c:pt idx="777">
                  <c:v>16.166665999999999</c:v>
                </c:pt>
                <c:pt idx="778">
                  <c:v>16.1875</c:v>
                </c:pt>
                <c:pt idx="779">
                  <c:v>16.208334000000001</c:v>
                </c:pt>
                <c:pt idx="780">
                  <c:v>16.229165999999999</c:v>
                </c:pt>
                <c:pt idx="781">
                  <c:v>16.25</c:v>
                </c:pt>
                <c:pt idx="782">
                  <c:v>16.270834000000001</c:v>
                </c:pt>
                <c:pt idx="783">
                  <c:v>16.291665999999999</c:v>
                </c:pt>
                <c:pt idx="784">
                  <c:v>16.3125</c:v>
                </c:pt>
                <c:pt idx="785">
                  <c:v>16.333334000000001</c:v>
                </c:pt>
                <c:pt idx="786">
                  <c:v>16.354165999999999</c:v>
                </c:pt>
                <c:pt idx="787">
                  <c:v>16.375</c:v>
                </c:pt>
                <c:pt idx="788">
                  <c:v>16.395834000000001</c:v>
                </c:pt>
                <c:pt idx="789">
                  <c:v>16.416665999999999</c:v>
                </c:pt>
                <c:pt idx="790">
                  <c:v>16.4375</c:v>
                </c:pt>
                <c:pt idx="791">
                  <c:v>16.458334000000001</c:v>
                </c:pt>
                <c:pt idx="792">
                  <c:v>16.479165999999999</c:v>
                </c:pt>
                <c:pt idx="793">
                  <c:v>16.5</c:v>
                </c:pt>
                <c:pt idx="794">
                  <c:v>16.520834000000001</c:v>
                </c:pt>
                <c:pt idx="795">
                  <c:v>16.541665999999999</c:v>
                </c:pt>
                <c:pt idx="796">
                  <c:v>16.5625</c:v>
                </c:pt>
                <c:pt idx="797">
                  <c:v>16.583334000000001</c:v>
                </c:pt>
                <c:pt idx="798">
                  <c:v>16.604165999999999</c:v>
                </c:pt>
                <c:pt idx="799">
                  <c:v>16.625</c:v>
                </c:pt>
                <c:pt idx="800">
                  <c:v>16.645834000000001</c:v>
                </c:pt>
                <c:pt idx="801">
                  <c:v>16.666665999999999</c:v>
                </c:pt>
                <c:pt idx="802">
                  <c:v>16.6875</c:v>
                </c:pt>
                <c:pt idx="803">
                  <c:v>16.708334000000001</c:v>
                </c:pt>
                <c:pt idx="804">
                  <c:v>16.729165999999999</c:v>
                </c:pt>
                <c:pt idx="805">
                  <c:v>16.75</c:v>
                </c:pt>
                <c:pt idx="806">
                  <c:v>16.770834000000001</c:v>
                </c:pt>
                <c:pt idx="807">
                  <c:v>16.791665999999999</c:v>
                </c:pt>
                <c:pt idx="808">
                  <c:v>16.8125</c:v>
                </c:pt>
                <c:pt idx="809">
                  <c:v>16.833334000000001</c:v>
                </c:pt>
                <c:pt idx="810">
                  <c:v>16.854165999999999</c:v>
                </c:pt>
                <c:pt idx="811">
                  <c:v>16.875</c:v>
                </c:pt>
                <c:pt idx="812">
                  <c:v>16.895834000000001</c:v>
                </c:pt>
                <c:pt idx="813">
                  <c:v>16.916665999999999</c:v>
                </c:pt>
                <c:pt idx="814">
                  <c:v>16.9375</c:v>
                </c:pt>
                <c:pt idx="815">
                  <c:v>16.958334000000001</c:v>
                </c:pt>
                <c:pt idx="816">
                  <c:v>16.979165999999999</c:v>
                </c:pt>
                <c:pt idx="817">
                  <c:v>17</c:v>
                </c:pt>
                <c:pt idx="818">
                  <c:v>17.020834000000001</c:v>
                </c:pt>
                <c:pt idx="819">
                  <c:v>17.041665999999999</c:v>
                </c:pt>
                <c:pt idx="820">
                  <c:v>17.0625</c:v>
                </c:pt>
                <c:pt idx="821">
                  <c:v>17.083334000000001</c:v>
                </c:pt>
                <c:pt idx="822">
                  <c:v>17.104165999999999</c:v>
                </c:pt>
                <c:pt idx="823">
                  <c:v>17.125</c:v>
                </c:pt>
                <c:pt idx="824">
                  <c:v>17.145834000000001</c:v>
                </c:pt>
                <c:pt idx="825">
                  <c:v>17.166665999999999</c:v>
                </c:pt>
                <c:pt idx="826">
                  <c:v>17.1875</c:v>
                </c:pt>
                <c:pt idx="827">
                  <c:v>17.208334000000001</c:v>
                </c:pt>
                <c:pt idx="828">
                  <c:v>17.229165999999999</c:v>
                </c:pt>
                <c:pt idx="829">
                  <c:v>17.25</c:v>
                </c:pt>
                <c:pt idx="830">
                  <c:v>17.270834000000001</c:v>
                </c:pt>
                <c:pt idx="831">
                  <c:v>17.291665999999999</c:v>
                </c:pt>
                <c:pt idx="832">
                  <c:v>17.3125</c:v>
                </c:pt>
                <c:pt idx="833">
                  <c:v>17.333334000000001</c:v>
                </c:pt>
                <c:pt idx="834">
                  <c:v>17.354165999999999</c:v>
                </c:pt>
                <c:pt idx="835">
                  <c:v>17.375</c:v>
                </c:pt>
                <c:pt idx="836">
                  <c:v>17.395834000000001</c:v>
                </c:pt>
                <c:pt idx="837">
                  <c:v>17.416665999999999</c:v>
                </c:pt>
                <c:pt idx="838">
                  <c:v>17.4375</c:v>
                </c:pt>
                <c:pt idx="839">
                  <c:v>17.458334000000001</c:v>
                </c:pt>
                <c:pt idx="840">
                  <c:v>17.479165999999999</c:v>
                </c:pt>
                <c:pt idx="841">
                  <c:v>17.5</c:v>
                </c:pt>
                <c:pt idx="842">
                  <c:v>17.520834000000001</c:v>
                </c:pt>
                <c:pt idx="843">
                  <c:v>17.541665999999999</c:v>
                </c:pt>
                <c:pt idx="844">
                  <c:v>17.5625</c:v>
                </c:pt>
                <c:pt idx="845">
                  <c:v>17.583334000000001</c:v>
                </c:pt>
                <c:pt idx="846">
                  <c:v>17.604165999999999</c:v>
                </c:pt>
                <c:pt idx="847">
                  <c:v>17.625</c:v>
                </c:pt>
                <c:pt idx="848">
                  <c:v>17.645834000000001</c:v>
                </c:pt>
                <c:pt idx="849">
                  <c:v>17.666665999999999</c:v>
                </c:pt>
                <c:pt idx="850">
                  <c:v>17.6875</c:v>
                </c:pt>
                <c:pt idx="851">
                  <c:v>17.708334000000001</c:v>
                </c:pt>
                <c:pt idx="852">
                  <c:v>17.729165999999999</c:v>
                </c:pt>
                <c:pt idx="853">
                  <c:v>17.75</c:v>
                </c:pt>
                <c:pt idx="854">
                  <c:v>17.770834000000001</c:v>
                </c:pt>
                <c:pt idx="855">
                  <c:v>17.791665999999999</c:v>
                </c:pt>
                <c:pt idx="856">
                  <c:v>17.8125</c:v>
                </c:pt>
                <c:pt idx="857">
                  <c:v>17.833334000000001</c:v>
                </c:pt>
                <c:pt idx="858">
                  <c:v>17.854165999999999</c:v>
                </c:pt>
                <c:pt idx="859">
                  <c:v>17.875</c:v>
                </c:pt>
                <c:pt idx="860">
                  <c:v>17.895834000000001</c:v>
                </c:pt>
                <c:pt idx="861">
                  <c:v>17.916665999999999</c:v>
                </c:pt>
                <c:pt idx="862">
                  <c:v>17.9375</c:v>
                </c:pt>
                <c:pt idx="863">
                  <c:v>17.958334000000001</c:v>
                </c:pt>
                <c:pt idx="864">
                  <c:v>17.979165999999999</c:v>
                </c:pt>
                <c:pt idx="865">
                  <c:v>18</c:v>
                </c:pt>
                <c:pt idx="866">
                  <c:v>18.020834000000001</c:v>
                </c:pt>
                <c:pt idx="867">
                  <c:v>18.041665999999999</c:v>
                </c:pt>
                <c:pt idx="868">
                  <c:v>18.0625</c:v>
                </c:pt>
                <c:pt idx="869">
                  <c:v>18.083334000000001</c:v>
                </c:pt>
                <c:pt idx="870">
                  <c:v>18.104165999999999</c:v>
                </c:pt>
                <c:pt idx="871">
                  <c:v>18.125</c:v>
                </c:pt>
                <c:pt idx="872">
                  <c:v>18.145834000000001</c:v>
                </c:pt>
                <c:pt idx="873">
                  <c:v>18.166665999999999</c:v>
                </c:pt>
                <c:pt idx="874">
                  <c:v>18.1875</c:v>
                </c:pt>
                <c:pt idx="875">
                  <c:v>18.208334000000001</c:v>
                </c:pt>
                <c:pt idx="876">
                  <c:v>18.229165999999999</c:v>
                </c:pt>
                <c:pt idx="877">
                  <c:v>18.25</c:v>
                </c:pt>
                <c:pt idx="878">
                  <c:v>18.270834000000001</c:v>
                </c:pt>
                <c:pt idx="879">
                  <c:v>18.291665999999999</c:v>
                </c:pt>
                <c:pt idx="880">
                  <c:v>18.3125</c:v>
                </c:pt>
                <c:pt idx="881">
                  <c:v>18.333334000000001</c:v>
                </c:pt>
                <c:pt idx="882">
                  <c:v>18.354165999999999</c:v>
                </c:pt>
                <c:pt idx="883">
                  <c:v>18.375</c:v>
                </c:pt>
                <c:pt idx="884">
                  <c:v>18.395834000000001</c:v>
                </c:pt>
                <c:pt idx="885">
                  <c:v>18.416665999999999</c:v>
                </c:pt>
                <c:pt idx="886">
                  <c:v>18.4375</c:v>
                </c:pt>
                <c:pt idx="887">
                  <c:v>18.458334000000001</c:v>
                </c:pt>
                <c:pt idx="888">
                  <c:v>18.479165999999999</c:v>
                </c:pt>
                <c:pt idx="889">
                  <c:v>18.5</c:v>
                </c:pt>
                <c:pt idx="890">
                  <c:v>18.520834000000001</c:v>
                </c:pt>
                <c:pt idx="891">
                  <c:v>18.541665999999999</c:v>
                </c:pt>
                <c:pt idx="892">
                  <c:v>18.5625</c:v>
                </c:pt>
                <c:pt idx="893">
                  <c:v>18.583334000000001</c:v>
                </c:pt>
                <c:pt idx="894">
                  <c:v>18.604165999999999</c:v>
                </c:pt>
                <c:pt idx="895">
                  <c:v>18.625</c:v>
                </c:pt>
                <c:pt idx="896">
                  <c:v>18.645834000000001</c:v>
                </c:pt>
                <c:pt idx="897">
                  <c:v>18.666665999999999</c:v>
                </c:pt>
                <c:pt idx="898">
                  <c:v>18.6875</c:v>
                </c:pt>
                <c:pt idx="899">
                  <c:v>18.708334000000001</c:v>
                </c:pt>
                <c:pt idx="900">
                  <c:v>18.729165999999999</c:v>
                </c:pt>
                <c:pt idx="901">
                  <c:v>18.75</c:v>
                </c:pt>
                <c:pt idx="902">
                  <c:v>18.770834000000001</c:v>
                </c:pt>
                <c:pt idx="903">
                  <c:v>18.791665999999999</c:v>
                </c:pt>
                <c:pt idx="904">
                  <c:v>18.8125</c:v>
                </c:pt>
                <c:pt idx="905">
                  <c:v>18.833334000000001</c:v>
                </c:pt>
                <c:pt idx="906">
                  <c:v>18.854165999999999</c:v>
                </c:pt>
                <c:pt idx="907">
                  <c:v>18.875</c:v>
                </c:pt>
                <c:pt idx="908">
                  <c:v>18.895834000000001</c:v>
                </c:pt>
                <c:pt idx="909">
                  <c:v>18.916665999999999</c:v>
                </c:pt>
                <c:pt idx="910">
                  <c:v>18.9375</c:v>
                </c:pt>
                <c:pt idx="911">
                  <c:v>18.958334000000001</c:v>
                </c:pt>
                <c:pt idx="912">
                  <c:v>18.979165999999999</c:v>
                </c:pt>
                <c:pt idx="913">
                  <c:v>19</c:v>
                </c:pt>
                <c:pt idx="914">
                  <c:v>19.020834000000001</c:v>
                </c:pt>
                <c:pt idx="915">
                  <c:v>19.041665999999999</c:v>
                </c:pt>
                <c:pt idx="916">
                  <c:v>19.0625</c:v>
                </c:pt>
                <c:pt idx="917">
                  <c:v>19.083334000000001</c:v>
                </c:pt>
                <c:pt idx="918">
                  <c:v>19.104165999999999</c:v>
                </c:pt>
                <c:pt idx="919">
                  <c:v>19.125</c:v>
                </c:pt>
                <c:pt idx="920">
                  <c:v>19.145834000000001</c:v>
                </c:pt>
                <c:pt idx="921">
                  <c:v>19.166665999999999</c:v>
                </c:pt>
                <c:pt idx="922">
                  <c:v>19.1875</c:v>
                </c:pt>
                <c:pt idx="923">
                  <c:v>19.208334000000001</c:v>
                </c:pt>
                <c:pt idx="924">
                  <c:v>19.229165999999999</c:v>
                </c:pt>
                <c:pt idx="925">
                  <c:v>19.25</c:v>
                </c:pt>
                <c:pt idx="926">
                  <c:v>19.270834000000001</c:v>
                </c:pt>
                <c:pt idx="927">
                  <c:v>19.291665999999999</c:v>
                </c:pt>
                <c:pt idx="928">
                  <c:v>19.3125</c:v>
                </c:pt>
                <c:pt idx="929">
                  <c:v>19.333334000000001</c:v>
                </c:pt>
                <c:pt idx="930">
                  <c:v>19.354165999999999</c:v>
                </c:pt>
                <c:pt idx="931">
                  <c:v>19.375</c:v>
                </c:pt>
                <c:pt idx="932">
                  <c:v>19.395834000000001</c:v>
                </c:pt>
                <c:pt idx="933">
                  <c:v>19.416665999999999</c:v>
                </c:pt>
                <c:pt idx="934">
                  <c:v>19.4375</c:v>
                </c:pt>
                <c:pt idx="935">
                  <c:v>19.458334000000001</c:v>
                </c:pt>
                <c:pt idx="936">
                  <c:v>19.479165999999999</c:v>
                </c:pt>
                <c:pt idx="937">
                  <c:v>19.5</c:v>
                </c:pt>
                <c:pt idx="938">
                  <c:v>19.520831999999999</c:v>
                </c:pt>
                <c:pt idx="939">
                  <c:v>19.541665999999999</c:v>
                </c:pt>
                <c:pt idx="940">
                  <c:v>19.5625</c:v>
                </c:pt>
                <c:pt idx="941">
                  <c:v>19.583331999999999</c:v>
                </c:pt>
                <c:pt idx="942">
                  <c:v>19.604165999999999</c:v>
                </c:pt>
                <c:pt idx="943">
                  <c:v>19.625</c:v>
                </c:pt>
                <c:pt idx="944">
                  <c:v>19.645831999999999</c:v>
                </c:pt>
                <c:pt idx="945">
                  <c:v>19.666665999999999</c:v>
                </c:pt>
                <c:pt idx="946">
                  <c:v>19.6875</c:v>
                </c:pt>
                <c:pt idx="947">
                  <c:v>19.708331999999999</c:v>
                </c:pt>
                <c:pt idx="948">
                  <c:v>19.729165999999999</c:v>
                </c:pt>
                <c:pt idx="949">
                  <c:v>19.75</c:v>
                </c:pt>
                <c:pt idx="950">
                  <c:v>19.770831999999999</c:v>
                </c:pt>
                <c:pt idx="951">
                  <c:v>19.791665999999999</c:v>
                </c:pt>
                <c:pt idx="952">
                  <c:v>19.8125</c:v>
                </c:pt>
                <c:pt idx="953">
                  <c:v>19.833331999999999</c:v>
                </c:pt>
                <c:pt idx="954">
                  <c:v>19.854165999999999</c:v>
                </c:pt>
                <c:pt idx="955">
                  <c:v>19.875</c:v>
                </c:pt>
                <c:pt idx="956">
                  <c:v>19.895831999999999</c:v>
                </c:pt>
                <c:pt idx="957">
                  <c:v>19.916665999999999</c:v>
                </c:pt>
                <c:pt idx="958">
                  <c:v>19.9375</c:v>
                </c:pt>
                <c:pt idx="959">
                  <c:v>19.958331999999999</c:v>
                </c:pt>
                <c:pt idx="960">
                  <c:v>19.979165999999999</c:v>
                </c:pt>
                <c:pt idx="961">
                  <c:v>20</c:v>
                </c:pt>
                <c:pt idx="964">
                  <c:v>0.68750099999999992</c:v>
                </c:pt>
                <c:pt idx="965">
                  <c:v>0.83333399999999991</c:v>
                </c:pt>
              </c:numCache>
            </c:numRef>
          </c:xVal>
          <c:yVal>
            <c:numRef>
              <c:f>aLL!$X$2:$X$968</c:f>
              <c:numCache>
                <c:formatCode>General</c:formatCode>
                <c:ptCount val="967"/>
                <c:pt idx="0">
                  <c:v>60</c:v>
                </c:pt>
                <c:pt idx="1">
                  <c:v>60</c:v>
                </c:pt>
                <c:pt idx="2">
                  <c:v>60.000008000000001</c:v>
                </c:pt>
                <c:pt idx="3">
                  <c:v>60.000008000000001</c:v>
                </c:pt>
                <c:pt idx="4">
                  <c:v>60.000014999999998</c:v>
                </c:pt>
                <c:pt idx="5">
                  <c:v>60.000014999999998</c:v>
                </c:pt>
                <c:pt idx="6">
                  <c:v>60.000022999999999</c:v>
                </c:pt>
                <c:pt idx="7">
                  <c:v>60.000022999999999</c:v>
                </c:pt>
                <c:pt idx="8">
                  <c:v>60.000031</c:v>
                </c:pt>
                <c:pt idx="9">
                  <c:v>60.000031</c:v>
                </c:pt>
                <c:pt idx="10">
                  <c:v>60.000031</c:v>
                </c:pt>
                <c:pt idx="11">
                  <c:v>60.000033999999999</c:v>
                </c:pt>
                <c:pt idx="12">
                  <c:v>60.000033999999999</c:v>
                </c:pt>
                <c:pt idx="13">
                  <c:v>60.000033999999999</c:v>
                </c:pt>
                <c:pt idx="14">
                  <c:v>60.000042000000001</c:v>
                </c:pt>
                <c:pt idx="15">
                  <c:v>60.000042000000001</c:v>
                </c:pt>
                <c:pt idx="16">
                  <c:v>60.000042000000001</c:v>
                </c:pt>
                <c:pt idx="17">
                  <c:v>60.000050000000002</c:v>
                </c:pt>
                <c:pt idx="18">
                  <c:v>60.000050000000002</c:v>
                </c:pt>
                <c:pt idx="19">
                  <c:v>60.000056999999998</c:v>
                </c:pt>
                <c:pt idx="20">
                  <c:v>60.000056999999998</c:v>
                </c:pt>
                <c:pt idx="21">
                  <c:v>60.000056999999998</c:v>
                </c:pt>
                <c:pt idx="22">
                  <c:v>60.000064999999999</c:v>
                </c:pt>
                <c:pt idx="23">
                  <c:v>60.000064999999999</c:v>
                </c:pt>
                <c:pt idx="24">
                  <c:v>60.000064999999999</c:v>
                </c:pt>
                <c:pt idx="25">
                  <c:v>60.000064999999999</c:v>
                </c:pt>
                <c:pt idx="26">
                  <c:v>59.99427</c:v>
                </c:pt>
                <c:pt idx="27">
                  <c:v>59.990070000000003</c:v>
                </c:pt>
                <c:pt idx="28">
                  <c:v>59.986224999999997</c:v>
                </c:pt>
                <c:pt idx="29">
                  <c:v>59.982436999999997</c:v>
                </c:pt>
                <c:pt idx="30">
                  <c:v>59.978630000000003</c:v>
                </c:pt>
                <c:pt idx="31">
                  <c:v>59.974789000000001</c:v>
                </c:pt>
                <c:pt idx="32">
                  <c:v>59.970920999999997</c:v>
                </c:pt>
                <c:pt idx="33">
                  <c:v>59.967059999999996</c:v>
                </c:pt>
                <c:pt idx="34">
                  <c:v>59.963225999999999</c:v>
                </c:pt>
                <c:pt idx="35">
                  <c:v>59.959468999999999</c:v>
                </c:pt>
                <c:pt idx="36">
                  <c:v>59.955803000000003</c:v>
                </c:pt>
                <c:pt idx="37">
                  <c:v>59.952247999999997</c:v>
                </c:pt>
                <c:pt idx="38">
                  <c:v>59.948791999999997</c:v>
                </c:pt>
                <c:pt idx="39">
                  <c:v>59.945430999999999</c:v>
                </c:pt>
                <c:pt idx="40">
                  <c:v>59.942149999999998</c:v>
                </c:pt>
                <c:pt idx="41">
                  <c:v>59.938927</c:v>
                </c:pt>
                <c:pt idx="42">
                  <c:v>59.935738000000001</c:v>
                </c:pt>
                <c:pt idx="43">
                  <c:v>59.932563999999999</c:v>
                </c:pt>
                <c:pt idx="44">
                  <c:v>59.929386000000001</c:v>
                </c:pt>
                <c:pt idx="45">
                  <c:v>59.926197000000002</c:v>
                </c:pt>
                <c:pt idx="46">
                  <c:v>59.922981</c:v>
                </c:pt>
                <c:pt idx="47">
                  <c:v>59.919746000000004</c:v>
                </c:pt>
                <c:pt idx="48">
                  <c:v>59.916488999999999</c:v>
                </c:pt>
                <c:pt idx="49">
                  <c:v>59.913218999999998</c:v>
                </c:pt>
                <c:pt idx="50">
                  <c:v>59.909945999999998</c:v>
                </c:pt>
                <c:pt idx="51">
                  <c:v>59.906685000000003</c:v>
                </c:pt>
                <c:pt idx="52">
                  <c:v>59.903435000000002</c:v>
                </c:pt>
                <c:pt idx="53">
                  <c:v>59.900204000000002</c:v>
                </c:pt>
                <c:pt idx="54">
                  <c:v>59.896991999999997</c:v>
                </c:pt>
                <c:pt idx="55">
                  <c:v>59.893799000000001</c:v>
                </c:pt>
                <c:pt idx="56">
                  <c:v>59.890616999999999</c:v>
                </c:pt>
                <c:pt idx="57">
                  <c:v>59.887436000000001</c:v>
                </c:pt>
                <c:pt idx="58">
                  <c:v>59.884247000000002</c:v>
                </c:pt>
                <c:pt idx="59">
                  <c:v>59.881042000000001</c:v>
                </c:pt>
                <c:pt idx="60">
                  <c:v>59.877811000000001</c:v>
                </c:pt>
                <c:pt idx="61">
                  <c:v>59.874557000000003</c:v>
                </c:pt>
                <c:pt idx="62">
                  <c:v>59.871273000000002</c:v>
                </c:pt>
                <c:pt idx="63">
                  <c:v>59.867953999999997</c:v>
                </c:pt>
                <c:pt idx="64">
                  <c:v>59.864609000000002</c:v>
                </c:pt>
                <c:pt idx="65">
                  <c:v>59.861237000000003</c:v>
                </c:pt>
                <c:pt idx="66">
                  <c:v>59.857849000000002</c:v>
                </c:pt>
                <c:pt idx="67">
                  <c:v>59.854453999999997</c:v>
                </c:pt>
                <c:pt idx="68">
                  <c:v>59.851050999999998</c:v>
                </c:pt>
                <c:pt idx="69">
                  <c:v>59.847651999999997</c:v>
                </c:pt>
                <c:pt idx="70">
                  <c:v>59.844276000000001</c:v>
                </c:pt>
                <c:pt idx="71">
                  <c:v>59.840916</c:v>
                </c:pt>
                <c:pt idx="72">
                  <c:v>59.837581999999998</c:v>
                </c:pt>
                <c:pt idx="73">
                  <c:v>59.834282000000002</c:v>
                </c:pt>
                <c:pt idx="74">
                  <c:v>59.831020000000002</c:v>
                </c:pt>
                <c:pt idx="75">
                  <c:v>59.827796999999997</c:v>
                </c:pt>
                <c:pt idx="76">
                  <c:v>59.824615000000001</c:v>
                </c:pt>
                <c:pt idx="77">
                  <c:v>59.821480000000001</c:v>
                </c:pt>
                <c:pt idx="78">
                  <c:v>59.818393999999998</c:v>
                </c:pt>
                <c:pt idx="79">
                  <c:v>59.815356999999999</c:v>
                </c:pt>
                <c:pt idx="80">
                  <c:v>59.812393</c:v>
                </c:pt>
                <c:pt idx="81">
                  <c:v>59.809486</c:v>
                </c:pt>
                <c:pt idx="82">
                  <c:v>59.806663999999998</c:v>
                </c:pt>
                <c:pt idx="83">
                  <c:v>59.803916999999998</c:v>
                </c:pt>
                <c:pt idx="84">
                  <c:v>59.801250000000003</c:v>
                </c:pt>
                <c:pt idx="85">
                  <c:v>59.798676</c:v>
                </c:pt>
                <c:pt idx="86">
                  <c:v>59.796191999999998</c:v>
                </c:pt>
                <c:pt idx="87">
                  <c:v>59.793788999999997</c:v>
                </c:pt>
                <c:pt idx="88">
                  <c:v>59.791457999999999</c:v>
                </c:pt>
                <c:pt idx="89">
                  <c:v>59.789203999999998</c:v>
                </c:pt>
                <c:pt idx="90">
                  <c:v>59.787002999999999</c:v>
                </c:pt>
                <c:pt idx="91">
                  <c:v>59.784843000000002</c:v>
                </c:pt>
                <c:pt idx="92">
                  <c:v>59.782707000000002</c:v>
                </c:pt>
                <c:pt idx="93">
                  <c:v>59.780582000000003</c:v>
                </c:pt>
                <c:pt idx="94">
                  <c:v>59.778446000000002</c:v>
                </c:pt>
                <c:pt idx="95">
                  <c:v>59.776291000000001</c:v>
                </c:pt>
                <c:pt idx="96">
                  <c:v>59.774062999999998</c:v>
                </c:pt>
                <c:pt idx="97">
                  <c:v>59.771832000000003</c:v>
                </c:pt>
                <c:pt idx="98">
                  <c:v>59.769748999999997</c:v>
                </c:pt>
                <c:pt idx="99">
                  <c:v>59.767646999999997</c:v>
                </c:pt>
                <c:pt idx="100">
                  <c:v>59.765484000000001</c:v>
                </c:pt>
                <c:pt idx="101">
                  <c:v>59.763278999999997</c:v>
                </c:pt>
                <c:pt idx="102">
                  <c:v>59.761021</c:v>
                </c:pt>
                <c:pt idx="103">
                  <c:v>59.758735999999999</c:v>
                </c:pt>
                <c:pt idx="104">
                  <c:v>59.756428</c:v>
                </c:pt>
                <c:pt idx="105">
                  <c:v>59.754105000000003</c:v>
                </c:pt>
                <c:pt idx="106">
                  <c:v>59.751773999999997</c:v>
                </c:pt>
                <c:pt idx="107">
                  <c:v>59.749431999999999</c:v>
                </c:pt>
                <c:pt idx="108">
                  <c:v>59.747086000000003</c:v>
                </c:pt>
                <c:pt idx="109">
                  <c:v>59.744736000000003</c:v>
                </c:pt>
                <c:pt idx="110">
                  <c:v>59.74239</c:v>
                </c:pt>
                <c:pt idx="111">
                  <c:v>59.740046999999997</c:v>
                </c:pt>
                <c:pt idx="112">
                  <c:v>59.737712999999999</c:v>
                </c:pt>
                <c:pt idx="113">
                  <c:v>59.735382000000001</c:v>
                </c:pt>
                <c:pt idx="114">
                  <c:v>59.733069999999998</c:v>
                </c:pt>
                <c:pt idx="115">
                  <c:v>59.73077</c:v>
                </c:pt>
                <c:pt idx="116">
                  <c:v>59.728496999999997</c:v>
                </c:pt>
                <c:pt idx="117">
                  <c:v>59.72625</c:v>
                </c:pt>
                <c:pt idx="118">
                  <c:v>59.724041</c:v>
                </c:pt>
                <c:pt idx="119">
                  <c:v>59.721870000000003</c:v>
                </c:pt>
                <c:pt idx="120">
                  <c:v>59.719746000000001</c:v>
                </c:pt>
                <c:pt idx="121">
                  <c:v>59.717669999999998</c:v>
                </c:pt>
                <c:pt idx="122">
                  <c:v>59.715648999999999</c:v>
                </c:pt>
                <c:pt idx="123">
                  <c:v>59.713687999999998</c:v>
                </c:pt>
                <c:pt idx="124">
                  <c:v>59.711776999999998</c:v>
                </c:pt>
                <c:pt idx="125">
                  <c:v>59.709923000000003</c:v>
                </c:pt>
                <c:pt idx="126">
                  <c:v>59.708106999999998</c:v>
                </c:pt>
                <c:pt idx="127">
                  <c:v>59.706336999999998</c:v>
                </c:pt>
                <c:pt idx="128">
                  <c:v>59.704597</c:v>
                </c:pt>
                <c:pt idx="129">
                  <c:v>59.702888000000002</c:v>
                </c:pt>
                <c:pt idx="130">
                  <c:v>59.701194999999998</c:v>
                </c:pt>
                <c:pt idx="131">
                  <c:v>59.699508999999999</c:v>
                </c:pt>
                <c:pt idx="132">
                  <c:v>59.697830000000003</c:v>
                </c:pt>
                <c:pt idx="133">
                  <c:v>59.696143999999997</c:v>
                </c:pt>
                <c:pt idx="134">
                  <c:v>59.694462000000001</c:v>
                </c:pt>
                <c:pt idx="135">
                  <c:v>59.692768000000001</c:v>
                </c:pt>
                <c:pt idx="136">
                  <c:v>59.691071000000001</c:v>
                </c:pt>
                <c:pt idx="137">
                  <c:v>59.689373000000003</c:v>
                </c:pt>
                <c:pt idx="138">
                  <c:v>59.687663999999998</c:v>
                </c:pt>
                <c:pt idx="139">
                  <c:v>59.685963000000001</c:v>
                </c:pt>
                <c:pt idx="140">
                  <c:v>59.684241999999998</c:v>
                </c:pt>
                <c:pt idx="141">
                  <c:v>59.682560000000002</c:v>
                </c:pt>
                <c:pt idx="142">
                  <c:v>59.680855000000001</c:v>
                </c:pt>
                <c:pt idx="143">
                  <c:v>59.679138000000002</c:v>
                </c:pt>
                <c:pt idx="144">
                  <c:v>59.677455999999999</c:v>
                </c:pt>
                <c:pt idx="145">
                  <c:v>59.675803999999999</c:v>
                </c:pt>
                <c:pt idx="146">
                  <c:v>59.674126000000001</c:v>
                </c:pt>
                <c:pt idx="147">
                  <c:v>59.672469999999997</c:v>
                </c:pt>
                <c:pt idx="148">
                  <c:v>59.670853000000001</c:v>
                </c:pt>
                <c:pt idx="149">
                  <c:v>59.669235</c:v>
                </c:pt>
                <c:pt idx="150">
                  <c:v>59.667603</c:v>
                </c:pt>
                <c:pt idx="151">
                  <c:v>59.665965999999997</c:v>
                </c:pt>
                <c:pt idx="152">
                  <c:v>59.664313999999997</c:v>
                </c:pt>
                <c:pt idx="153">
                  <c:v>59.662658999999998</c:v>
                </c:pt>
                <c:pt idx="154">
                  <c:v>59.660998999999997</c:v>
                </c:pt>
                <c:pt idx="155">
                  <c:v>59.65934</c:v>
                </c:pt>
                <c:pt idx="156">
                  <c:v>59.657668999999999</c:v>
                </c:pt>
                <c:pt idx="157">
                  <c:v>59.655997999999997</c:v>
                </c:pt>
                <c:pt idx="158">
                  <c:v>59.654324000000003</c:v>
                </c:pt>
                <c:pt idx="159">
                  <c:v>59.652648999999997</c:v>
                </c:pt>
                <c:pt idx="160">
                  <c:v>59.650970000000001</c:v>
                </c:pt>
                <c:pt idx="161">
                  <c:v>59.649284000000002</c:v>
                </c:pt>
                <c:pt idx="162">
                  <c:v>59.647593999999998</c:v>
                </c:pt>
                <c:pt idx="163">
                  <c:v>59.645888999999997</c:v>
                </c:pt>
                <c:pt idx="164">
                  <c:v>59.644176000000002</c:v>
                </c:pt>
                <c:pt idx="165">
                  <c:v>59.642451999999999</c:v>
                </c:pt>
                <c:pt idx="166">
                  <c:v>59.640704999999997</c:v>
                </c:pt>
                <c:pt idx="167">
                  <c:v>59.638942999999998</c:v>
                </c:pt>
                <c:pt idx="168">
                  <c:v>59.637157000000002</c:v>
                </c:pt>
                <c:pt idx="169">
                  <c:v>59.635356999999999</c:v>
                </c:pt>
                <c:pt idx="170">
                  <c:v>59.633533</c:v>
                </c:pt>
                <c:pt idx="171">
                  <c:v>59.631695000000001</c:v>
                </c:pt>
                <c:pt idx="172">
                  <c:v>59.629840999999999</c:v>
                </c:pt>
                <c:pt idx="173">
                  <c:v>59.627974999999999</c:v>
                </c:pt>
                <c:pt idx="174">
                  <c:v>59.626094999999999</c:v>
                </c:pt>
                <c:pt idx="175">
                  <c:v>59.624214000000002</c:v>
                </c:pt>
                <c:pt idx="176">
                  <c:v>59.622329999999998</c:v>
                </c:pt>
                <c:pt idx="177">
                  <c:v>59.620441</c:v>
                </c:pt>
                <c:pt idx="178">
                  <c:v>59.618557000000003</c:v>
                </c:pt>
                <c:pt idx="179">
                  <c:v>59.616672999999999</c:v>
                </c:pt>
                <c:pt idx="180">
                  <c:v>59.614792000000001</c:v>
                </c:pt>
                <c:pt idx="181">
                  <c:v>59.612918999999998</c:v>
                </c:pt>
                <c:pt idx="182">
                  <c:v>59.611046000000002</c:v>
                </c:pt>
                <c:pt idx="183">
                  <c:v>59.609180000000002</c:v>
                </c:pt>
                <c:pt idx="184">
                  <c:v>59.607318999999997</c:v>
                </c:pt>
                <c:pt idx="185">
                  <c:v>59.605460999999998</c:v>
                </c:pt>
                <c:pt idx="186">
                  <c:v>59.603611000000001</c:v>
                </c:pt>
                <c:pt idx="187">
                  <c:v>59.601776000000001</c:v>
                </c:pt>
                <c:pt idx="188">
                  <c:v>59.599941000000001</c:v>
                </c:pt>
                <c:pt idx="189">
                  <c:v>59.598117999999999</c:v>
                </c:pt>
                <c:pt idx="190">
                  <c:v>59.596305999999998</c:v>
                </c:pt>
                <c:pt idx="191">
                  <c:v>59.594509000000002</c:v>
                </c:pt>
                <c:pt idx="192">
                  <c:v>59.592728000000001</c:v>
                </c:pt>
                <c:pt idx="193">
                  <c:v>59.590958000000001</c:v>
                </c:pt>
                <c:pt idx="194">
                  <c:v>59.589210999999999</c:v>
                </c:pt>
                <c:pt idx="195">
                  <c:v>59.587474999999998</c:v>
                </c:pt>
                <c:pt idx="196">
                  <c:v>59.585757999999998</c:v>
                </c:pt>
                <c:pt idx="197">
                  <c:v>59.584057000000001</c:v>
                </c:pt>
                <c:pt idx="198">
                  <c:v>59.582371000000002</c:v>
                </c:pt>
                <c:pt idx="199">
                  <c:v>59.580696000000003</c:v>
                </c:pt>
                <c:pt idx="200">
                  <c:v>59.579028999999998</c:v>
                </c:pt>
                <c:pt idx="201">
                  <c:v>59.577373999999999</c:v>
                </c:pt>
                <c:pt idx="202">
                  <c:v>59.575721999999999</c:v>
                </c:pt>
                <c:pt idx="203">
                  <c:v>59.574081</c:v>
                </c:pt>
                <c:pt idx="204">
                  <c:v>59.572437000000001</c:v>
                </c:pt>
                <c:pt idx="205">
                  <c:v>59.570805</c:v>
                </c:pt>
                <c:pt idx="206">
                  <c:v>59.569172000000002</c:v>
                </c:pt>
                <c:pt idx="207">
                  <c:v>59.567546999999998</c:v>
                </c:pt>
                <c:pt idx="208">
                  <c:v>59.565925999999997</c:v>
                </c:pt>
                <c:pt idx="209">
                  <c:v>59.564307999999997</c:v>
                </c:pt>
                <c:pt idx="210">
                  <c:v>59.562697999999997</c:v>
                </c:pt>
                <c:pt idx="211">
                  <c:v>59.561092000000002</c:v>
                </c:pt>
                <c:pt idx="212">
                  <c:v>59.559497999999998</c:v>
                </c:pt>
                <c:pt idx="213">
                  <c:v>59.557910999999997</c:v>
                </c:pt>
                <c:pt idx="214">
                  <c:v>59.556334999999997</c:v>
                </c:pt>
                <c:pt idx="215">
                  <c:v>59.554760000000002</c:v>
                </c:pt>
                <c:pt idx="216">
                  <c:v>59.553192000000003</c:v>
                </c:pt>
                <c:pt idx="217">
                  <c:v>59.551628000000001</c:v>
                </c:pt>
                <c:pt idx="218">
                  <c:v>59.550068000000003</c:v>
                </c:pt>
                <c:pt idx="219">
                  <c:v>59.548512000000002</c:v>
                </c:pt>
                <c:pt idx="220">
                  <c:v>59.546959000000001</c:v>
                </c:pt>
                <c:pt idx="221">
                  <c:v>59.545403</c:v>
                </c:pt>
                <c:pt idx="222">
                  <c:v>59.543846000000002</c:v>
                </c:pt>
                <c:pt idx="223">
                  <c:v>59.542285999999997</c:v>
                </c:pt>
                <c:pt idx="224">
                  <c:v>59.540722000000002</c:v>
                </c:pt>
                <c:pt idx="225">
                  <c:v>59.539161999999997</c:v>
                </c:pt>
                <c:pt idx="226">
                  <c:v>59.537598000000003</c:v>
                </c:pt>
                <c:pt idx="227">
                  <c:v>59.536026</c:v>
                </c:pt>
                <c:pt idx="228">
                  <c:v>59.534461999999998</c:v>
                </c:pt>
                <c:pt idx="229">
                  <c:v>59.532887000000002</c:v>
                </c:pt>
                <c:pt idx="230">
                  <c:v>59.531314999999999</c:v>
                </c:pt>
                <c:pt idx="231">
                  <c:v>59.529738999999999</c:v>
                </c:pt>
                <c:pt idx="232">
                  <c:v>59.52816</c:v>
                </c:pt>
                <c:pt idx="233">
                  <c:v>59.526581</c:v>
                </c:pt>
                <c:pt idx="234">
                  <c:v>59.524990000000003</c:v>
                </c:pt>
                <c:pt idx="235">
                  <c:v>59.523403000000002</c:v>
                </c:pt>
                <c:pt idx="236">
                  <c:v>59.521808999999998</c:v>
                </c:pt>
                <c:pt idx="237">
                  <c:v>59.520206000000002</c:v>
                </c:pt>
                <c:pt idx="238">
                  <c:v>59.518599999999999</c:v>
                </c:pt>
                <c:pt idx="239">
                  <c:v>59.516990999999997</c:v>
                </c:pt>
                <c:pt idx="240">
                  <c:v>59.515372999999997</c:v>
                </c:pt>
                <c:pt idx="241">
                  <c:v>59.513756000000001</c:v>
                </c:pt>
                <c:pt idx="242">
                  <c:v>59.512135000000001</c:v>
                </c:pt>
                <c:pt idx="243">
                  <c:v>59.510508999999999</c:v>
                </c:pt>
                <c:pt idx="244">
                  <c:v>59.508892000000003</c:v>
                </c:pt>
                <c:pt idx="245">
                  <c:v>59.507275</c:v>
                </c:pt>
                <c:pt idx="246">
                  <c:v>59.505661000000003</c:v>
                </c:pt>
                <c:pt idx="247">
                  <c:v>59.504050999999997</c:v>
                </c:pt>
                <c:pt idx="248">
                  <c:v>59.502453000000003</c:v>
                </c:pt>
                <c:pt idx="249">
                  <c:v>59.500866000000002</c:v>
                </c:pt>
                <c:pt idx="250">
                  <c:v>59.499287000000002</c:v>
                </c:pt>
                <c:pt idx="251">
                  <c:v>59.497718999999996</c:v>
                </c:pt>
                <c:pt idx="252">
                  <c:v>59.496161999999998</c:v>
                </c:pt>
                <c:pt idx="253">
                  <c:v>59.494616999999998</c:v>
                </c:pt>
                <c:pt idx="254">
                  <c:v>59.493084000000003</c:v>
                </c:pt>
                <c:pt idx="255">
                  <c:v>59.491562000000002</c:v>
                </c:pt>
                <c:pt idx="256">
                  <c:v>59.490051000000001</c:v>
                </c:pt>
                <c:pt idx="257">
                  <c:v>59.488551999999999</c:v>
                </c:pt>
                <c:pt idx="258">
                  <c:v>59.487060999999997</c:v>
                </c:pt>
                <c:pt idx="259">
                  <c:v>59.485584000000003</c:v>
                </c:pt>
                <c:pt idx="260">
                  <c:v>59.484116</c:v>
                </c:pt>
                <c:pt idx="261">
                  <c:v>59.482655000000001</c:v>
                </c:pt>
                <c:pt idx="262">
                  <c:v>59.481205000000003</c:v>
                </c:pt>
                <c:pt idx="263">
                  <c:v>59.479762999999998</c:v>
                </c:pt>
                <c:pt idx="264">
                  <c:v>59.478332999999999</c:v>
                </c:pt>
                <c:pt idx="265">
                  <c:v>59.476909999999997</c:v>
                </c:pt>
                <c:pt idx="266">
                  <c:v>59.475490999999998</c:v>
                </c:pt>
                <c:pt idx="267">
                  <c:v>59.474083</c:v>
                </c:pt>
                <c:pt idx="268">
                  <c:v>59.472683000000004</c:v>
                </c:pt>
                <c:pt idx="269">
                  <c:v>59.471283</c:v>
                </c:pt>
                <c:pt idx="270">
                  <c:v>59.469890999999997</c:v>
                </c:pt>
                <c:pt idx="271">
                  <c:v>59.468502000000001</c:v>
                </c:pt>
                <c:pt idx="272">
                  <c:v>59.467112999999998</c:v>
                </c:pt>
                <c:pt idx="273">
                  <c:v>59.465724999999999</c:v>
                </c:pt>
                <c:pt idx="274">
                  <c:v>59.464336000000003</c:v>
                </c:pt>
                <c:pt idx="275">
                  <c:v>59.462952000000001</c:v>
                </c:pt>
                <c:pt idx="276">
                  <c:v>59.461562999999998</c:v>
                </c:pt>
                <c:pt idx="277">
                  <c:v>59.460175</c:v>
                </c:pt>
                <c:pt idx="278">
                  <c:v>59.458786000000003</c:v>
                </c:pt>
                <c:pt idx="279">
                  <c:v>59.457400999999997</c:v>
                </c:pt>
                <c:pt idx="280">
                  <c:v>59.456012999999999</c:v>
                </c:pt>
                <c:pt idx="281">
                  <c:v>59.454624000000003</c:v>
                </c:pt>
                <c:pt idx="282">
                  <c:v>59.453235999999997</c:v>
                </c:pt>
                <c:pt idx="283">
                  <c:v>59.451858999999999</c:v>
                </c:pt>
                <c:pt idx="284">
                  <c:v>59.450477999999997</c:v>
                </c:pt>
                <c:pt idx="285">
                  <c:v>59.449100000000001</c:v>
                </c:pt>
                <c:pt idx="286">
                  <c:v>59.447730999999997</c:v>
                </c:pt>
                <c:pt idx="287">
                  <c:v>59.446365</c:v>
                </c:pt>
                <c:pt idx="288">
                  <c:v>59.445</c:v>
                </c:pt>
                <c:pt idx="289">
                  <c:v>59.443644999999997</c:v>
                </c:pt>
                <c:pt idx="290">
                  <c:v>59.442295000000001</c:v>
                </c:pt>
                <c:pt idx="291">
                  <c:v>59.440947999999999</c:v>
                </c:pt>
                <c:pt idx="292">
                  <c:v>59.439610000000002</c:v>
                </c:pt>
                <c:pt idx="293">
                  <c:v>59.438274</c:v>
                </c:pt>
                <c:pt idx="294">
                  <c:v>59.436942999999999</c:v>
                </c:pt>
                <c:pt idx="295">
                  <c:v>59.435619000000003</c:v>
                </c:pt>
                <c:pt idx="296">
                  <c:v>59.434299000000003</c:v>
                </c:pt>
                <c:pt idx="297">
                  <c:v>59.432986999999997</c:v>
                </c:pt>
                <c:pt idx="298">
                  <c:v>59.431679000000003</c:v>
                </c:pt>
                <c:pt idx="299">
                  <c:v>59.430377999999997</c:v>
                </c:pt>
                <c:pt idx="300">
                  <c:v>59.429080999999996</c:v>
                </c:pt>
                <c:pt idx="301">
                  <c:v>59.427784000000003</c:v>
                </c:pt>
                <c:pt idx="302">
                  <c:v>59.426495000000003</c:v>
                </c:pt>
                <c:pt idx="303">
                  <c:v>59.425209000000002</c:v>
                </c:pt>
                <c:pt idx="304">
                  <c:v>59.423926999999999</c:v>
                </c:pt>
                <c:pt idx="305">
                  <c:v>59.422646</c:v>
                </c:pt>
                <c:pt idx="306">
                  <c:v>59.421363999999997</c:v>
                </c:pt>
                <c:pt idx="307">
                  <c:v>59.420090000000002</c:v>
                </c:pt>
                <c:pt idx="308">
                  <c:v>59.418812000000003</c:v>
                </c:pt>
                <c:pt idx="309">
                  <c:v>59.417529999999999</c:v>
                </c:pt>
                <c:pt idx="310">
                  <c:v>59.416255999999997</c:v>
                </c:pt>
                <c:pt idx="311">
                  <c:v>59.414974000000001</c:v>
                </c:pt>
                <c:pt idx="312">
                  <c:v>59.413691999999998</c:v>
                </c:pt>
                <c:pt idx="313">
                  <c:v>59.412415000000003</c:v>
                </c:pt>
                <c:pt idx="314">
                  <c:v>59.411133</c:v>
                </c:pt>
                <c:pt idx="315">
                  <c:v>59.409851000000003</c:v>
                </c:pt>
                <c:pt idx="316">
                  <c:v>59.408566</c:v>
                </c:pt>
                <c:pt idx="317">
                  <c:v>59.407283999999997</c:v>
                </c:pt>
                <c:pt idx="318">
                  <c:v>59.406002000000001</c:v>
                </c:pt>
                <c:pt idx="319">
                  <c:v>59.404719999999998</c:v>
                </c:pt>
                <c:pt idx="320">
                  <c:v>59.403438999999999</c:v>
                </c:pt>
                <c:pt idx="321">
                  <c:v>59.402161</c:v>
                </c:pt>
                <c:pt idx="322">
                  <c:v>59.400883</c:v>
                </c:pt>
                <c:pt idx="323">
                  <c:v>59.399608999999998</c:v>
                </c:pt>
                <c:pt idx="324">
                  <c:v>59.398335000000003</c:v>
                </c:pt>
                <c:pt idx="325">
                  <c:v>59.397060000000003</c:v>
                </c:pt>
                <c:pt idx="326">
                  <c:v>59.395789999999998</c:v>
                </c:pt>
                <c:pt idx="327">
                  <c:v>59.394526999999997</c:v>
                </c:pt>
                <c:pt idx="328">
                  <c:v>59.393265</c:v>
                </c:pt>
                <c:pt idx="329">
                  <c:v>59.392006000000002</c:v>
                </c:pt>
                <c:pt idx="330">
                  <c:v>59.390751000000002</c:v>
                </c:pt>
                <c:pt idx="331">
                  <c:v>59.389499999999998</c:v>
                </c:pt>
                <c:pt idx="332">
                  <c:v>59.388252000000001</c:v>
                </c:pt>
                <c:pt idx="333">
                  <c:v>59.387011999999999</c:v>
                </c:pt>
                <c:pt idx="334">
                  <c:v>59.385776999999997</c:v>
                </c:pt>
                <c:pt idx="335">
                  <c:v>59.384548000000002</c:v>
                </c:pt>
                <c:pt idx="336">
                  <c:v>59.383319999999998</c:v>
                </c:pt>
                <c:pt idx="337">
                  <c:v>59.382103000000001</c:v>
                </c:pt>
                <c:pt idx="338">
                  <c:v>59.380893999999998</c:v>
                </c:pt>
                <c:pt idx="339">
                  <c:v>59.379688000000002</c:v>
                </c:pt>
                <c:pt idx="340">
                  <c:v>59.378487</c:v>
                </c:pt>
                <c:pt idx="341">
                  <c:v>59.377293000000002</c:v>
                </c:pt>
                <c:pt idx="342">
                  <c:v>59.376102000000003</c:v>
                </c:pt>
                <c:pt idx="343">
                  <c:v>59.374920000000003</c:v>
                </c:pt>
                <c:pt idx="344">
                  <c:v>59.373741000000003</c:v>
                </c:pt>
                <c:pt idx="345">
                  <c:v>59.372562000000002</c:v>
                </c:pt>
                <c:pt idx="346">
                  <c:v>59.371395</c:v>
                </c:pt>
                <c:pt idx="347">
                  <c:v>59.370227999999997</c:v>
                </c:pt>
                <c:pt idx="348">
                  <c:v>59.369064000000002</c:v>
                </c:pt>
                <c:pt idx="349">
                  <c:v>59.367908</c:v>
                </c:pt>
                <c:pt idx="350">
                  <c:v>59.366756000000002</c:v>
                </c:pt>
                <c:pt idx="351">
                  <c:v>59.365603999999998</c:v>
                </c:pt>
                <c:pt idx="352">
                  <c:v>59.364460000000001</c:v>
                </c:pt>
                <c:pt idx="353">
                  <c:v>59.363318999999997</c:v>
                </c:pt>
                <c:pt idx="354">
                  <c:v>59.362183000000002</c:v>
                </c:pt>
                <c:pt idx="355">
                  <c:v>59.361049999999999</c:v>
                </c:pt>
                <c:pt idx="356">
                  <c:v>59.359921</c:v>
                </c:pt>
                <c:pt idx="357">
                  <c:v>59.358798999999998</c:v>
                </c:pt>
                <c:pt idx="358">
                  <c:v>59.357680999999999</c:v>
                </c:pt>
                <c:pt idx="359">
                  <c:v>59.356566999999998</c:v>
                </c:pt>
                <c:pt idx="360">
                  <c:v>59.355452999999997</c:v>
                </c:pt>
                <c:pt idx="361">
                  <c:v>59.354351000000001</c:v>
                </c:pt>
                <c:pt idx="362">
                  <c:v>59.353245000000001</c:v>
                </c:pt>
                <c:pt idx="363">
                  <c:v>59.352142000000001</c:v>
                </c:pt>
                <c:pt idx="364">
                  <c:v>59.351047999999999</c:v>
                </c:pt>
                <c:pt idx="365">
                  <c:v>59.349952999999999</c:v>
                </c:pt>
                <c:pt idx="366">
                  <c:v>59.348861999999997</c:v>
                </c:pt>
                <c:pt idx="367">
                  <c:v>59.347771000000002</c:v>
                </c:pt>
                <c:pt idx="368">
                  <c:v>59.346684000000003</c:v>
                </c:pt>
                <c:pt idx="369">
                  <c:v>59.345596</c:v>
                </c:pt>
                <c:pt idx="370">
                  <c:v>59.344517000000003</c:v>
                </c:pt>
                <c:pt idx="371">
                  <c:v>59.343437000000002</c:v>
                </c:pt>
                <c:pt idx="372">
                  <c:v>59.342360999999997</c:v>
                </c:pt>
                <c:pt idx="373">
                  <c:v>59.341285999999997</c:v>
                </c:pt>
                <c:pt idx="374">
                  <c:v>59.340214000000003</c:v>
                </c:pt>
                <c:pt idx="375">
                  <c:v>59.339142000000002</c:v>
                </c:pt>
                <c:pt idx="376">
                  <c:v>59.338073999999999</c:v>
                </c:pt>
                <c:pt idx="377">
                  <c:v>59.337009000000002</c:v>
                </c:pt>
                <c:pt idx="378">
                  <c:v>59.335940999999998</c:v>
                </c:pt>
                <c:pt idx="379">
                  <c:v>59.334881000000003</c:v>
                </c:pt>
                <c:pt idx="380">
                  <c:v>59.333817000000003</c:v>
                </c:pt>
                <c:pt idx="381">
                  <c:v>59.33276</c:v>
                </c:pt>
                <c:pt idx="382">
                  <c:v>59.331696000000001</c:v>
                </c:pt>
                <c:pt idx="383">
                  <c:v>59.330643000000002</c:v>
                </c:pt>
                <c:pt idx="384">
                  <c:v>59.329582000000002</c:v>
                </c:pt>
                <c:pt idx="385">
                  <c:v>59.328529000000003</c:v>
                </c:pt>
                <c:pt idx="386">
                  <c:v>59.327477000000002</c:v>
                </c:pt>
                <c:pt idx="387">
                  <c:v>59.326424000000003</c:v>
                </c:pt>
                <c:pt idx="388">
                  <c:v>59.325370999999997</c:v>
                </c:pt>
                <c:pt idx="389">
                  <c:v>59.324322000000002</c:v>
                </c:pt>
                <c:pt idx="390">
                  <c:v>59.323276999999997</c:v>
                </c:pt>
                <c:pt idx="391">
                  <c:v>59.322231000000002</c:v>
                </c:pt>
                <c:pt idx="392">
                  <c:v>59.321185999999997</c:v>
                </c:pt>
                <c:pt idx="393">
                  <c:v>59.320144999999997</c:v>
                </c:pt>
                <c:pt idx="394">
                  <c:v>59.319107000000002</c:v>
                </c:pt>
                <c:pt idx="395">
                  <c:v>59.318072999999998</c:v>
                </c:pt>
                <c:pt idx="396">
                  <c:v>59.317039000000001</c:v>
                </c:pt>
                <c:pt idx="397">
                  <c:v>59.316009999999999</c:v>
                </c:pt>
                <c:pt idx="398">
                  <c:v>59.314979999999998</c:v>
                </c:pt>
                <c:pt idx="399">
                  <c:v>59.313957000000002</c:v>
                </c:pt>
                <c:pt idx="400">
                  <c:v>59.312930999999999</c:v>
                </c:pt>
                <c:pt idx="401">
                  <c:v>59.311912999999997</c:v>
                </c:pt>
                <c:pt idx="402">
                  <c:v>59.310898000000002</c:v>
                </c:pt>
                <c:pt idx="403">
                  <c:v>59.309887000000003</c:v>
                </c:pt>
                <c:pt idx="404">
                  <c:v>59.308875999999998</c:v>
                </c:pt>
                <c:pt idx="405">
                  <c:v>59.307873000000001</c:v>
                </c:pt>
                <c:pt idx="406">
                  <c:v>59.306865999999999</c:v>
                </c:pt>
                <c:pt idx="407">
                  <c:v>59.305869999999999</c:v>
                </c:pt>
                <c:pt idx="408">
                  <c:v>59.304873999999998</c:v>
                </c:pt>
                <c:pt idx="409">
                  <c:v>59.303885999999999</c:v>
                </c:pt>
                <c:pt idx="410">
                  <c:v>59.302897999999999</c:v>
                </c:pt>
                <c:pt idx="411">
                  <c:v>59.301913999999996</c:v>
                </c:pt>
                <c:pt idx="412">
                  <c:v>59.300933999999998</c:v>
                </c:pt>
                <c:pt idx="413">
                  <c:v>59.299956999999999</c:v>
                </c:pt>
                <c:pt idx="414">
                  <c:v>59.298985000000002</c:v>
                </c:pt>
                <c:pt idx="415">
                  <c:v>59.298015999999997</c:v>
                </c:pt>
                <c:pt idx="416">
                  <c:v>59.297049999999999</c:v>
                </c:pt>
                <c:pt idx="417">
                  <c:v>59.296089000000002</c:v>
                </c:pt>
                <c:pt idx="418">
                  <c:v>59.295132000000002</c:v>
                </c:pt>
                <c:pt idx="419">
                  <c:v>59.294178000000002</c:v>
                </c:pt>
                <c:pt idx="420">
                  <c:v>59.293227999999999</c:v>
                </c:pt>
                <c:pt idx="421">
                  <c:v>59.292278000000003</c:v>
                </c:pt>
                <c:pt idx="422">
                  <c:v>59.291336000000001</c:v>
                </c:pt>
                <c:pt idx="423">
                  <c:v>59.290398000000003</c:v>
                </c:pt>
                <c:pt idx="424">
                  <c:v>59.289462999999998</c:v>
                </c:pt>
                <c:pt idx="425">
                  <c:v>59.288527999999999</c:v>
                </c:pt>
                <c:pt idx="426">
                  <c:v>59.287601000000002</c:v>
                </c:pt>
                <c:pt idx="427">
                  <c:v>59.286673999999998</c:v>
                </c:pt>
                <c:pt idx="428">
                  <c:v>59.285750999999998</c:v>
                </c:pt>
                <c:pt idx="429">
                  <c:v>59.284832000000002</c:v>
                </c:pt>
                <c:pt idx="430">
                  <c:v>59.283915999999998</c:v>
                </c:pt>
                <c:pt idx="431">
                  <c:v>59.283005000000003</c:v>
                </c:pt>
                <c:pt idx="432">
                  <c:v>59.282097</c:v>
                </c:pt>
                <c:pt idx="433">
                  <c:v>59.281188999999998</c:v>
                </c:pt>
                <c:pt idx="434">
                  <c:v>59.280284999999999</c:v>
                </c:pt>
                <c:pt idx="435">
                  <c:v>59.279384999999998</c:v>
                </c:pt>
                <c:pt idx="436">
                  <c:v>59.278480999999999</c:v>
                </c:pt>
                <c:pt idx="437">
                  <c:v>59.277583999999997</c:v>
                </c:pt>
                <c:pt idx="438">
                  <c:v>59.276688</c:v>
                </c:pt>
                <c:pt idx="439">
                  <c:v>59.275790999999998</c:v>
                </c:pt>
                <c:pt idx="440">
                  <c:v>59.274890999999997</c:v>
                </c:pt>
                <c:pt idx="441">
                  <c:v>59.274067000000002</c:v>
                </c:pt>
                <c:pt idx="442">
                  <c:v>59.275730000000003</c:v>
                </c:pt>
                <c:pt idx="443">
                  <c:v>59.276587999999997</c:v>
                </c:pt>
                <c:pt idx="444">
                  <c:v>59.277133999999997</c:v>
                </c:pt>
                <c:pt idx="445">
                  <c:v>59.277648999999997</c:v>
                </c:pt>
                <c:pt idx="446">
                  <c:v>59.278202</c:v>
                </c:pt>
                <c:pt idx="447">
                  <c:v>59.278851000000003</c:v>
                </c:pt>
                <c:pt idx="448">
                  <c:v>59.279578999999998</c:v>
                </c:pt>
                <c:pt idx="449">
                  <c:v>59.280369</c:v>
                </c:pt>
                <c:pt idx="450">
                  <c:v>59.281204000000002</c:v>
                </c:pt>
                <c:pt idx="451">
                  <c:v>59.282051000000003</c:v>
                </c:pt>
                <c:pt idx="452">
                  <c:v>59.282898000000003</c:v>
                </c:pt>
                <c:pt idx="453">
                  <c:v>59.283749</c:v>
                </c:pt>
                <c:pt idx="454">
                  <c:v>59.284602999999997</c:v>
                </c:pt>
                <c:pt idx="455">
                  <c:v>59.28548</c:v>
                </c:pt>
                <c:pt idx="456">
                  <c:v>59.286377000000002</c:v>
                </c:pt>
                <c:pt idx="457">
                  <c:v>59.287300000000002</c:v>
                </c:pt>
                <c:pt idx="458">
                  <c:v>59.288269</c:v>
                </c:pt>
                <c:pt idx="459">
                  <c:v>59.289284000000002</c:v>
                </c:pt>
                <c:pt idx="460">
                  <c:v>59.290348000000002</c:v>
                </c:pt>
                <c:pt idx="461">
                  <c:v>59.291466</c:v>
                </c:pt>
                <c:pt idx="462">
                  <c:v>59.292633000000002</c:v>
                </c:pt>
                <c:pt idx="463">
                  <c:v>59.293846000000002</c:v>
                </c:pt>
                <c:pt idx="464">
                  <c:v>59.295093999999999</c:v>
                </c:pt>
                <c:pt idx="465">
                  <c:v>59.296363999999997</c:v>
                </c:pt>
                <c:pt idx="466">
                  <c:v>59.297646</c:v>
                </c:pt>
                <c:pt idx="467">
                  <c:v>59.298923000000002</c:v>
                </c:pt>
                <c:pt idx="468">
                  <c:v>59.300201000000001</c:v>
                </c:pt>
                <c:pt idx="469">
                  <c:v>59.301459999999999</c:v>
                </c:pt>
                <c:pt idx="470">
                  <c:v>59.302703999999999</c:v>
                </c:pt>
                <c:pt idx="471">
                  <c:v>59.303936</c:v>
                </c:pt>
                <c:pt idx="472">
                  <c:v>59.305145000000003</c:v>
                </c:pt>
                <c:pt idx="473">
                  <c:v>59.306339000000001</c:v>
                </c:pt>
                <c:pt idx="474">
                  <c:v>59.307513999999998</c:v>
                </c:pt>
                <c:pt idx="475">
                  <c:v>59.308674000000003</c:v>
                </c:pt>
                <c:pt idx="476">
                  <c:v>59.309818</c:v>
                </c:pt>
                <c:pt idx="477">
                  <c:v>59.310940000000002</c:v>
                </c:pt>
                <c:pt idx="478">
                  <c:v>59.312046000000002</c:v>
                </c:pt>
                <c:pt idx="479">
                  <c:v>59.313129000000004</c:v>
                </c:pt>
                <c:pt idx="480">
                  <c:v>59.314190000000004</c:v>
                </c:pt>
                <c:pt idx="481">
                  <c:v>59.315235000000001</c:v>
                </c:pt>
                <c:pt idx="482">
                  <c:v>59.316254000000001</c:v>
                </c:pt>
                <c:pt idx="483">
                  <c:v>59.317253000000001</c:v>
                </c:pt>
                <c:pt idx="484">
                  <c:v>59.318237000000003</c:v>
                </c:pt>
                <c:pt idx="485">
                  <c:v>59.319201999999997</c:v>
                </c:pt>
                <c:pt idx="486">
                  <c:v>59.320160000000001</c:v>
                </c:pt>
                <c:pt idx="487">
                  <c:v>59.321109999999997</c:v>
                </c:pt>
                <c:pt idx="488">
                  <c:v>59.322063</c:v>
                </c:pt>
                <c:pt idx="489">
                  <c:v>59.323017</c:v>
                </c:pt>
                <c:pt idx="490">
                  <c:v>59.323985999999998</c:v>
                </c:pt>
                <c:pt idx="491">
                  <c:v>59.32497</c:v>
                </c:pt>
                <c:pt idx="492">
                  <c:v>59.325974000000002</c:v>
                </c:pt>
                <c:pt idx="493">
                  <c:v>59.326996000000001</c:v>
                </c:pt>
                <c:pt idx="494">
                  <c:v>59.328032999999998</c:v>
                </c:pt>
                <c:pt idx="495">
                  <c:v>59.329079</c:v>
                </c:pt>
                <c:pt idx="496">
                  <c:v>59.330131999999999</c:v>
                </c:pt>
                <c:pt idx="497">
                  <c:v>59.331176999999997</c:v>
                </c:pt>
                <c:pt idx="498">
                  <c:v>59.332222000000002</c:v>
                </c:pt>
                <c:pt idx="499">
                  <c:v>59.333244000000001</c:v>
                </c:pt>
                <c:pt idx="500">
                  <c:v>59.334248000000002</c:v>
                </c:pt>
                <c:pt idx="501">
                  <c:v>59.33522</c:v>
                </c:pt>
                <c:pt idx="502">
                  <c:v>59.336159000000002</c:v>
                </c:pt>
                <c:pt idx="503">
                  <c:v>59.337066999999998</c:v>
                </c:pt>
                <c:pt idx="504">
                  <c:v>59.337940000000003</c:v>
                </c:pt>
                <c:pt idx="505">
                  <c:v>59.338787000000004</c:v>
                </c:pt>
                <c:pt idx="506">
                  <c:v>59.339607000000001</c:v>
                </c:pt>
                <c:pt idx="507">
                  <c:v>59.340415999999998</c:v>
                </c:pt>
                <c:pt idx="508">
                  <c:v>59.341217</c:v>
                </c:pt>
                <c:pt idx="509">
                  <c:v>59.342010000000002</c:v>
                </c:pt>
                <c:pt idx="510">
                  <c:v>59.342812000000002</c:v>
                </c:pt>
                <c:pt idx="511">
                  <c:v>59.343623999999998</c:v>
                </c:pt>
                <c:pt idx="512">
                  <c:v>59.344451999999997</c:v>
                </c:pt>
                <c:pt idx="513">
                  <c:v>59.345298999999997</c:v>
                </c:pt>
                <c:pt idx="514">
                  <c:v>59.346161000000002</c:v>
                </c:pt>
                <c:pt idx="515">
                  <c:v>59.347037999999998</c:v>
                </c:pt>
                <c:pt idx="516">
                  <c:v>59.347935</c:v>
                </c:pt>
                <c:pt idx="517">
                  <c:v>59.348843000000002</c:v>
                </c:pt>
                <c:pt idx="518">
                  <c:v>59.349758000000001</c:v>
                </c:pt>
                <c:pt idx="519">
                  <c:v>59.350681000000002</c:v>
                </c:pt>
                <c:pt idx="520">
                  <c:v>59.351607999999999</c:v>
                </c:pt>
                <c:pt idx="521">
                  <c:v>59.352539</c:v>
                </c:pt>
                <c:pt idx="522">
                  <c:v>59.353470000000002</c:v>
                </c:pt>
                <c:pt idx="523">
                  <c:v>59.354407999999999</c:v>
                </c:pt>
                <c:pt idx="524">
                  <c:v>59.355342999999998</c:v>
                </c:pt>
                <c:pt idx="525">
                  <c:v>59.356288999999997</c:v>
                </c:pt>
                <c:pt idx="526">
                  <c:v>59.357239</c:v>
                </c:pt>
                <c:pt idx="527">
                  <c:v>59.358192000000003</c:v>
                </c:pt>
                <c:pt idx="528">
                  <c:v>59.359161</c:v>
                </c:pt>
                <c:pt idx="529">
                  <c:v>59.360134000000002</c:v>
                </c:pt>
                <c:pt idx="530">
                  <c:v>59.361117999999998</c:v>
                </c:pt>
                <c:pt idx="531">
                  <c:v>59.362110000000001</c:v>
                </c:pt>
                <c:pt idx="532">
                  <c:v>59.363106000000002</c:v>
                </c:pt>
                <c:pt idx="533">
                  <c:v>59.364100999999998</c:v>
                </c:pt>
                <c:pt idx="534">
                  <c:v>59.365096999999999</c:v>
                </c:pt>
                <c:pt idx="535">
                  <c:v>59.366081000000001</c:v>
                </c:pt>
                <c:pt idx="536">
                  <c:v>59.367061999999997</c:v>
                </c:pt>
                <c:pt idx="537">
                  <c:v>59.368034000000002</c:v>
                </c:pt>
                <c:pt idx="538">
                  <c:v>59.368991999999999</c:v>
                </c:pt>
                <c:pt idx="539">
                  <c:v>59.369934000000001</c:v>
                </c:pt>
                <c:pt idx="540">
                  <c:v>59.370868999999999</c:v>
                </c:pt>
                <c:pt idx="541">
                  <c:v>59.371788000000002</c:v>
                </c:pt>
                <c:pt idx="542">
                  <c:v>59.372700000000002</c:v>
                </c:pt>
                <c:pt idx="543">
                  <c:v>59.373600000000003</c:v>
                </c:pt>
                <c:pt idx="544">
                  <c:v>59.374493000000001</c:v>
                </c:pt>
                <c:pt idx="545">
                  <c:v>59.375380999999997</c:v>
                </c:pt>
                <c:pt idx="546">
                  <c:v>59.376266000000001</c:v>
                </c:pt>
                <c:pt idx="547">
                  <c:v>59.377139999999997</c:v>
                </c:pt>
                <c:pt idx="548">
                  <c:v>59.378017</c:v>
                </c:pt>
                <c:pt idx="549">
                  <c:v>59.378883000000002</c:v>
                </c:pt>
                <c:pt idx="550">
                  <c:v>59.379742</c:v>
                </c:pt>
                <c:pt idx="551">
                  <c:v>59.380595999999997</c:v>
                </c:pt>
                <c:pt idx="552">
                  <c:v>59.381435000000003</c:v>
                </c:pt>
                <c:pt idx="553">
                  <c:v>59.382263000000002</c:v>
                </c:pt>
                <c:pt idx="554">
                  <c:v>59.38308</c:v>
                </c:pt>
                <c:pt idx="555">
                  <c:v>59.383881000000002</c:v>
                </c:pt>
                <c:pt idx="556">
                  <c:v>59.384673999999997</c:v>
                </c:pt>
                <c:pt idx="557">
                  <c:v>59.385452000000001</c:v>
                </c:pt>
                <c:pt idx="558">
                  <c:v>59.386226999999998</c:v>
                </c:pt>
                <c:pt idx="559">
                  <c:v>59.386997000000001</c:v>
                </c:pt>
                <c:pt idx="560">
                  <c:v>59.387768000000001</c:v>
                </c:pt>
                <c:pt idx="561">
                  <c:v>59.388534999999997</c:v>
                </c:pt>
                <c:pt idx="562">
                  <c:v>59.389308999999997</c:v>
                </c:pt>
                <c:pt idx="563">
                  <c:v>59.390090999999998</c:v>
                </c:pt>
                <c:pt idx="564">
                  <c:v>59.390881</c:v>
                </c:pt>
                <c:pt idx="565">
                  <c:v>59.391677999999999</c:v>
                </c:pt>
                <c:pt idx="566">
                  <c:v>59.392487000000003</c:v>
                </c:pt>
                <c:pt idx="567">
                  <c:v>59.393303000000003</c:v>
                </c:pt>
                <c:pt idx="568">
                  <c:v>59.394119000000003</c:v>
                </c:pt>
                <c:pt idx="569">
                  <c:v>59.394947000000002</c:v>
                </c:pt>
                <c:pt idx="570">
                  <c:v>59.395775</c:v>
                </c:pt>
                <c:pt idx="571">
                  <c:v>59.396594999999998</c:v>
                </c:pt>
                <c:pt idx="572">
                  <c:v>59.397418999999999</c:v>
                </c:pt>
                <c:pt idx="573">
                  <c:v>59.398238999999997</c:v>
                </c:pt>
                <c:pt idx="574">
                  <c:v>59.399051999999998</c:v>
                </c:pt>
                <c:pt idx="575">
                  <c:v>59.399864000000001</c:v>
                </c:pt>
                <c:pt idx="576">
                  <c:v>59.400672999999998</c:v>
                </c:pt>
                <c:pt idx="577">
                  <c:v>59.401482000000001</c:v>
                </c:pt>
                <c:pt idx="578">
                  <c:v>59.402287000000001</c:v>
                </c:pt>
                <c:pt idx="579">
                  <c:v>59.403098999999997</c:v>
                </c:pt>
                <c:pt idx="580">
                  <c:v>59.403911999999998</c:v>
                </c:pt>
                <c:pt idx="581">
                  <c:v>59.404732000000003</c:v>
                </c:pt>
                <c:pt idx="582">
                  <c:v>59.405563000000001</c:v>
                </c:pt>
                <c:pt idx="583">
                  <c:v>59.406399</c:v>
                </c:pt>
                <c:pt idx="584">
                  <c:v>59.407246000000001</c:v>
                </c:pt>
                <c:pt idx="585">
                  <c:v>59.408099999999997</c:v>
                </c:pt>
                <c:pt idx="586">
                  <c:v>59.408962000000002</c:v>
                </c:pt>
                <c:pt idx="587">
                  <c:v>59.409827999999997</c:v>
                </c:pt>
                <c:pt idx="588">
                  <c:v>59.410702000000001</c:v>
                </c:pt>
                <c:pt idx="589">
                  <c:v>59.411574999999999</c:v>
                </c:pt>
                <c:pt idx="590">
                  <c:v>59.412452999999999</c:v>
                </c:pt>
                <c:pt idx="591">
                  <c:v>59.413330000000002</c:v>
                </c:pt>
                <c:pt idx="592">
                  <c:v>59.414206999999998</c:v>
                </c:pt>
                <c:pt idx="593">
                  <c:v>59.415076999999997</c:v>
                </c:pt>
                <c:pt idx="594">
                  <c:v>59.415954999999997</c:v>
                </c:pt>
                <c:pt idx="595">
                  <c:v>59.416831999999999</c:v>
                </c:pt>
                <c:pt idx="596">
                  <c:v>59.417706000000003</c:v>
                </c:pt>
                <c:pt idx="597">
                  <c:v>59.418587000000002</c:v>
                </c:pt>
                <c:pt idx="598">
                  <c:v>59.419468000000002</c:v>
                </c:pt>
                <c:pt idx="599">
                  <c:v>59.420352999999999</c:v>
                </c:pt>
                <c:pt idx="600">
                  <c:v>59.421241999999999</c:v>
                </c:pt>
                <c:pt idx="601">
                  <c:v>59.422131</c:v>
                </c:pt>
                <c:pt idx="602">
                  <c:v>59.423026999999998</c:v>
                </c:pt>
                <c:pt idx="603">
                  <c:v>59.423926999999999</c:v>
                </c:pt>
                <c:pt idx="604">
                  <c:v>59.424827999999998</c:v>
                </c:pt>
                <c:pt idx="605">
                  <c:v>59.425727999999999</c:v>
                </c:pt>
                <c:pt idx="606">
                  <c:v>59.426623999999997</c:v>
                </c:pt>
                <c:pt idx="607">
                  <c:v>59.427528000000002</c:v>
                </c:pt>
                <c:pt idx="608">
                  <c:v>59.428424999999997</c:v>
                </c:pt>
                <c:pt idx="609">
                  <c:v>59.429316999999998</c:v>
                </c:pt>
                <c:pt idx="610">
                  <c:v>59.430205999999998</c:v>
                </c:pt>
                <c:pt idx="611">
                  <c:v>59.431091000000002</c:v>
                </c:pt>
                <c:pt idx="612">
                  <c:v>59.431975999999999</c:v>
                </c:pt>
                <c:pt idx="613">
                  <c:v>59.432853999999999</c:v>
                </c:pt>
                <c:pt idx="614">
                  <c:v>59.433726999999998</c:v>
                </c:pt>
                <c:pt idx="615">
                  <c:v>59.434596999999997</c:v>
                </c:pt>
                <c:pt idx="616">
                  <c:v>59.435462999999999</c:v>
                </c:pt>
                <c:pt idx="617">
                  <c:v>59.436329000000001</c:v>
                </c:pt>
                <c:pt idx="618">
                  <c:v>59.437190999999999</c:v>
                </c:pt>
                <c:pt idx="619">
                  <c:v>59.438048999999999</c:v>
                </c:pt>
                <c:pt idx="620">
                  <c:v>59.438904000000001</c:v>
                </c:pt>
                <c:pt idx="621">
                  <c:v>59.439757999999998</c:v>
                </c:pt>
                <c:pt idx="622">
                  <c:v>59.440609000000002</c:v>
                </c:pt>
                <c:pt idx="623">
                  <c:v>59.441456000000002</c:v>
                </c:pt>
                <c:pt idx="624">
                  <c:v>59.442298999999998</c:v>
                </c:pt>
                <c:pt idx="625">
                  <c:v>59.443145999999999</c:v>
                </c:pt>
                <c:pt idx="626">
                  <c:v>59.443989000000002</c:v>
                </c:pt>
                <c:pt idx="627">
                  <c:v>59.444828000000001</c:v>
                </c:pt>
                <c:pt idx="628">
                  <c:v>59.445670999999997</c:v>
                </c:pt>
                <c:pt idx="629">
                  <c:v>59.446514000000001</c:v>
                </c:pt>
                <c:pt idx="630">
                  <c:v>59.447353</c:v>
                </c:pt>
                <c:pt idx="631">
                  <c:v>59.448196000000003</c:v>
                </c:pt>
                <c:pt idx="632">
                  <c:v>59.449047</c:v>
                </c:pt>
                <c:pt idx="633">
                  <c:v>59.449894</c:v>
                </c:pt>
                <c:pt idx="634">
                  <c:v>59.450744999999998</c:v>
                </c:pt>
                <c:pt idx="635">
                  <c:v>59.451599000000002</c:v>
                </c:pt>
                <c:pt idx="636">
                  <c:v>59.452454000000003</c:v>
                </c:pt>
                <c:pt idx="637">
                  <c:v>59.453308</c:v>
                </c:pt>
                <c:pt idx="638">
                  <c:v>59.454166000000001</c:v>
                </c:pt>
                <c:pt idx="639">
                  <c:v>59.455021000000002</c:v>
                </c:pt>
                <c:pt idx="640">
                  <c:v>59.455871999999999</c:v>
                </c:pt>
                <c:pt idx="641">
                  <c:v>59.456721999999999</c:v>
                </c:pt>
                <c:pt idx="642">
                  <c:v>59.457572999999996</c:v>
                </c:pt>
                <c:pt idx="643">
                  <c:v>59.458419999999997</c:v>
                </c:pt>
                <c:pt idx="644">
                  <c:v>59.459263</c:v>
                </c:pt>
                <c:pt idx="645">
                  <c:v>59.460101999999999</c:v>
                </c:pt>
                <c:pt idx="646">
                  <c:v>59.460945000000002</c:v>
                </c:pt>
                <c:pt idx="647">
                  <c:v>59.461781000000002</c:v>
                </c:pt>
                <c:pt idx="648">
                  <c:v>59.462620000000001</c:v>
                </c:pt>
                <c:pt idx="649">
                  <c:v>59.463459</c:v>
                </c:pt>
                <c:pt idx="650">
                  <c:v>59.464297999999999</c:v>
                </c:pt>
                <c:pt idx="651">
                  <c:v>59.465136999999999</c:v>
                </c:pt>
                <c:pt idx="652">
                  <c:v>59.465983999999999</c:v>
                </c:pt>
                <c:pt idx="653">
                  <c:v>59.466827000000002</c:v>
                </c:pt>
                <c:pt idx="654">
                  <c:v>59.467674000000002</c:v>
                </c:pt>
                <c:pt idx="655">
                  <c:v>59.468521000000003</c:v>
                </c:pt>
                <c:pt idx="656">
                  <c:v>59.469368000000003</c:v>
                </c:pt>
                <c:pt idx="657">
                  <c:v>59.470215000000003</c:v>
                </c:pt>
                <c:pt idx="658">
                  <c:v>59.471057999999999</c:v>
                </c:pt>
                <c:pt idx="659">
                  <c:v>59.471896999999998</c:v>
                </c:pt>
                <c:pt idx="660">
                  <c:v>59.472740000000002</c:v>
                </c:pt>
                <c:pt idx="661">
                  <c:v>59.473571999999997</c:v>
                </c:pt>
                <c:pt idx="662">
                  <c:v>59.474403000000002</c:v>
                </c:pt>
                <c:pt idx="663">
                  <c:v>59.475234999999998</c:v>
                </c:pt>
                <c:pt idx="664">
                  <c:v>59.476058999999999</c:v>
                </c:pt>
                <c:pt idx="665">
                  <c:v>59.476891000000002</c:v>
                </c:pt>
                <c:pt idx="666">
                  <c:v>59.477718000000003</c:v>
                </c:pt>
                <c:pt idx="667">
                  <c:v>59.478541999999997</c:v>
                </c:pt>
                <c:pt idx="668">
                  <c:v>59.479370000000003</c:v>
                </c:pt>
                <c:pt idx="669">
                  <c:v>59.480198000000001</c:v>
                </c:pt>
                <c:pt idx="670">
                  <c:v>59.481032999999996</c:v>
                </c:pt>
                <c:pt idx="671">
                  <c:v>59.481869000000003</c:v>
                </c:pt>
                <c:pt idx="672">
                  <c:v>59.482703999999998</c:v>
                </c:pt>
                <c:pt idx="673">
                  <c:v>59.483547000000002</c:v>
                </c:pt>
                <c:pt idx="674">
                  <c:v>59.484389999999998</c:v>
                </c:pt>
                <c:pt idx="675">
                  <c:v>59.485236999999998</c:v>
                </c:pt>
                <c:pt idx="676">
                  <c:v>59.486080000000001</c:v>
                </c:pt>
                <c:pt idx="677">
                  <c:v>59.486930999999998</c:v>
                </c:pt>
                <c:pt idx="678">
                  <c:v>59.487777999999999</c:v>
                </c:pt>
                <c:pt idx="679">
                  <c:v>59.488621000000002</c:v>
                </c:pt>
                <c:pt idx="680">
                  <c:v>59.489463999999998</c:v>
                </c:pt>
                <c:pt idx="681">
                  <c:v>59.490310999999998</c:v>
                </c:pt>
                <c:pt idx="682">
                  <c:v>59.491149999999998</c:v>
                </c:pt>
                <c:pt idx="683">
                  <c:v>59.491988999999997</c:v>
                </c:pt>
                <c:pt idx="684">
                  <c:v>59.492828000000003</c:v>
                </c:pt>
                <c:pt idx="685">
                  <c:v>59.493664000000003</c:v>
                </c:pt>
                <c:pt idx="686">
                  <c:v>59.494498999999998</c:v>
                </c:pt>
                <c:pt idx="687">
                  <c:v>59.495342000000001</c:v>
                </c:pt>
                <c:pt idx="688">
                  <c:v>59.496178</c:v>
                </c:pt>
                <c:pt idx="689">
                  <c:v>59.497013000000003</c:v>
                </c:pt>
                <c:pt idx="690">
                  <c:v>59.497855999999999</c:v>
                </c:pt>
                <c:pt idx="691">
                  <c:v>59.498694999999998</c:v>
                </c:pt>
                <c:pt idx="692">
                  <c:v>59.499535000000002</c:v>
                </c:pt>
                <c:pt idx="693">
                  <c:v>59.500377999999998</c:v>
                </c:pt>
                <c:pt idx="694">
                  <c:v>59.501221000000001</c:v>
                </c:pt>
                <c:pt idx="695">
                  <c:v>59.502063999999997</c:v>
                </c:pt>
                <c:pt idx="696">
                  <c:v>59.502903000000003</c:v>
                </c:pt>
                <c:pt idx="697">
                  <c:v>59.503749999999997</c:v>
                </c:pt>
                <c:pt idx="698">
                  <c:v>59.504589000000003</c:v>
                </c:pt>
                <c:pt idx="699">
                  <c:v>59.505428000000002</c:v>
                </c:pt>
                <c:pt idx="700">
                  <c:v>59.506270999999998</c:v>
                </c:pt>
                <c:pt idx="701">
                  <c:v>59.507106999999998</c:v>
                </c:pt>
                <c:pt idx="702">
                  <c:v>59.507942</c:v>
                </c:pt>
                <c:pt idx="703">
                  <c:v>59.508778</c:v>
                </c:pt>
                <c:pt idx="704">
                  <c:v>59.509608999999998</c:v>
                </c:pt>
                <c:pt idx="705">
                  <c:v>59.510441</c:v>
                </c:pt>
                <c:pt idx="706">
                  <c:v>59.511268999999999</c:v>
                </c:pt>
                <c:pt idx="707">
                  <c:v>59.512096</c:v>
                </c:pt>
                <c:pt idx="708">
                  <c:v>59.512917000000002</c:v>
                </c:pt>
                <c:pt idx="709">
                  <c:v>59.513741000000003</c:v>
                </c:pt>
                <c:pt idx="710">
                  <c:v>59.514561</c:v>
                </c:pt>
                <c:pt idx="711">
                  <c:v>59.515377000000001</c:v>
                </c:pt>
                <c:pt idx="712">
                  <c:v>59.516196999999998</c:v>
                </c:pt>
                <c:pt idx="713">
                  <c:v>59.517009999999999</c:v>
                </c:pt>
                <c:pt idx="714">
                  <c:v>59.517822000000002</c:v>
                </c:pt>
                <c:pt idx="715">
                  <c:v>59.518630999999999</c:v>
                </c:pt>
                <c:pt idx="716">
                  <c:v>59.519435999999999</c:v>
                </c:pt>
                <c:pt idx="717">
                  <c:v>59.520245000000003</c:v>
                </c:pt>
                <c:pt idx="718">
                  <c:v>59.521048999999998</c:v>
                </c:pt>
                <c:pt idx="719">
                  <c:v>59.521850999999998</c:v>
                </c:pt>
                <c:pt idx="720">
                  <c:v>59.522652000000001</c:v>
                </c:pt>
                <c:pt idx="721">
                  <c:v>59.523448999999999</c:v>
                </c:pt>
                <c:pt idx="722">
                  <c:v>59.524245999999998</c:v>
                </c:pt>
                <c:pt idx="723">
                  <c:v>59.525039999999997</c:v>
                </c:pt>
                <c:pt idx="724">
                  <c:v>59.525832999999999</c:v>
                </c:pt>
                <c:pt idx="725">
                  <c:v>59.526623000000001</c:v>
                </c:pt>
                <c:pt idx="726">
                  <c:v>59.527408999999999</c:v>
                </c:pt>
                <c:pt idx="727">
                  <c:v>59.528193999999999</c:v>
                </c:pt>
                <c:pt idx="728">
                  <c:v>59.528984000000001</c:v>
                </c:pt>
                <c:pt idx="729">
                  <c:v>59.529761999999998</c:v>
                </c:pt>
                <c:pt idx="730">
                  <c:v>59.530543999999999</c:v>
                </c:pt>
                <c:pt idx="731">
                  <c:v>59.531326</c:v>
                </c:pt>
                <c:pt idx="732">
                  <c:v>59.532103999999997</c:v>
                </c:pt>
                <c:pt idx="733">
                  <c:v>59.532882999999998</c:v>
                </c:pt>
                <c:pt idx="734">
                  <c:v>59.533661000000002</c:v>
                </c:pt>
                <c:pt idx="735">
                  <c:v>59.534438999999999</c:v>
                </c:pt>
                <c:pt idx="736">
                  <c:v>59.535221</c:v>
                </c:pt>
                <c:pt idx="737">
                  <c:v>59.536003000000001</c:v>
                </c:pt>
                <c:pt idx="738">
                  <c:v>59.536780999999998</c:v>
                </c:pt>
                <c:pt idx="739">
                  <c:v>59.537567000000003</c:v>
                </c:pt>
                <c:pt idx="740">
                  <c:v>59.538348999999997</c:v>
                </c:pt>
                <c:pt idx="741">
                  <c:v>59.539130999999998</c:v>
                </c:pt>
                <c:pt idx="742">
                  <c:v>59.539917000000003</c:v>
                </c:pt>
                <c:pt idx="743">
                  <c:v>59.540703000000001</c:v>
                </c:pt>
                <c:pt idx="744">
                  <c:v>59.541485000000002</c:v>
                </c:pt>
                <c:pt idx="745">
                  <c:v>59.542267000000002</c:v>
                </c:pt>
                <c:pt idx="746">
                  <c:v>59.543053</c:v>
                </c:pt>
                <c:pt idx="747">
                  <c:v>59.543835000000001</c:v>
                </c:pt>
                <c:pt idx="748">
                  <c:v>59.544612999999998</c:v>
                </c:pt>
                <c:pt idx="749">
                  <c:v>59.545394999999999</c:v>
                </c:pt>
                <c:pt idx="750">
                  <c:v>59.546173000000003</c:v>
                </c:pt>
                <c:pt idx="751">
                  <c:v>59.546954999999997</c:v>
                </c:pt>
                <c:pt idx="752">
                  <c:v>59.547728999999997</c:v>
                </c:pt>
                <c:pt idx="753">
                  <c:v>59.548504000000001</c:v>
                </c:pt>
                <c:pt idx="754">
                  <c:v>59.549281999999998</c:v>
                </c:pt>
                <c:pt idx="755">
                  <c:v>59.550055999999998</c:v>
                </c:pt>
                <c:pt idx="756">
                  <c:v>59.550834999999999</c:v>
                </c:pt>
                <c:pt idx="757">
                  <c:v>59.551608999999999</c:v>
                </c:pt>
                <c:pt idx="758">
                  <c:v>59.552387000000003</c:v>
                </c:pt>
                <c:pt idx="759">
                  <c:v>59.553162</c:v>
                </c:pt>
                <c:pt idx="760">
                  <c:v>59.553939999999997</c:v>
                </c:pt>
                <c:pt idx="761">
                  <c:v>59.554713999999997</c:v>
                </c:pt>
                <c:pt idx="762">
                  <c:v>59.555489000000001</c:v>
                </c:pt>
                <c:pt idx="763">
                  <c:v>59.556263000000001</c:v>
                </c:pt>
                <c:pt idx="764">
                  <c:v>59.557034000000002</c:v>
                </c:pt>
                <c:pt idx="765">
                  <c:v>59.557808000000001</c:v>
                </c:pt>
                <c:pt idx="766">
                  <c:v>59.558574999999998</c:v>
                </c:pt>
                <c:pt idx="767">
                  <c:v>59.559345</c:v>
                </c:pt>
                <c:pt idx="768">
                  <c:v>59.560111999999997</c:v>
                </c:pt>
                <c:pt idx="769">
                  <c:v>59.560875000000003</c:v>
                </c:pt>
                <c:pt idx="770">
                  <c:v>59.561638000000002</c:v>
                </c:pt>
                <c:pt idx="771">
                  <c:v>59.562401000000001</c:v>
                </c:pt>
                <c:pt idx="772">
                  <c:v>59.563160000000003</c:v>
                </c:pt>
                <c:pt idx="773">
                  <c:v>59.563918999999999</c:v>
                </c:pt>
                <c:pt idx="774">
                  <c:v>59.564678000000001</c:v>
                </c:pt>
                <c:pt idx="775">
                  <c:v>59.565437000000003</c:v>
                </c:pt>
                <c:pt idx="776">
                  <c:v>59.566192999999998</c:v>
                </c:pt>
                <c:pt idx="777">
                  <c:v>59.566947999999996</c:v>
                </c:pt>
                <c:pt idx="778">
                  <c:v>59.567706999999999</c:v>
                </c:pt>
                <c:pt idx="779">
                  <c:v>59.568461999999997</c:v>
                </c:pt>
                <c:pt idx="780">
                  <c:v>59.569214000000002</c:v>
                </c:pt>
                <c:pt idx="781">
                  <c:v>59.569965000000003</c:v>
                </c:pt>
                <c:pt idx="782">
                  <c:v>59.570717000000002</c:v>
                </c:pt>
                <c:pt idx="783">
                  <c:v>59.571468000000003</c:v>
                </c:pt>
                <c:pt idx="784">
                  <c:v>59.572220000000002</c:v>
                </c:pt>
                <c:pt idx="785">
                  <c:v>59.572968000000003</c:v>
                </c:pt>
                <c:pt idx="786">
                  <c:v>59.573711000000003</c:v>
                </c:pt>
                <c:pt idx="787">
                  <c:v>59.574455</c:v>
                </c:pt>
                <c:pt idx="788">
                  <c:v>59.575195000000001</c:v>
                </c:pt>
                <c:pt idx="789">
                  <c:v>59.575932000000002</c:v>
                </c:pt>
                <c:pt idx="790">
                  <c:v>59.576667999999998</c:v>
                </c:pt>
                <c:pt idx="791">
                  <c:v>59.577404000000001</c:v>
                </c:pt>
                <c:pt idx="792">
                  <c:v>59.578139999999998</c:v>
                </c:pt>
                <c:pt idx="793">
                  <c:v>59.578868999999997</c:v>
                </c:pt>
                <c:pt idx="794">
                  <c:v>59.579594</c:v>
                </c:pt>
                <c:pt idx="795">
                  <c:v>59.580322000000002</c:v>
                </c:pt>
                <c:pt idx="796">
                  <c:v>59.581051000000002</c:v>
                </c:pt>
                <c:pt idx="797">
                  <c:v>59.581772000000001</c:v>
                </c:pt>
                <c:pt idx="798">
                  <c:v>59.582496999999996</c:v>
                </c:pt>
                <c:pt idx="799">
                  <c:v>59.583221000000002</c:v>
                </c:pt>
                <c:pt idx="800">
                  <c:v>59.583942</c:v>
                </c:pt>
                <c:pt idx="801">
                  <c:v>59.584662999999999</c:v>
                </c:pt>
                <c:pt idx="802">
                  <c:v>59.585383999999998</c:v>
                </c:pt>
                <c:pt idx="803">
                  <c:v>59.586101999999997</c:v>
                </c:pt>
                <c:pt idx="804">
                  <c:v>59.586823000000003</c:v>
                </c:pt>
                <c:pt idx="805">
                  <c:v>59.587536</c:v>
                </c:pt>
                <c:pt idx="806">
                  <c:v>59.588253000000002</c:v>
                </c:pt>
                <c:pt idx="807">
                  <c:v>59.588965999999999</c:v>
                </c:pt>
                <c:pt idx="808">
                  <c:v>59.589683999999998</c:v>
                </c:pt>
                <c:pt idx="809">
                  <c:v>59.590392999999999</c:v>
                </c:pt>
                <c:pt idx="810">
                  <c:v>59.591106000000003</c:v>
                </c:pt>
                <c:pt idx="811">
                  <c:v>59.591816000000001</c:v>
                </c:pt>
                <c:pt idx="812">
                  <c:v>59.592525000000002</c:v>
                </c:pt>
                <c:pt idx="813">
                  <c:v>59.593235</c:v>
                </c:pt>
                <c:pt idx="814">
                  <c:v>59.593936999999997</c:v>
                </c:pt>
                <c:pt idx="815">
                  <c:v>59.594642999999998</c:v>
                </c:pt>
                <c:pt idx="816">
                  <c:v>59.595351999999998</c:v>
                </c:pt>
                <c:pt idx="817">
                  <c:v>59.596054000000002</c:v>
                </c:pt>
                <c:pt idx="818">
                  <c:v>59.596755999999999</c:v>
                </c:pt>
                <c:pt idx="819">
                  <c:v>59.597458000000003</c:v>
                </c:pt>
                <c:pt idx="820">
                  <c:v>59.598163999999997</c:v>
                </c:pt>
                <c:pt idx="821">
                  <c:v>59.598861999999997</c:v>
                </c:pt>
                <c:pt idx="822">
                  <c:v>59.599564000000001</c:v>
                </c:pt>
                <c:pt idx="823">
                  <c:v>59.600265999999998</c:v>
                </c:pt>
                <c:pt idx="824">
                  <c:v>59.600963999999998</c:v>
                </c:pt>
                <c:pt idx="825">
                  <c:v>59.601661999999997</c:v>
                </c:pt>
                <c:pt idx="826">
                  <c:v>59.602356</c:v>
                </c:pt>
                <c:pt idx="827">
                  <c:v>59.603054</c:v>
                </c:pt>
                <c:pt idx="828">
                  <c:v>59.603748000000003</c:v>
                </c:pt>
                <c:pt idx="829">
                  <c:v>59.604443000000003</c:v>
                </c:pt>
                <c:pt idx="830">
                  <c:v>59.605136999999999</c:v>
                </c:pt>
                <c:pt idx="831">
                  <c:v>59.605826999999998</c:v>
                </c:pt>
                <c:pt idx="832">
                  <c:v>59.606518000000001</c:v>
                </c:pt>
                <c:pt idx="833">
                  <c:v>59.607204000000003</c:v>
                </c:pt>
                <c:pt idx="834">
                  <c:v>59.607894999999999</c:v>
                </c:pt>
                <c:pt idx="835">
                  <c:v>59.608578000000001</c:v>
                </c:pt>
                <c:pt idx="836">
                  <c:v>59.609260999999996</c:v>
                </c:pt>
                <c:pt idx="837">
                  <c:v>59.609943000000001</c:v>
                </c:pt>
                <c:pt idx="838">
                  <c:v>59.610626000000003</c:v>
                </c:pt>
                <c:pt idx="839">
                  <c:v>59.611305000000002</c:v>
                </c:pt>
                <c:pt idx="840">
                  <c:v>59.611984</c:v>
                </c:pt>
                <c:pt idx="841">
                  <c:v>59.612662999999998</c:v>
                </c:pt>
                <c:pt idx="842">
                  <c:v>59.613342000000003</c:v>
                </c:pt>
                <c:pt idx="843">
                  <c:v>59.614021000000001</c:v>
                </c:pt>
                <c:pt idx="844">
                  <c:v>59.614699999999999</c:v>
                </c:pt>
                <c:pt idx="845">
                  <c:v>59.615375999999998</c:v>
                </c:pt>
                <c:pt idx="846">
                  <c:v>59.616050999999999</c:v>
                </c:pt>
                <c:pt idx="847">
                  <c:v>59.616726</c:v>
                </c:pt>
                <c:pt idx="848">
                  <c:v>59.617396999999997</c:v>
                </c:pt>
                <c:pt idx="849">
                  <c:v>59.618073000000003</c:v>
                </c:pt>
                <c:pt idx="850">
                  <c:v>59.618740000000003</c:v>
                </c:pt>
                <c:pt idx="851">
                  <c:v>59.619410999999999</c:v>
                </c:pt>
                <c:pt idx="852">
                  <c:v>59.620083000000001</c:v>
                </c:pt>
                <c:pt idx="853">
                  <c:v>59.620747000000001</c:v>
                </c:pt>
                <c:pt idx="854">
                  <c:v>59.621406999999998</c:v>
                </c:pt>
                <c:pt idx="855">
                  <c:v>59.622073999999998</c:v>
                </c:pt>
                <c:pt idx="856">
                  <c:v>59.622734000000001</c:v>
                </c:pt>
                <c:pt idx="857">
                  <c:v>59.623393999999998</c:v>
                </c:pt>
                <c:pt idx="858">
                  <c:v>59.624049999999997</c:v>
                </c:pt>
                <c:pt idx="859">
                  <c:v>59.62471</c:v>
                </c:pt>
                <c:pt idx="860">
                  <c:v>59.625362000000003</c:v>
                </c:pt>
                <c:pt idx="861">
                  <c:v>59.626018999999999</c:v>
                </c:pt>
                <c:pt idx="862">
                  <c:v>59.626666999999998</c:v>
                </c:pt>
                <c:pt idx="863">
                  <c:v>59.627322999999997</c:v>
                </c:pt>
                <c:pt idx="864">
                  <c:v>59.627974999999999</c:v>
                </c:pt>
                <c:pt idx="865">
                  <c:v>59.628619999999998</c:v>
                </c:pt>
                <c:pt idx="866">
                  <c:v>59.629272</c:v>
                </c:pt>
                <c:pt idx="867">
                  <c:v>59.629921000000003</c:v>
                </c:pt>
                <c:pt idx="868">
                  <c:v>59.630561999999998</c:v>
                </c:pt>
                <c:pt idx="869">
                  <c:v>59.631210000000003</c:v>
                </c:pt>
                <c:pt idx="870">
                  <c:v>59.631855000000002</c:v>
                </c:pt>
                <c:pt idx="871">
                  <c:v>59.632496000000003</c:v>
                </c:pt>
                <c:pt idx="872">
                  <c:v>59.633133000000001</c:v>
                </c:pt>
                <c:pt idx="873">
                  <c:v>59.633769999999998</c:v>
                </c:pt>
                <c:pt idx="874">
                  <c:v>59.634407000000003</c:v>
                </c:pt>
                <c:pt idx="875">
                  <c:v>59.635044000000001</c:v>
                </c:pt>
                <c:pt idx="876">
                  <c:v>59.635677000000001</c:v>
                </c:pt>
                <c:pt idx="877">
                  <c:v>59.636307000000002</c:v>
                </c:pt>
                <c:pt idx="878">
                  <c:v>59.636940000000003</c:v>
                </c:pt>
                <c:pt idx="879">
                  <c:v>59.637566</c:v>
                </c:pt>
                <c:pt idx="880">
                  <c:v>59.638195000000003</c:v>
                </c:pt>
                <c:pt idx="881">
                  <c:v>59.638821</c:v>
                </c:pt>
                <c:pt idx="882">
                  <c:v>59.639446</c:v>
                </c:pt>
                <c:pt idx="883">
                  <c:v>59.640072000000004</c:v>
                </c:pt>
                <c:pt idx="884">
                  <c:v>59.640694000000003</c:v>
                </c:pt>
                <c:pt idx="885">
                  <c:v>59.641319000000003</c:v>
                </c:pt>
                <c:pt idx="886">
                  <c:v>59.641941000000003</c:v>
                </c:pt>
                <c:pt idx="887">
                  <c:v>59.642567</c:v>
                </c:pt>
                <c:pt idx="888">
                  <c:v>59.643185000000003</c:v>
                </c:pt>
                <c:pt idx="889">
                  <c:v>59.643802999999998</c:v>
                </c:pt>
                <c:pt idx="890">
                  <c:v>59.644421000000001</c:v>
                </c:pt>
                <c:pt idx="891">
                  <c:v>59.645038999999997</c:v>
                </c:pt>
                <c:pt idx="892">
                  <c:v>59.645657</c:v>
                </c:pt>
                <c:pt idx="893">
                  <c:v>59.646270999999999</c:v>
                </c:pt>
                <c:pt idx="894">
                  <c:v>59.646881</c:v>
                </c:pt>
                <c:pt idx="895">
                  <c:v>59.647491000000002</c:v>
                </c:pt>
                <c:pt idx="896">
                  <c:v>59.648105999999999</c:v>
                </c:pt>
                <c:pt idx="897">
                  <c:v>59.648712000000003</c:v>
                </c:pt>
                <c:pt idx="898">
                  <c:v>59.649323000000003</c:v>
                </c:pt>
                <c:pt idx="899">
                  <c:v>59.649929</c:v>
                </c:pt>
                <c:pt idx="900">
                  <c:v>59.650531999999998</c:v>
                </c:pt>
                <c:pt idx="901">
                  <c:v>59.651138000000003</c:v>
                </c:pt>
                <c:pt idx="902">
                  <c:v>59.651741000000001</c:v>
                </c:pt>
                <c:pt idx="903">
                  <c:v>59.652343999999999</c:v>
                </c:pt>
                <c:pt idx="904">
                  <c:v>59.652943</c:v>
                </c:pt>
                <c:pt idx="905">
                  <c:v>59.653545000000001</c:v>
                </c:pt>
                <c:pt idx="906">
                  <c:v>59.654144000000002</c:v>
                </c:pt>
                <c:pt idx="907">
                  <c:v>59.654743000000003</c:v>
                </c:pt>
                <c:pt idx="908">
                  <c:v>59.655338</c:v>
                </c:pt>
                <c:pt idx="909">
                  <c:v>59.655937000000002</c:v>
                </c:pt>
                <c:pt idx="910">
                  <c:v>59.656531999999999</c:v>
                </c:pt>
                <c:pt idx="911">
                  <c:v>59.657127000000003</c:v>
                </c:pt>
                <c:pt idx="912">
                  <c:v>59.657722</c:v>
                </c:pt>
                <c:pt idx="913">
                  <c:v>59.65831</c:v>
                </c:pt>
                <c:pt idx="914">
                  <c:v>59.658904999999997</c:v>
                </c:pt>
                <c:pt idx="915">
                  <c:v>59.659492</c:v>
                </c:pt>
                <c:pt idx="916">
                  <c:v>59.660080000000001</c:v>
                </c:pt>
                <c:pt idx="917">
                  <c:v>59.660666999999997</c:v>
                </c:pt>
                <c:pt idx="918">
                  <c:v>59.661251</c:v>
                </c:pt>
                <c:pt idx="919">
                  <c:v>59.661835000000004</c:v>
                </c:pt>
                <c:pt idx="920">
                  <c:v>59.662418000000002</c:v>
                </c:pt>
                <c:pt idx="921">
                  <c:v>59.662998000000002</c:v>
                </c:pt>
                <c:pt idx="922">
                  <c:v>59.663573999999997</c:v>
                </c:pt>
                <c:pt idx="923">
                  <c:v>59.664154000000003</c:v>
                </c:pt>
                <c:pt idx="924">
                  <c:v>59.664729999999999</c:v>
                </c:pt>
                <c:pt idx="925">
                  <c:v>59.665306000000001</c:v>
                </c:pt>
                <c:pt idx="926">
                  <c:v>59.665882000000003</c:v>
                </c:pt>
                <c:pt idx="927">
                  <c:v>59.666454000000002</c:v>
                </c:pt>
                <c:pt idx="928">
                  <c:v>59.667026999999997</c:v>
                </c:pt>
                <c:pt idx="929">
                  <c:v>59.667599000000003</c:v>
                </c:pt>
                <c:pt idx="930">
                  <c:v>59.668166999999997</c:v>
                </c:pt>
                <c:pt idx="931">
                  <c:v>59.668736000000003</c:v>
                </c:pt>
                <c:pt idx="932">
                  <c:v>59.669303999999997</c:v>
                </c:pt>
                <c:pt idx="933">
                  <c:v>59.669868000000001</c:v>
                </c:pt>
                <c:pt idx="934">
                  <c:v>59.670437</c:v>
                </c:pt>
                <c:pt idx="935">
                  <c:v>59.670997999999997</c:v>
                </c:pt>
                <c:pt idx="936">
                  <c:v>59.671557999999997</c:v>
                </c:pt>
                <c:pt idx="937">
                  <c:v>59.672119000000002</c:v>
                </c:pt>
                <c:pt idx="938">
                  <c:v>59.672676000000003</c:v>
                </c:pt>
                <c:pt idx="939">
                  <c:v>59.673237</c:v>
                </c:pt>
                <c:pt idx="940">
                  <c:v>59.673789999999997</c:v>
                </c:pt>
                <c:pt idx="941">
                  <c:v>59.674343</c:v>
                </c:pt>
                <c:pt idx="942">
                  <c:v>59.674895999999997</c:v>
                </c:pt>
                <c:pt idx="943">
                  <c:v>59.675449</c:v>
                </c:pt>
                <c:pt idx="944">
                  <c:v>59.675995</c:v>
                </c:pt>
                <c:pt idx="945">
                  <c:v>59.676547999999997</c:v>
                </c:pt>
                <c:pt idx="946">
                  <c:v>59.677093999999997</c:v>
                </c:pt>
                <c:pt idx="947">
                  <c:v>59.677643000000003</c:v>
                </c:pt>
                <c:pt idx="948">
                  <c:v>59.678187999999999</c:v>
                </c:pt>
                <c:pt idx="949">
                  <c:v>59.678733999999999</c:v>
                </c:pt>
                <c:pt idx="950">
                  <c:v>59.679276000000002</c:v>
                </c:pt>
                <c:pt idx="951">
                  <c:v>59.679820999999997</c:v>
                </c:pt>
                <c:pt idx="952">
                  <c:v>59.680359000000003</c:v>
                </c:pt>
                <c:pt idx="953">
                  <c:v>59.680900999999999</c:v>
                </c:pt>
                <c:pt idx="954">
                  <c:v>59.681438</c:v>
                </c:pt>
                <c:pt idx="955">
                  <c:v>59.681975999999999</c:v>
                </c:pt>
                <c:pt idx="956">
                  <c:v>59.682510000000001</c:v>
                </c:pt>
                <c:pt idx="957">
                  <c:v>59.683047999999999</c:v>
                </c:pt>
                <c:pt idx="958">
                  <c:v>59.683582000000001</c:v>
                </c:pt>
                <c:pt idx="959">
                  <c:v>59.684113000000004</c:v>
                </c:pt>
                <c:pt idx="960">
                  <c:v>59.684646999999998</c:v>
                </c:pt>
                <c:pt idx="961">
                  <c:v>59.685177000000003</c:v>
                </c:pt>
              </c:numCache>
            </c:numRef>
          </c:yVal>
          <c:smooth val="0"/>
        </c:ser>
        <c:ser>
          <c:idx val="3"/>
          <c:order val="2"/>
          <c:tx>
            <c:strRef>
              <c:f>aLL!$V$1</c:f>
              <c:strCache>
                <c:ptCount val="1"/>
                <c:pt idx="0">
                  <c:v>case11</c:v>
                </c:pt>
              </c:strCache>
            </c:strRef>
          </c:tx>
          <c:spPr>
            <a:ln w="19050" cap="rnd">
              <a:solidFill>
                <a:schemeClr val="accent4"/>
              </a:solidFill>
              <a:round/>
            </a:ln>
            <a:effectLst/>
          </c:spPr>
          <c:marker>
            <c:symbol val="none"/>
          </c:marker>
          <c:xVal>
            <c:numRef>
              <c:f>aLL!$A$2:$A$968</c:f>
              <c:numCache>
                <c:formatCode>General</c:formatCode>
                <c:ptCount val="967"/>
                <c:pt idx="0">
                  <c:v>0</c:v>
                </c:pt>
                <c:pt idx="1">
                  <c:v>2.0833000000000001E-2</c:v>
                </c:pt>
                <c:pt idx="2">
                  <c:v>4.1667000000000003E-2</c:v>
                </c:pt>
                <c:pt idx="3">
                  <c:v>6.25E-2</c:v>
                </c:pt>
                <c:pt idx="4">
                  <c:v>8.3333000000000004E-2</c:v>
                </c:pt>
                <c:pt idx="5">
                  <c:v>0.104167</c:v>
                </c:pt>
                <c:pt idx="6">
                  <c:v>0.125</c:v>
                </c:pt>
                <c:pt idx="7">
                  <c:v>0.14583299999999999</c:v>
                </c:pt>
                <c:pt idx="8">
                  <c:v>0.16666700000000001</c:v>
                </c:pt>
                <c:pt idx="9">
                  <c:v>0.1875</c:v>
                </c:pt>
                <c:pt idx="10">
                  <c:v>0.20833299999999999</c:v>
                </c:pt>
                <c:pt idx="11">
                  <c:v>0.22916700000000001</c:v>
                </c:pt>
                <c:pt idx="12">
                  <c:v>0.25</c:v>
                </c:pt>
                <c:pt idx="13">
                  <c:v>0.27083299999999999</c:v>
                </c:pt>
                <c:pt idx="14">
                  <c:v>0.29166700000000001</c:v>
                </c:pt>
                <c:pt idx="15">
                  <c:v>0.3125</c:v>
                </c:pt>
                <c:pt idx="16">
                  <c:v>0.33333299999999999</c:v>
                </c:pt>
                <c:pt idx="17">
                  <c:v>0.35416700000000001</c:v>
                </c:pt>
                <c:pt idx="18">
                  <c:v>0.375</c:v>
                </c:pt>
                <c:pt idx="19">
                  <c:v>0.39583299999999999</c:v>
                </c:pt>
                <c:pt idx="20">
                  <c:v>0.41666700000000001</c:v>
                </c:pt>
                <c:pt idx="21">
                  <c:v>0.4375</c:v>
                </c:pt>
                <c:pt idx="22">
                  <c:v>0.45833299999999999</c:v>
                </c:pt>
                <c:pt idx="23">
                  <c:v>0.47916700000000001</c:v>
                </c:pt>
                <c:pt idx="24">
                  <c:v>0.5</c:v>
                </c:pt>
                <c:pt idx="25">
                  <c:v>0.5</c:v>
                </c:pt>
                <c:pt idx="26">
                  <c:v>0.52083299999999999</c:v>
                </c:pt>
                <c:pt idx="27">
                  <c:v>0.54166700000000001</c:v>
                </c:pt>
                <c:pt idx="28">
                  <c:v>0.5625</c:v>
                </c:pt>
                <c:pt idx="29">
                  <c:v>0.58333299999999999</c:v>
                </c:pt>
                <c:pt idx="30">
                  <c:v>0.60416700000000001</c:v>
                </c:pt>
                <c:pt idx="31">
                  <c:v>0.625</c:v>
                </c:pt>
                <c:pt idx="32">
                  <c:v>0.64583299999999999</c:v>
                </c:pt>
                <c:pt idx="33">
                  <c:v>0.66666700000000001</c:v>
                </c:pt>
                <c:pt idx="34">
                  <c:v>0.6875</c:v>
                </c:pt>
                <c:pt idx="35">
                  <c:v>0.70833299999999999</c:v>
                </c:pt>
                <c:pt idx="36">
                  <c:v>0.72916700000000001</c:v>
                </c:pt>
                <c:pt idx="37">
                  <c:v>0.75</c:v>
                </c:pt>
                <c:pt idx="38">
                  <c:v>0.77083299999999999</c:v>
                </c:pt>
                <c:pt idx="39">
                  <c:v>0.79166700000000001</c:v>
                </c:pt>
                <c:pt idx="40">
                  <c:v>0.8125</c:v>
                </c:pt>
                <c:pt idx="41">
                  <c:v>0.83333299999999999</c:v>
                </c:pt>
                <c:pt idx="42">
                  <c:v>0.85416700000000001</c:v>
                </c:pt>
                <c:pt idx="43">
                  <c:v>0.875</c:v>
                </c:pt>
                <c:pt idx="44">
                  <c:v>0.89583299999999999</c:v>
                </c:pt>
                <c:pt idx="45">
                  <c:v>0.91666700000000001</c:v>
                </c:pt>
                <c:pt idx="46">
                  <c:v>0.9375</c:v>
                </c:pt>
                <c:pt idx="47">
                  <c:v>0.95833299999999999</c:v>
                </c:pt>
                <c:pt idx="48">
                  <c:v>0.97916700000000001</c:v>
                </c:pt>
                <c:pt idx="49">
                  <c:v>1</c:v>
                </c:pt>
                <c:pt idx="50">
                  <c:v>1.020834</c:v>
                </c:pt>
                <c:pt idx="51">
                  <c:v>1.0416669999999999</c:v>
                </c:pt>
                <c:pt idx="52">
                  <c:v>1.0625009999999999</c:v>
                </c:pt>
                <c:pt idx="53">
                  <c:v>1.083334</c:v>
                </c:pt>
                <c:pt idx="54">
                  <c:v>1.1041669999999999</c:v>
                </c:pt>
                <c:pt idx="55">
                  <c:v>1.125</c:v>
                </c:pt>
                <c:pt idx="56">
                  <c:v>1.145834</c:v>
                </c:pt>
                <c:pt idx="57">
                  <c:v>1.1666669999999999</c:v>
                </c:pt>
                <c:pt idx="58">
                  <c:v>1.1875</c:v>
                </c:pt>
                <c:pt idx="59">
                  <c:v>1.208334</c:v>
                </c:pt>
                <c:pt idx="60">
                  <c:v>1.2291669999999999</c:v>
                </c:pt>
                <c:pt idx="61">
                  <c:v>1.25</c:v>
                </c:pt>
                <c:pt idx="62">
                  <c:v>1.270834</c:v>
                </c:pt>
                <c:pt idx="63">
                  <c:v>1.2916669999999999</c:v>
                </c:pt>
                <c:pt idx="64">
                  <c:v>1.3125009999999999</c:v>
                </c:pt>
                <c:pt idx="65">
                  <c:v>1.333334</c:v>
                </c:pt>
                <c:pt idx="66">
                  <c:v>1.354168</c:v>
                </c:pt>
                <c:pt idx="67">
                  <c:v>1.3750009999999999</c:v>
                </c:pt>
                <c:pt idx="68">
                  <c:v>1.395834</c:v>
                </c:pt>
                <c:pt idx="69">
                  <c:v>1.416668</c:v>
                </c:pt>
                <c:pt idx="70">
                  <c:v>1.4375009999999999</c:v>
                </c:pt>
                <c:pt idx="71">
                  <c:v>1.458334</c:v>
                </c:pt>
                <c:pt idx="72">
                  <c:v>1.479168</c:v>
                </c:pt>
                <c:pt idx="73">
                  <c:v>1.5000009999999999</c:v>
                </c:pt>
                <c:pt idx="74">
                  <c:v>1.520834</c:v>
                </c:pt>
                <c:pt idx="75">
                  <c:v>1.541668</c:v>
                </c:pt>
                <c:pt idx="76">
                  <c:v>1.5625009999999999</c:v>
                </c:pt>
                <c:pt idx="77">
                  <c:v>1.583334</c:v>
                </c:pt>
                <c:pt idx="78">
                  <c:v>1.604168</c:v>
                </c:pt>
                <c:pt idx="79">
                  <c:v>1.6250009999999999</c:v>
                </c:pt>
                <c:pt idx="80">
                  <c:v>1.645834</c:v>
                </c:pt>
                <c:pt idx="81">
                  <c:v>1.666668</c:v>
                </c:pt>
                <c:pt idx="82">
                  <c:v>1.6875009999999999</c:v>
                </c:pt>
                <c:pt idx="83">
                  <c:v>1.708334</c:v>
                </c:pt>
                <c:pt idx="84">
                  <c:v>1.729168</c:v>
                </c:pt>
                <c:pt idx="85">
                  <c:v>1.7500009999999999</c:v>
                </c:pt>
                <c:pt idx="86">
                  <c:v>1.770834</c:v>
                </c:pt>
                <c:pt idx="87">
                  <c:v>1.791668</c:v>
                </c:pt>
                <c:pt idx="88">
                  <c:v>1.8125009999999999</c:v>
                </c:pt>
                <c:pt idx="89">
                  <c:v>1.833334</c:v>
                </c:pt>
                <c:pt idx="90">
                  <c:v>1.854168</c:v>
                </c:pt>
                <c:pt idx="91">
                  <c:v>1.8750009999999999</c:v>
                </c:pt>
                <c:pt idx="92">
                  <c:v>1.895834</c:v>
                </c:pt>
                <c:pt idx="93">
                  <c:v>1.916668</c:v>
                </c:pt>
                <c:pt idx="94">
                  <c:v>1.9375009999999999</c:v>
                </c:pt>
                <c:pt idx="95">
                  <c:v>1.958334</c:v>
                </c:pt>
                <c:pt idx="96">
                  <c:v>1.979168</c:v>
                </c:pt>
                <c:pt idx="97">
                  <c:v>2.0000010000000001</c:v>
                </c:pt>
                <c:pt idx="98">
                  <c:v>2.0208339999999998</c:v>
                </c:pt>
                <c:pt idx="99">
                  <c:v>2.041668</c:v>
                </c:pt>
                <c:pt idx="100">
                  <c:v>2.0625010000000001</c:v>
                </c:pt>
                <c:pt idx="101">
                  <c:v>2.0833339999999998</c:v>
                </c:pt>
                <c:pt idx="102">
                  <c:v>2.1041669999999999</c:v>
                </c:pt>
                <c:pt idx="103">
                  <c:v>2.1250010000000001</c:v>
                </c:pt>
                <c:pt idx="104">
                  <c:v>2.1458339999999998</c:v>
                </c:pt>
                <c:pt idx="105">
                  <c:v>2.1666669999999999</c:v>
                </c:pt>
                <c:pt idx="106">
                  <c:v>2.1875010000000001</c:v>
                </c:pt>
                <c:pt idx="107">
                  <c:v>2.2083339999999998</c:v>
                </c:pt>
                <c:pt idx="108">
                  <c:v>2.2291669999999999</c:v>
                </c:pt>
                <c:pt idx="109">
                  <c:v>2.2500010000000001</c:v>
                </c:pt>
                <c:pt idx="110">
                  <c:v>2.2708339999999998</c:v>
                </c:pt>
                <c:pt idx="111">
                  <c:v>2.2916669999999999</c:v>
                </c:pt>
                <c:pt idx="112">
                  <c:v>2.3125010000000001</c:v>
                </c:pt>
                <c:pt idx="113">
                  <c:v>2.3333339999999998</c:v>
                </c:pt>
                <c:pt idx="114">
                  <c:v>2.3541669999999999</c:v>
                </c:pt>
                <c:pt idx="115">
                  <c:v>2.3750010000000001</c:v>
                </c:pt>
                <c:pt idx="116">
                  <c:v>2.3958339999999998</c:v>
                </c:pt>
                <c:pt idx="117">
                  <c:v>2.4166669999999999</c:v>
                </c:pt>
                <c:pt idx="118">
                  <c:v>2.4375010000000001</c:v>
                </c:pt>
                <c:pt idx="119">
                  <c:v>2.4583339999999998</c:v>
                </c:pt>
                <c:pt idx="120">
                  <c:v>2.4791669999999999</c:v>
                </c:pt>
                <c:pt idx="121">
                  <c:v>2.5000010000000001</c:v>
                </c:pt>
                <c:pt idx="122">
                  <c:v>2.5208339999999998</c:v>
                </c:pt>
                <c:pt idx="123">
                  <c:v>2.5416669999999999</c:v>
                </c:pt>
                <c:pt idx="124">
                  <c:v>2.5625010000000001</c:v>
                </c:pt>
                <c:pt idx="125">
                  <c:v>2.5833339999999998</c:v>
                </c:pt>
                <c:pt idx="126">
                  <c:v>2.6041669999999999</c:v>
                </c:pt>
                <c:pt idx="127">
                  <c:v>2.6250010000000001</c:v>
                </c:pt>
                <c:pt idx="128">
                  <c:v>2.6458339999999998</c:v>
                </c:pt>
                <c:pt idx="129">
                  <c:v>2.6666669999999999</c:v>
                </c:pt>
                <c:pt idx="130">
                  <c:v>2.6875010000000001</c:v>
                </c:pt>
                <c:pt idx="131">
                  <c:v>2.7083339999999998</c:v>
                </c:pt>
                <c:pt idx="132">
                  <c:v>2.7291669999999999</c:v>
                </c:pt>
                <c:pt idx="133">
                  <c:v>2.7500010000000001</c:v>
                </c:pt>
                <c:pt idx="134">
                  <c:v>2.7708339999999998</c:v>
                </c:pt>
                <c:pt idx="135">
                  <c:v>2.7916669999999999</c:v>
                </c:pt>
                <c:pt idx="136">
                  <c:v>2.8125010000000001</c:v>
                </c:pt>
                <c:pt idx="137">
                  <c:v>2.8333339999999998</c:v>
                </c:pt>
                <c:pt idx="138">
                  <c:v>2.8541669999999999</c:v>
                </c:pt>
                <c:pt idx="139">
                  <c:v>2.8750010000000001</c:v>
                </c:pt>
                <c:pt idx="140">
                  <c:v>2.8958339999999998</c:v>
                </c:pt>
                <c:pt idx="141">
                  <c:v>2.9166669999999999</c:v>
                </c:pt>
                <c:pt idx="142">
                  <c:v>2.9375010000000001</c:v>
                </c:pt>
                <c:pt idx="143">
                  <c:v>2.9583339999999998</c:v>
                </c:pt>
                <c:pt idx="144">
                  <c:v>2.9791669999999999</c:v>
                </c:pt>
                <c:pt idx="145">
                  <c:v>3.0000010000000001</c:v>
                </c:pt>
                <c:pt idx="146">
                  <c:v>3.0208339999999998</c:v>
                </c:pt>
                <c:pt idx="147">
                  <c:v>3.0416669999999999</c:v>
                </c:pt>
                <c:pt idx="148">
                  <c:v>3.0625010000000001</c:v>
                </c:pt>
                <c:pt idx="149">
                  <c:v>3.0833339999999998</c:v>
                </c:pt>
                <c:pt idx="150">
                  <c:v>3.1041669999999999</c:v>
                </c:pt>
                <c:pt idx="151">
                  <c:v>3.1250010000000001</c:v>
                </c:pt>
                <c:pt idx="152">
                  <c:v>3.1458339999999998</c:v>
                </c:pt>
                <c:pt idx="153">
                  <c:v>3.1666669999999999</c:v>
                </c:pt>
                <c:pt idx="154">
                  <c:v>3.1875010000000001</c:v>
                </c:pt>
                <c:pt idx="155">
                  <c:v>3.2083339999999998</c:v>
                </c:pt>
                <c:pt idx="156">
                  <c:v>3.2291669999999999</c:v>
                </c:pt>
                <c:pt idx="157">
                  <c:v>3.25</c:v>
                </c:pt>
                <c:pt idx="158">
                  <c:v>3.2708339999999998</c:v>
                </c:pt>
                <c:pt idx="159">
                  <c:v>3.2916669999999999</c:v>
                </c:pt>
                <c:pt idx="160">
                  <c:v>3.3125</c:v>
                </c:pt>
                <c:pt idx="161">
                  <c:v>3.3333339999999998</c:v>
                </c:pt>
                <c:pt idx="162">
                  <c:v>3.3541669999999999</c:v>
                </c:pt>
                <c:pt idx="163">
                  <c:v>3.375</c:v>
                </c:pt>
                <c:pt idx="164">
                  <c:v>3.3958339999999998</c:v>
                </c:pt>
                <c:pt idx="165">
                  <c:v>3.4166669999999999</c:v>
                </c:pt>
                <c:pt idx="166">
                  <c:v>3.4375010000000001</c:v>
                </c:pt>
                <c:pt idx="167">
                  <c:v>3.4583339999999998</c:v>
                </c:pt>
                <c:pt idx="168">
                  <c:v>3.4791669999999999</c:v>
                </c:pt>
                <c:pt idx="169">
                  <c:v>3.5000010000000001</c:v>
                </c:pt>
                <c:pt idx="170">
                  <c:v>3.5208339999999998</c:v>
                </c:pt>
                <c:pt idx="171">
                  <c:v>3.5416669999999999</c:v>
                </c:pt>
                <c:pt idx="172">
                  <c:v>3.5625010000000001</c:v>
                </c:pt>
                <c:pt idx="173">
                  <c:v>3.5833339999999998</c:v>
                </c:pt>
                <c:pt idx="174">
                  <c:v>3.6041669999999999</c:v>
                </c:pt>
                <c:pt idx="175">
                  <c:v>3.6250010000000001</c:v>
                </c:pt>
                <c:pt idx="176">
                  <c:v>3.6458339999999998</c:v>
                </c:pt>
                <c:pt idx="177">
                  <c:v>3.6666669999999999</c:v>
                </c:pt>
                <c:pt idx="178">
                  <c:v>3.6875010000000001</c:v>
                </c:pt>
                <c:pt idx="179">
                  <c:v>3.7083339999999998</c:v>
                </c:pt>
                <c:pt idx="180">
                  <c:v>3.7291669999999999</c:v>
                </c:pt>
                <c:pt idx="181">
                  <c:v>3.7500010000000001</c:v>
                </c:pt>
                <c:pt idx="182">
                  <c:v>3.7708339999999998</c:v>
                </c:pt>
                <c:pt idx="183">
                  <c:v>3.7916669999999999</c:v>
                </c:pt>
                <c:pt idx="184">
                  <c:v>3.8125010000000001</c:v>
                </c:pt>
                <c:pt idx="185">
                  <c:v>3.8333339999999998</c:v>
                </c:pt>
                <c:pt idx="186">
                  <c:v>3.8541669999999999</c:v>
                </c:pt>
                <c:pt idx="187">
                  <c:v>3.8750010000000001</c:v>
                </c:pt>
                <c:pt idx="188">
                  <c:v>3.8958339999999998</c:v>
                </c:pt>
                <c:pt idx="189">
                  <c:v>3.9166669999999999</c:v>
                </c:pt>
                <c:pt idx="190">
                  <c:v>3.9375010000000001</c:v>
                </c:pt>
                <c:pt idx="191">
                  <c:v>3.9583339999999998</c:v>
                </c:pt>
                <c:pt idx="192">
                  <c:v>3.9791669999999999</c:v>
                </c:pt>
                <c:pt idx="193">
                  <c:v>4.0000010000000001</c:v>
                </c:pt>
                <c:pt idx="194">
                  <c:v>4.0208339999999998</c:v>
                </c:pt>
                <c:pt idx="195">
                  <c:v>4.0416670000000003</c:v>
                </c:pt>
                <c:pt idx="196">
                  <c:v>4.0625010000000001</c:v>
                </c:pt>
                <c:pt idx="197">
                  <c:v>4.0833339999999998</c:v>
                </c:pt>
                <c:pt idx="198">
                  <c:v>4.1041670000000003</c:v>
                </c:pt>
                <c:pt idx="199">
                  <c:v>4.1250010000000001</c:v>
                </c:pt>
                <c:pt idx="200">
                  <c:v>4.1458339999999998</c:v>
                </c:pt>
                <c:pt idx="201">
                  <c:v>4.1666670000000003</c:v>
                </c:pt>
                <c:pt idx="202">
                  <c:v>4.1875010000000001</c:v>
                </c:pt>
                <c:pt idx="203">
                  <c:v>4.2083339999999998</c:v>
                </c:pt>
                <c:pt idx="204">
                  <c:v>4.2291670000000003</c:v>
                </c:pt>
                <c:pt idx="205">
                  <c:v>4.2500010000000001</c:v>
                </c:pt>
                <c:pt idx="206">
                  <c:v>4.2708339999999998</c:v>
                </c:pt>
                <c:pt idx="207">
                  <c:v>4.2916670000000003</c:v>
                </c:pt>
                <c:pt idx="208">
                  <c:v>4.3125</c:v>
                </c:pt>
                <c:pt idx="209">
                  <c:v>4.3333339999999998</c:v>
                </c:pt>
                <c:pt idx="210">
                  <c:v>4.3541670000000003</c:v>
                </c:pt>
                <c:pt idx="211">
                  <c:v>4.375</c:v>
                </c:pt>
                <c:pt idx="212">
                  <c:v>4.3958339999999998</c:v>
                </c:pt>
                <c:pt idx="213">
                  <c:v>4.4166670000000003</c:v>
                </c:pt>
                <c:pt idx="214">
                  <c:v>4.4375</c:v>
                </c:pt>
                <c:pt idx="215">
                  <c:v>4.4583339999999998</c:v>
                </c:pt>
                <c:pt idx="216">
                  <c:v>4.4791670000000003</c:v>
                </c:pt>
                <c:pt idx="217">
                  <c:v>4.5000010000000001</c:v>
                </c:pt>
                <c:pt idx="218">
                  <c:v>4.5208339999999998</c:v>
                </c:pt>
                <c:pt idx="219">
                  <c:v>4.5416670000000003</c:v>
                </c:pt>
                <c:pt idx="220">
                  <c:v>4.5625010000000001</c:v>
                </c:pt>
                <c:pt idx="221">
                  <c:v>4.5833339999999998</c:v>
                </c:pt>
                <c:pt idx="222">
                  <c:v>4.6041670000000003</c:v>
                </c:pt>
                <c:pt idx="223">
                  <c:v>4.6250010000000001</c:v>
                </c:pt>
                <c:pt idx="224">
                  <c:v>4.6458339999999998</c:v>
                </c:pt>
                <c:pt idx="225">
                  <c:v>4.6666670000000003</c:v>
                </c:pt>
                <c:pt idx="226">
                  <c:v>4.6875010000000001</c:v>
                </c:pt>
                <c:pt idx="227">
                  <c:v>4.7083339999999998</c:v>
                </c:pt>
                <c:pt idx="228">
                  <c:v>4.7291670000000003</c:v>
                </c:pt>
                <c:pt idx="229">
                  <c:v>4.7500010000000001</c:v>
                </c:pt>
                <c:pt idx="230">
                  <c:v>4.7708339999999998</c:v>
                </c:pt>
                <c:pt idx="231">
                  <c:v>4.7916670000000003</c:v>
                </c:pt>
                <c:pt idx="232">
                  <c:v>4.8125</c:v>
                </c:pt>
                <c:pt idx="233">
                  <c:v>4.8333339999999998</c:v>
                </c:pt>
                <c:pt idx="234">
                  <c:v>4.8541670000000003</c:v>
                </c:pt>
                <c:pt idx="235">
                  <c:v>4.875</c:v>
                </c:pt>
                <c:pt idx="236">
                  <c:v>4.8958339999999998</c:v>
                </c:pt>
                <c:pt idx="237">
                  <c:v>4.9166670000000003</c:v>
                </c:pt>
                <c:pt idx="238">
                  <c:v>4.9375</c:v>
                </c:pt>
                <c:pt idx="239">
                  <c:v>4.9583339999999998</c:v>
                </c:pt>
                <c:pt idx="240">
                  <c:v>4.9791670000000003</c:v>
                </c:pt>
                <c:pt idx="241">
                  <c:v>5</c:v>
                </c:pt>
                <c:pt idx="242">
                  <c:v>5.0208339999999998</c:v>
                </c:pt>
                <c:pt idx="243">
                  <c:v>5.0416670000000003</c:v>
                </c:pt>
                <c:pt idx="244">
                  <c:v>5.0625</c:v>
                </c:pt>
                <c:pt idx="245">
                  <c:v>5.0833339999999998</c:v>
                </c:pt>
                <c:pt idx="246">
                  <c:v>5.1041670000000003</c:v>
                </c:pt>
                <c:pt idx="247">
                  <c:v>5.125</c:v>
                </c:pt>
                <c:pt idx="248">
                  <c:v>5.1458339999999998</c:v>
                </c:pt>
                <c:pt idx="249">
                  <c:v>5.1666670000000003</c:v>
                </c:pt>
                <c:pt idx="250">
                  <c:v>5.1875</c:v>
                </c:pt>
                <c:pt idx="251">
                  <c:v>5.2083339999999998</c:v>
                </c:pt>
                <c:pt idx="252">
                  <c:v>5.2291670000000003</c:v>
                </c:pt>
                <c:pt idx="253">
                  <c:v>5.25</c:v>
                </c:pt>
                <c:pt idx="254">
                  <c:v>5.2708339999999998</c:v>
                </c:pt>
                <c:pt idx="255">
                  <c:v>5.2916670000000003</c:v>
                </c:pt>
                <c:pt idx="256">
                  <c:v>5.3125</c:v>
                </c:pt>
                <c:pt idx="257">
                  <c:v>5.3333339999999998</c:v>
                </c:pt>
                <c:pt idx="258">
                  <c:v>5.3541670000000003</c:v>
                </c:pt>
                <c:pt idx="259">
                  <c:v>5.375</c:v>
                </c:pt>
                <c:pt idx="260">
                  <c:v>5.3958339999999998</c:v>
                </c:pt>
                <c:pt idx="261">
                  <c:v>5.4166670000000003</c:v>
                </c:pt>
                <c:pt idx="262">
                  <c:v>5.4375</c:v>
                </c:pt>
                <c:pt idx="263">
                  <c:v>5.4583339999999998</c:v>
                </c:pt>
                <c:pt idx="264">
                  <c:v>5.4791670000000003</c:v>
                </c:pt>
                <c:pt idx="265">
                  <c:v>5.5000010000000001</c:v>
                </c:pt>
                <c:pt idx="266">
                  <c:v>5.5208339999999998</c:v>
                </c:pt>
                <c:pt idx="267">
                  <c:v>5.5416670000000003</c:v>
                </c:pt>
                <c:pt idx="268">
                  <c:v>5.5625010000000001</c:v>
                </c:pt>
                <c:pt idx="269">
                  <c:v>5.5833339999999998</c:v>
                </c:pt>
                <c:pt idx="270">
                  <c:v>5.6041670000000003</c:v>
                </c:pt>
                <c:pt idx="271">
                  <c:v>5.6250010000000001</c:v>
                </c:pt>
                <c:pt idx="272">
                  <c:v>5.6458339999999998</c:v>
                </c:pt>
                <c:pt idx="273">
                  <c:v>5.6666670000000003</c:v>
                </c:pt>
                <c:pt idx="274">
                  <c:v>5.6875010000000001</c:v>
                </c:pt>
                <c:pt idx="275">
                  <c:v>5.7083339999999998</c:v>
                </c:pt>
                <c:pt idx="276">
                  <c:v>5.7291670000000003</c:v>
                </c:pt>
                <c:pt idx="277">
                  <c:v>5.75</c:v>
                </c:pt>
                <c:pt idx="278">
                  <c:v>5.7708339999999998</c:v>
                </c:pt>
                <c:pt idx="279">
                  <c:v>5.7916670000000003</c:v>
                </c:pt>
                <c:pt idx="280">
                  <c:v>5.8125</c:v>
                </c:pt>
                <c:pt idx="281">
                  <c:v>5.8333339999999998</c:v>
                </c:pt>
                <c:pt idx="282">
                  <c:v>5.8541670000000003</c:v>
                </c:pt>
                <c:pt idx="283">
                  <c:v>5.875</c:v>
                </c:pt>
                <c:pt idx="284">
                  <c:v>5.8958339999999998</c:v>
                </c:pt>
                <c:pt idx="285">
                  <c:v>5.9166670000000003</c:v>
                </c:pt>
                <c:pt idx="286">
                  <c:v>5.9375</c:v>
                </c:pt>
                <c:pt idx="287">
                  <c:v>5.9583339999999998</c:v>
                </c:pt>
                <c:pt idx="288">
                  <c:v>5.9791670000000003</c:v>
                </c:pt>
                <c:pt idx="289">
                  <c:v>6</c:v>
                </c:pt>
                <c:pt idx="290">
                  <c:v>6.0208339999999998</c:v>
                </c:pt>
                <c:pt idx="291">
                  <c:v>6.0416670000000003</c:v>
                </c:pt>
                <c:pt idx="292">
                  <c:v>6.0625</c:v>
                </c:pt>
                <c:pt idx="293">
                  <c:v>6.0833339999999998</c:v>
                </c:pt>
                <c:pt idx="294">
                  <c:v>6.1041670000000003</c:v>
                </c:pt>
                <c:pt idx="295">
                  <c:v>6.125</c:v>
                </c:pt>
                <c:pt idx="296">
                  <c:v>6.1458339999999998</c:v>
                </c:pt>
                <c:pt idx="297">
                  <c:v>6.1666670000000003</c:v>
                </c:pt>
                <c:pt idx="298">
                  <c:v>6.1875</c:v>
                </c:pt>
                <c:pt idx="299">
                  <c:v>6.2083339999999998</c:v>
                </c:pt>
                <c:pt idx="300">
                  <c:v>6.2291670000000003</c:v>
                </c:pt>
                <c:pt idx="301">
                  <c:v>6.25</c:v>
                </c:pt>
                <c:pt idx="302">
                  <c:v>6.2708339999999998</c:v>
                </c:pt>
                <c:pt idx="303">
                  <c:v>6.2916670000000003</c:v>
                </c:pt>
                <c:pt idx="304">
                  <c:v>6.3125</c:v>
                </c:pt>
                <c:pt idx="305">
                  <c:v>6.3333339999999998</c:v>
                </c:pt>
                <c:pt idx="306">
                  <c:v>6.3541670000000003</c:v>
                </c:pt>
                <c:pt idx="307">
                  <c:v>6.375</c:v>
                </c:pt>
                <c:pt idx="308">
                  <c:v>6.3958339999999998</c:v>
                </c:pt>
                <c:pt idx="309">
                  <c:v>6.4166670000000003</c:v>
                </c:pt>
                <c:pt idx="310">
                  <c:v>6.4375</c:v>
                </c:pt>
                <c:pt idx="311">
                  <c:v>6.4583339999999998</c:v>
                </c:pt>
                <c:pt idx="312">
                  <c:v>6.4791670000000003</c:v>
                </c:pt>
                <c:pt idx="313">
                  <c:v>6.5</c:v>
                </c:pt>
                <c:pt idx="314">
                  <c:v>6.5208339999999998</c:v>
                </c:pt>
                <c:pt idx="315">
                  <c:v>6.5416670000000003</c:v>
                </c:pt>
                <c:pt idx="316">
                  <c:v>6.5625</c:v>
                </c:pt>
                <c:pt idx="317">
                  <c:v>6.5833339999999998</c:v>
                </c:pt>
                <c:pt idx="318">
                  <c:v>6.6041670000000003</c:v>
                </c:pt>
                <c:pt idx="319">
                  <c:v>6.625</c:v>
                </c:pt>
                <c:pt idx="320">
                  <c:v>6.6458339999999998</c:v>
                </c:pt>
                <c:pt idx="321">
                  <c:v>6.6666670000000003</c:v>
                </c:pt>
                <c:pt idx="322">
                  <c:v>6.6875</c:v>
                </c:pt>
                <c:pt idx="323">
                  <c:v>6.7083339999999998</c:v>
                </c:pt>
                <c:pt idx="324">
                  <c:v>6.7291670000000003</c:v>
                </c:pt>
                <c:pt idx="325">
                  <c:v>6.75</c:v>
                </c:pt>
                <c:pt idx="326">
                  <c:v>6.7708339999999998</c:v>
                </c:pt>
                <c:pt idx="327">
                  <c:v>6.7916670000000003</c:v>
                </c:pt>
                <c:pt idx="328">
                  <c:v>6.8125</c:v>
                </c:pt>
                <c:pt idx="329">
                  <c:v>6.8333339999999998</c:v>
                </c:pt>
                <c:pt idx="330">
                  <c:v>6.8541670000000003</c:v>
                </c:pt>
                <c:pt idx="331">
                  <c:v>6.875</c:v>
                </c:pt>
                <c:pt idx="332">
                  <c:v>6.8958339999999998</c:v>
                </c:pt>
                <c:pt idx="333">
                  <c:v>6.9166670000000003</c:v>
                </c:pt>
                <c:pt idx="334">
                  <c:v>6.9375</c:v>
                </c:pt>
                <c:pt idx="335">
                  <c:v>6.9583339999999998</c:v>
                </c:pt>
                <c:pt idx="336">
                  <c:v>6.9791670000000003</c:v>
                </c:pt>
                <c:pt idx="337">
                  <c:v>7</c:v>
                </c:pt>
                <c:pt idx="338">
                  <c:v>7.0208339999999998</c:v>
                </c:pt>
                <c:pt idx="339">
                  <c:v>7.0416670000000003</c:v>
                </c:pt>
                <c:pt idx="340">
                  <c:v>7.0625</c:v>
                </c:pt>
                <c:pt idx="341">
                  <c:v>7.0833339999999998</c:v>
                </c:pt>
                <c:pt idx="342">
                  <c:v>7.1041670000000003</c:v>
                </c:pt>
                <c:pt idx="343">
                  <c:v>7.125</c:v>
                </c:pt>
                <c:pt idx="344">
                  <c:v>7.1458339999999998</c:v>
                </c:pt>
                <c:pt idx="345">
                  <c:v>7.1666670000000003</c:v>
                </c:pt>
                <c:pt idx="346">
                  <c:v>7.1875</c:v>
                </c:pt>
                <c:pt idx="347">
                  <c:v>7.2083339999999998</c:v>
                </c:pt>
                <c:pt idx="348">
                  <c:v>7.2291670000000003</c:v>
                </c:pt>
                <c:pt idx="349">
                  <c:v>7.25</c:v>
                </c:pt>
                <c:pt idx="350">
                  <c:v>7.2708339999999998</c:v>
                </c:pt>
                <c:pt idx="351">
                  <c:v>7.2916670000000003</c:v>
                </c:pt>
                <c:pt idx="352">
                  <c:v>7.3125</c:v>
                </c:pt>
                <c:pt idx="353">
                  <c:v>7.3333339999999998</c:v>
                </c:pt>
                <c:pt idx="354">
                  <c:v>7.3541670000000003</c:v>
                </c:pt>
                <c:pt idx="355">
                  <c:v>7.375</c:v>
                </c:pt>
                <c:pt idx="356">
                  <c:v>7.3958339999999998</c:v>
                </c:pt>
                <c:pt idx="357">
                  <c:v>7.4166670000000003</c:v>
                </c:pt>
                <c:pt idx="358">
                  <c:v>7.4375</c:v>
                </c:pt>
                <c:pt idx="359">
                  <c:v>7.4583339999999998</c:v>
                </c:pt>
                <c:pt idx="360">
                  <c:v>7.4791670000000003</c:v>
                </c:pt>
                <c:pt idx="361">
                  <c:v>7.5</c:v>
                </c:pt>
                <c:pt idx="362">
                  <c:v>7.5208339999999998</c:v>
                </c:pt>
                <c:pt idx="363">
                  <c:v>7.5416670000000003</c:v>
                </c:pt>
                <c:pt idx="364">
                  <c:v>7.5625</c:v>
                </c:pt>
                <c:pt idx="365">
                  <c:v>7.5833339999999998</c:v>
                </c:pt>
                <c:pt idx="366">
                  <c:v>7.6041670000000003</c:v>
                </c:pt>
                <c:pt idx="367">
                  <c:v>7.625</c:v>
                </c:pt>
                <c:pt idx="368">
                  <c:v>7.6458339999999998</c:v>
                </c:pt>
                <c:pt idx="369">
                  <c:v>7.6666670000000003</c:v>
                </c:pt>
                <c:pt idx="370">
                  <c:v>7.6875</c:v>
                </c:pt>
                <c:pt idx="371">
                  <c:v>7.7083339999999998</c:v>
                </c:pt>
                <c:pt idx="372">
                  <c:v>7.7291670000000003</c:v>
                </c:pt>
                <c:pt idx="373">
                  <c:v>7.75</c:v>
                </c:pt>
                <c:pt idx="374">
                  <c:v>7.7708339999999998</c:v>
                </c:pt>
                <c:pt idx="375">
                  <c:v>7.7916670000000003</c:v>
                </c:pt>
                <c:pt idx="376">
                  <c:v>7.8125</c:v>
                </c:pt>
                <c:pt idx="377">
                  <c:v>7.8333339999999998</c:v>
                </c:pt>
                <c:pt idx="378">
                  <c:v>7.8541670000000003</c:v>
                </c:pt>
                <c:pt idx="379">
                  <c:v>7.875</c:v>
                </c:pt>
                <c:pt idx="380">
                  <c:v>7.8958339999999998</c:v>
                </c:pt>
                <c:pt idx="381">
                  <c:v>7.9166670000000003</c:v>
                </c:pt>
                <c:pt idx="382">
                  <c:v>7.9375</c:v>
                </c:pt>
                <c:pt idx="383">
                  <c:v>7.9583339999999998</c:v>
                </c:pt>
                <c:pt idx="384">
                  <c:v>7.9791670000000003</c:v>
                </c:pt>
                <c:pt idx="385">
                  <c:v>8</c:v>
                </c:pt>
                <c:pt idx="386">
                  <c:v>8.0208340000000007</c:v>
                </c:pt>
                <c:pt idx="387">
                  <c:v>8.0416670000000003</c:v>
                </c:pt>
                <c:pt idx="388">
                  <c:v>8.0625</c:v>
                </c:pt>
                <c:pt idx="389">
                  <c:v>8.0833340000000007</c:v>
                </c:pt>
                <c:pt idx="390">
                  <c:v>8.1041670000000003</c:v>
                </c:pt>
                <c:pt idx="391">
                  <c:v>8.125</c:v>
                </c:pt>
                <c:pt idx="392">
                  <c:v>8.1458340000000007</c:v>
                </c:pt>
                <c:pt idx="393">
                  <c:v>8.1666670000000003</c:v>
                </c:pt>
                <c:pt idx="394">
                  <c:v>8.1875</c:v>
                </c:pt>
                <c:pt idx="395">
                  <c:v>8.2083340000000007</c:v>
                </c:pt>
                <c:pt idx="396">
                  <c:v>8.2291670000000003</c:v>
                </c:pt>
                <c:pt idx="397">
                  <c:v>8.25</c:v>
                </c:pt>
                <c:pt idx="398">
                  <c:v>8.2708340000000007</c:v>
                </c:pt>
                <c:pt idx="399">
                  <c:v>8.2916670000000003</c:v>
                </c:pt>
                <c:pt idx="400">
                  <c:v>8.3125</c:v>
                </c:pt>
                <c:pt idx="401">
                  <c:v>8.3333340000000007</c:v>
                </c:pt>
                <c:pt idx="402">
                  <c:v>8.3541670000000003</c:v>
                </c:pt>
                <c:pt idx="403">
                  <c:v>8.375</c:v>
                </c:pt>
                <c:pt idx="404">
                  <c:v>8.3958340000000007</c:v>
                </c:pt>
                <c:pt idx="405">
                  <c:v>8.4166670000000003</c:v>
                </c:pt>
                <c:pt idx="406">
                  <c:v>8.4375</c:v>
                </c:pt>
                <c:pt idx="407">
                  <c:v>8.4583340000000007</c:v>
                </c:pt>
                <c:pt idx="408">
                  <c:v>8.4791670000000003</c:v>
                </c:pt>
                <c:pt idx="409">
                  <c:v>8.5</c:v>
                </c:pt>
                <c:pt idx="410">
                  <c:v>8.5208340000000007</c:v>
                </c:pt>
                <c:pt idx="411">
                  <c:v>8.5416670000000003</c:v>
                </c:pt>
                <c:pt idx="412">
                  <c:v>8.5625</c:v>
                </c:pt>
                <c:pt idx="413">
                  <c:v>8.5833340000000007</c:v>
                </c:pt>
                <c:pt idx="414">
                  <c:v>8.6041670000000003</c:v>
                </c:pt>
                <c:pt idx="415">
                  <c:v>8.625</c:v>
                </c:pt>
                <c:pt idx="416">
                  <c:v>8.6458340000000007</c:v>
                </c:pt>
                <c:pt idx="417">
                  <c:v>8.6666670000000003</c:v>
                </c:pt>
                <c:pt idx="418">
                  <c:v>8.6875</c:v>
                </c:pt>
                <c:pt idx="419">
                  <c:v>8.7083340000000007</c:v>
                </c:pt>
                <c:pt idx="420">
                  <c:v>8.7291670000000003</c:v>
                </c:pt>
                <c:pt idx="421">
                  <c:v>8.75</c:v>
                </c:pt>
                <c:pt idx="422">
                  <c:v>8.7708340000000007</c:v>
                </c:pt>
                <c:pt idx="423">
                  <c:v>8.7916670000000003</c:v>
                </c:pt>
                <c:pt idx="424">
                  <c:v>8.8125</c:v>
                </c:pt>
                <c:pt idx="425">
                  <c:v>8.8333340000000007</c:v>
                </c:pt>
                <c:pt idx="426">
                  <c:v>8.8541670000000003</c:v>
                </c:pt>
                <c:pt idx="427">
                  <c:v>8.875</c:v>
                </c:pt>
                <c:pt idx="428">
                  <c:v>8.8958340000000007</c:v>
                </c:pt>
                <c:pt idx="429">
                  <c:v>8.9166670000000003</c:v>
                </c:pt>
                <c:pt idx="430">
                  <c:v>8.9375</c:v>
                </c:pt>
                <c:pt idx="431">
                  <c:v>8.9583340000000007</c:v>
                </c:pt>
                <c:pt idx="432">
                  <c:v>8.9791670000000003</c:v>
                </c:pt>
                <c:pt idx="433">
                  <c:v>9</c:v>
                </c:pt>
                <c:pt idx="434">
                  <c:v>9.0208340000000007</c:v>
                </c:pt>
                <c:pt idx="435">
                  <c:v>9.0416670000000003</c:v>
                </c:pt>
                <c:pt idx="436">
                  <c:v>9.0625</c:v>
                </c:pt>
                <c:pt idx="437">
                  <c:v>9.0833340000000007</c:v>
                </c:pt>
                <c:pt idx="438">
                  <c:v>9.1041670000000003</c:v>
                </c:pt>
                <c:pt idx="439">
                  <c:v>9.125</c:v>
                </c:pt>
                <c:pt idx="440">
                  <c:v>9.1458340000000007</c:v>
                </c:pt>
                <c:pt idx="441">
                  <c:v>9.1666670000000003</c:v>
                </c:pt>
                <c:pt idx="442">
                  <c:v>9.1875</c:v>
                </c:pt>
                <c:pt idx="443">
                  <c:v>9.2083340000000007</c:v>
                </c:pt>
                <c:pt idx="444">
                  <c:v>9.2291670000000003</c:v>
                </c:pt>
                <c:pt idx="445">
                  <c:v>9.25</c:v>
                </c:pt>
                <c:pt idx="446">
                  <c:v>9.2708340000000007</c:v>
                </c:pt>
                <c:pt idx="447">
                  <c:v>9.2916670000000003</c:v>
                </c:pt>
                <c:pt idx="448">
                  <c:v>9.3125</c:v>
                </c:pt>
                <c:pt idx="449">
                  <c:v>9.3333340000000007</c:v>
                </c:pt>
                <c:pt idx="450">
                  <c:v>9.3541670000000003</c:v>
                </c:pt>
                <c:pt idx="451">
                  <c:v>9.375</c:v>
                </c:pt>
                <c:pt idx="452">
                  <c:v>9.3958340000000007</c:v>
                </c:pt>
                <c:pt idx="453">
                  <c:v>9.4166670000000003</c:v>
                </c:pt>
                <c:pt idx="454">
                  <c:v>9.4375</c:v>
                </c:pt>
                <c:pt idx="455">
                  <c:v>9.4583340000000007</c:v>
                </c:pt>
                <c:pt idx="456">
                  <c:v>9.4791670000000003</c:v>
                </c:pt>
                <c:pt idx="457">
                  <c:v>9.5</c:v>
                </c:pt>
                <c:pt idx="458">
                  <c:v>9.5208340000000007</c:v>
                </c:pt>
                <c:pt idx="459">
                  <c:v>9.5416670000000003</c:v>
                </c:pt>
                <c:pt idx="460">
                  <c:v>9.5625</c:v>
                </c:pt>
                <c:pt idx="461">
                  <c:v>9.5833340000000007</c:v>
                </c:pt>
                <c:pt idx="462">
                  <c:v>9.6041670000000003</c:v>
                </c:pt>
                <c:pt idx="463">
                  <c:v>9.625</c:v>
                </c:pt>
                <c:pt idx="464">
                  <c:v>9.6458340000000007</c:v>
                </c:pt>
                <c:pt idx="465">
                  <c:v>9.6666670000000003</c:v>
                </c:pt>
                <c:pt idx="466">
                  <c:v>9.6875</c:v>
                </c:pt>
                <c:pt idx="467">
                  <c:v>9.7083340000000007</c:v>
                </c:pt>
                <c:pt idx="468">
                  <c:v>9.7291670000000003</c:v>
                </c:pt>
                <c:pt idx="469">
                  <c:v>9.75</c:v>
                </c:pt>
                <c:pt idx="470">
                  <c:v>9.7708340000000007</c:v>
                </c:pt>
                <c:pt idx="471">
                  <c:v>9.7916670000000003</c:v>
                </c:pt>
                <c:pt idx="472">
                  <c:v>9.8125</c:v>
                </c:pt>
                <c:pt idx="473">
                  <c:v>9.8333340000000007</c:v>
                </c:pt>
                <c:pt idx="474">
                  <c:v>9.8541670000000003</c:v>
                </c:pt>
                <c:pt idx="475">
                  <c:v>9.875</c:v>
                </c:pt>
                <c:pt idx="476">
                  <c:v>9.8958340000000007</c:v>
                </c:pt>
                <c:pt idx="477">
                  <c:v>9.9166670000000003</c:v>
                </c:pt>
                <c:pt idx="478">
                  <c:v>9.9375</c:v>
                </c:pt>
                <c:pt idx="479">
                  <c:v>9.9583340000000007</c:v>
                </c:pt>
                <c:pt idx="480">
                  <c:v>9.9791670000000003</c:v>
                </c:pt>
                <c:pt idx="481">
                  <c:v>10</c:v>
                </c:pt>
                <c:pt idx="482">
                  <c:v>10.020834000000001</c:v>
                </c:pt>
                <c:pt idx="483">
                  <c:v>10.041667</c:v>
                </c:pt>
                <c:pt idx="484">
                  <c:v>10.0625</c:v>
                </c:pt>
                <c:pt idx="485">
                  <c:v>10.083334000000001</c:v>
                </c:pt>
                <c:pt idx="486">
                  <c:v>10.104167</c:v>
                </c:pt>
                <c:pt idx="487">
                  <c:v>10.125</c:v>
                </c:pt>
                <c:pt idx="488">
                  <c:v>10.145834000000001</c:v>
                </c:pt>
                <c:pt idx="489">
                  <c:v>10.166667</c:v>
                </c:pt>
                <c:pt idx="490">
                  <c:v>10.1875</c:v>
                </c:pt>
                <c:pt idx="491">
                  <c:v>10.208334000000001</c:v>
                </c:pt>
                <c:pt idx="492">
                  <c:v>10.229167</c:v>
                </c:pt>
                <c:pt idx="493">
                  <c:v>10.25</c:v>
                </c:pt>
                <c:pt idx="494">
                  <c:v>10.270834000000001</c:v>
                </c:pt>
                <c:pt idx="495">
                  <c:v>10.291667</c:v>
                </c:pt>
                <c:pt idx="496">
                  <c:v>10.3125</c:v>
                </c:pt>
                <c:pt idx="497">
                  <c:v>10.333334000000001</c:v>
                </c:pt>
                <c:pt idx="498">
                  <c:v>10.354167</c:v>
                </c:pt>
                <c:pt idx="499">
                  <c:v>10.375</c:v>
                </c:pt>
                <c:pt idx="500">
                  <c:v>10.395834000000001</c:v>
                </c:pt>
                <c:pt idx="501">
                  <c:v>10.416667</c:v>
                </c:pt>
                <c:pt idx="502">
                  <c:v>10.4375</c:v>
                </c:pt>
                <c:pt idx="503">
                  <c:v>10.458334000000001</c:v>
                </c:pt>
                <c:pt idx="504">
                  <c:v>10.479167</c:v>
                </c:pt>
                <c:pt idx="505">
                  <c:v>10.5</c:v>
                </c:pt>
                <c:pt idx="506">
                  <c:v>10.520834000000001</c:v>
                </c:pt>
                <c:pt idx="507">
                  <c:v>10.541667</c:v>
                </c:pt>
                <c:pt idx="508">
                  <c:v>10.5625</c:v>
                </c:pt>
                <c:pt idx="509">
                  <c:v>10.583334000000001</c:v>
                </c:pt>
                <c:pt idx="510">
                  <c:v>10.604167</c:v>
                </c:pt>
                <c:pt idx="511">
                  <c:v>10.625</c:v>
                </c:pt>
                <c:pt idx="512">
                  <c:v>10.645834000000001</c:v>
                </c:pt>
                <c:pt idx="513">
                  <c:v>10.666667</c:v>
                </c:pt>
                <c:pt idx="514">
                  <c:v>10.6875</c:v>
                </c:pt>
                <c:pt idx="515">
                  <c:v>10.708334000000001</c:v>
                </c:pt>
                <c:pt idx="516">
                  <c:v>10.729167</c:v>
                </c:pt>
                <c:pt idx="517">
                  <c:v>10.75</c:v>
                </c:pt>
                <c:pt idx="518">
                  <c:v>10.770834000000001</c:v>
                </c:pt>
                <c:pt idx="519">
                  <c:v>10.791667</c:v>
                </c:pt>
                <c:pt idx="520">
                  <c:v>10.8125</c:v>
                </c:pt>
                <c:pt idx="521">
                  <c:v>10.833334000000001</c:v>
                </c:pt>
                <c:pt idx="522">
                  <c:v>10.854167</c:v>
                </c:pt>
                <c:pt idx="523">
                  <c:v>10.875</c:v>
                </c:pt>
                <c:pt idx="524">
                  <c:v>10.895834000000001</c:v>
                </c:pt>
                <c:pt idx="525">
                  <c:v>10.916667</c:v>
                </c:pt>
                <c:pt idx="526">
                  <c:v>10.9375</c:v>
                </c:pt>
                <c:pt idx="527">
                  <c:v>10.958334000000001</c:v>
                </c:pt>
                <c:pt idx="528">
                  <c:v>10.979167</c:v>
                </c:pt>
                <c:pt idx="529">
                  <c:v>11</c:v>
                </c:pt>
                <c:pt idx="530">
                  <c:v>11.020834000000001</c:v>
                </c:pt>
                <c:pt idx="531">
                  <c:v>11.041667</c:v>
                </c:pt>
                <c:pt idx="532">
                  <c:v>11.0625</c:v>
                </c:pt>
                <c:pt idx="533">
                  <c:v>11.083334000000001</c:v>
                </c:pt>
                <c:pt idx="534">
                  <c:v>11.104167</c:v>
                </c:pt>
                <c:pt idx="535">
                  <c:v>11.125</c:v>
                </c:pt>
                <c:pt idx="536">
                  <c:v>11.145834000000001</c:v>
                </c:pt>
                <c:pt idx="537">
                  <c:v>11.166667</c:v>
                </c:pt>
                <c:pt idx="538">
                  <c:v>11.1875</c:v>
                </c:pt>
                <c:pt idx="539">
                  <c:v>11.208334000000001</c:v>
                </c:pt>
                <c:pt idx="540">
                  <c:v>11.229167</c:v>
                </c:pt>
                <c:pt idx="541">
                  <c:v>11.25</c:v>
                </c:pt>
                <c:pt idx="542">
                  <c:v>11.270834000000001</c:v>
                </c:pt>
                <c:pt idx="543">
                  <c:v>11.291667</c:v>
                </c:pt>
                <c:pt idx="544">
                  <c:v>11.3125</c:v>
                </c:pt>
                <c:pt idx="545">
                  <c:v>11.333334000000001</c:v>
                </c:pt>
                <c:pt idx="546">
                  <c:v>11.354167</c:v>
                </c:pt>
                <c:pt idx="547">
                  <c:v>11.375</c:v>
                </c:pt>
                <c:pt idx="548">
                  <c:v>11.395834000000001</c:v>
                </c:pt>
                <c:pt idx="549">
                  <c:v>11.416667</c:v>
                </c:pt>
                <c:pt idx="550">
                  <c:v>11.4375</c:v>
                </c:pt>
                <c:pt idx="551">
                  <c:v>11.458334000000001</c:v>
                </c:pt>
                <c:pt idx="552">
                  <c:v>11.479167</c:v>
                </c:pt>
                <c:pt idx="553">
                  <c:v>11.5</c:v>
                </c:pt>
                <c:pt idx="554">
                  <c:v>11.520834000000001</c:v>
                </c:pt>
                <c:pt idx="555">
                  <c:v>11.541665999999999</c:v>
                </c:pt>
                <c:pt idx="556">
                  <c:v>11.5625</c:v>
                </c:pt>
                <c:pt idx="557">
                  <c:v>11.583334000000001</c:v>
                </c:pt>
                <c:pt idx="558">
                  <c:v>11.604165999999999</c:v>
                </c:pt>
                <c:pt idx="559">
                  <c:v>11.625</c:v>
                </c:pt>
                <c:pt idx="560">
                  <c:v>11.645834000000001</c:v>
                </c:pt>
                <c:pt idx="561">
                  <c:v>11.666665999999999</c:v>
                </c:pt>
                <c:pt idx="562">
                  <c:v>11.6875</c:v>
                </c:pt>
                <c:pt idx="563">
                  <c:v>11.708334000000001</c:v>
                </c:pt>
                <c:pt idx="564">
                  <c:v>11.729165999999999</c:v>
                </c:pt>
                <c:pt idx="565">
                  <c:v>11.75</c:v>
                </c:pt>
                <c:pt idx="566">
                  <c:v>11.770834000000001</c:v>
                </c:pt>
                <c:pt idx="567">
                  <c:v>11.791665999999999</c:v>
                </c:pt>
                <c:pt idx="568">
                  <c:v>11.8125</c:v>
                </c:pt>
                <c:pt idx="569">
                  <c:v>11.833334000000001</c:v>
                </c:pt>
                <c:pt idx="570">
                  <c:v>11.854165999999999</c:v>
                </c:pt>
                <c:pt idx="571">
                  <c:v>11.875</c:v>
                </c:pt>
                <c:pt idx="572">
                  <c:v>11.895834000000001</c:v>
                </c:pt>
                <c:pt idx="573">
                  <c:v>11.916665999999999</c:v>
                </c:pt>
                <c:pt idx="574">
                  <c:v>11.9375</c:v>
                </c:pt>
                <c:pt idx="575">
                  <c:v>11.958334000000001</c:v>
                </c:pt>
                <c:pt idx="576">
                  <c:v>11.979165999999999</c:v>
                </c:pt>
                <c:pt idx="577">
                  <c:v>12</c:v>
                </c:pt>
                <c:pt idx="578">
                  <c:v>12.020834000000001</c:v>
                </c:pt>
                <c:pt idx="579">
                  <c:v>12.041665999999999</c:v>
                </c:pt>
                <c:pt idx="580">
                  <c:v>12.0625</c:v>
                </c:pt>
                <c:pt idx="581">
                  <c:v>12.083334000000001</c:v>
                </c:pt>
                <c:pt idx="582">
                  <c:v>12.104165999999999</c:v>
                </c:pt>
                <c:pt idx="583">
                  <c:v>12.125</c:v>
                </c:pt>
                <c:pt idx="584">
                  <c:v>12.145834000000001</c:v>
                </c:pt>
                <c:pt idx="585">
                  <c:v>12.166665999999999</c:v>
                </c:pt>
                <c:pt idx="586">
                  <c:v>12.1875</c:v>
                </c:pt>
                <c:pt idx="587">
                  <c:v>12.208334000000001</c:v>
                </c:pt>
                <c:pt idx="588">
                  <c:v>12.229165999999999</c:v>
                </c:pt>
                <c:pt idx="589">
                  <c:v>12.25</c:v>
                </c:pt>
                <c:pt idx="590">
                  <c:v>12.270834000000001</c:v>
                </c:pt>
                <c:pt idx="591">
                  <c:v>12.291665999999999</c:v>
                </c:pt>
                <c:pt idx="592">
                  <c:v>12.3125</c:v>
                </c:pt>
                <c:pt idx="593">
                  <c:v>12.333334000000001</c:v>
                </c:pt>
                <c:pt idx="594">
                  <c:v>12.354165999999999</c:v>
                </c:pt>
                <c:pt idx="595">
                  <c:v>12.375</c:v>
                </c:pt>
                <c:pt idx="596">
                  <c:v>12.395834000000001</c:v>
                </c:pt>
                <c:pt idx="597">
                  <c:v>12.416665999999999</c:v>
                </c:pt>
                <c:pt idx="598">
                  <c:v>12.4375</c:v>
                </c:pt>
                <c:pt idx="599">
                  <c:v>12.458334000000001</c:v>
                </c:pt>
                <c:pt idx="600">
                  <c:v>12.479165999999999</c:v>
                </c:pt>
                <c:pt idx="601">
                  <c:v>12.5</c:v>
                </c:pt>
                <c:pt idx="602">
                  <c:v>12.520834000000001</c:v>
                </c:pt>
                <c:pt idx="603">
                  <c:v>12.541665999999999</c:v>
                </c:pt>
                <c:pt idx="604">
                  <c:v>12.5625</c:v>
                </c:pt>
                <c:pt idx="605">
                  <c:v>12.583334000000001</c:v>
                </c:pt>
                <c:pt idx="606">
                  <c:v>12.604165999999999</c:v>
                </c:pt>
                <c:pt idx="607">
                  <c:v>12.625</c:v>
                </c:pt>
                <c:pt idx="608">
                  <c:v>12.645834000000001</c:v>
                </c:pt>
                <c:pt idx="609">
                  <c:v>12.666665999999999</c:v>
                </c:pt>
                <c:pt idx="610">
                  <c:v>12.6875</c:v>
                </c:pt>
                <c:pt idx="611">
                  <c:v>12.708334000000001</c:v>
                </c:pt>
                <c:pt idx="612">
                  <c:v>12.729165999999999</c:v>
                </c:pt>
                <c:pt idx="613">
                  <c:v>12.75</c:v>
                </c:pt>
                <c:pt idx="614">
                  <c:v>12.770834000000001</c:v>
                </c:pt>
                <c:pt idx="615">
                  <c:v>12.791665999999999</c:v>
                </c:pt>
                <c:pt idx="616">
                  <c:v>12.8125</c:v>
                </c:pt>
                <c:pt idx="617">
                  <c:v>12.833334000000001</c:v>
                </c:pt>
                <c:pt idx="618">
                  <c:v>12.854165999999999</c:v>
                </c:pt>
                <c:pt idx="619">
                  <c:v>12.875</c:v>
                </c:pt>
                <c:pt idx="620">
                  <c:v>12.895834000000001</c:v>
                </c:pt>
                <c:pt idx="621">
                  <c:v>12.916665999999999</c:v>
                </c:pt>
                <c:pt idx="622">
                  <c:v>12.9375</c:v>
                </c:pt>
                <c:pt idx="623">
                  <c:v>12.958334000000001</c:v>
                </c:pt>
                <c:pt idx="624">
                  <c:v>12.979165999999999</c:v>
                </c:pt>
                <c:pt idx="625">
                  <c:v>13</c:v>
                </c:pt>
                <c:pt idx="626">
                  <c:v>13.020834000000001</c:v>
                </c:pt>
                <c:pt idx="627">
                  <c:v>13.041665999999999</c:v>
                </c:pt>
                <c:pt idx="628">
                  <c:v>13.0625</c:v>
                </c:pt>
                <c:pt idx="629">
                  <c:v>13.083334000000001</c:v>
                </c:pt>
                <c:pt idx="630">
                  <c:v>13.104165999999999</c:v>
                </c:pt>
                <c:pt idx="631">
                  <c:v>13.125</c:v>
                </c:pt>
                <c:pt idx="632">
                  <c:v>13.145834000000001</c:v>
                </c:pt>
                <c:pt idx="633">
                  <c:v>13.166665999999999</c:v>
                </c:pt>
                <c:pt idx="634">
                  <c:v>13.1875</c:v>
                </c:pt>
                <c:pt idx="635">
                  <c:v>13.208334000000001</c:v>
                </c:pt>
                <c:pt idx="636">
                  <c:v>13.229165999999999</c:v>
                </c:pt>
                <c:pt idx="637">
                  <c:v>13.25</c:v>
                </c:pt>
                <c:pt idx="638">
                  <c:v>13.270834000000001</c:v>
                </c:pt>
                <c:pt idx="639">
                  <c:v>13.291665999999999</c:v>
                </c:pt>
                <c:pt idx="640">
                  <c:v>13.3125</c:v>
                </c:pt>
                <c:pt idx="641">
                  <c:v>13.333334000000001</c:v>
                </c:pt>
                <c:pt idx="642">
                  <c:v>13.354165999999999</c:v>
                </c:pt>
                <c:pt idx="643">
                  <c:v>13.375</c:v>
                </c:pt>
                <c:pt idx="644">
                  <c:v>13.395834000000001</c:v>
                </c:pt>
                <c:pt idx="645">
                  <c:v>13.416665999999999</c:v>
                </c:pt>
                <c:pt idx="646">
                  <c:v>13.4375</c:v>
                </c:pt>
                <c:pt idx="647">
                  <c:v>13.458334000000001</c:v>
                </c:pt>
                <c:pt idx="648">
                  <c:v>13.479165999999999</c:v>
                </c:pt>
                <c:pt idx="649">
                  <c:v>13.5</c:v>
                </c:pt>
                <c:pt idx="650">
                  <c:v>13.520834000000001</c:v>
                </c:pt>
                <c:pt idx="651">
                  <c:v>13.541665999999999</c:v>
                </c:pt>
                <c:pt idx="652">
                  <c:v>13.5625</c:v>
                </c:pt>
                <c:pt idx="653">
                  <c:v>13.583334000000001</c:v>
                </c:pt>
                <c:pt idx="654">
                  <c:v>13.604165999999999</c:v>
                </c:pt>
                <c:pt idx="655">
                  <c:v>13.625</c:v>
                </c:pt>
                <c:pt idx="656">
                  <c:v>13.645834000000001</c:v>
                </c:pt>
                <c:pt idx="657">
                  <c:v>13.666665999999999</c:v>
                </c:pt>
                <c:pt idx="658">
                  <c:v>13.6875</c:v>
                </c:pt>
                <c:pt idx="659">
                  <c:v>13.708334000000001</c:v>
                </c:pt>
                <c:pt idx="660">
                  <c:v>13.729165999999999</c:v>
                </c:pt>
                <c:pt idx="661">
                  <c:v>13.75</c:v>
                </c:pt>
                <c:pt idx="662">
                  <c:v>13.770834000000001</c:v>
                </c:pt>
                <c:pt idx="663">
                  <c:v>13.791665999999999</c:v>
                </c:pt>
                <c:pt idx="664">
                  <c:v>13.8125</c:v>
                </c:pt>
                <c:pt idx="665">
                  <c:v>13.833334000000001</c:v>
                </c:pt>
                <c:pt idx="666">
                  <c:v>13.854165999999999</c:v>
                </c:pt>
                <c:pt idx="667">
                  <c:v>13.875</c:v>
                </c:pt>
                <c:pt idx="668">
                  <c:v>13.895834000000001</c:v>
                </c:pt>
                <c:pt idx="669">
                  <c:v>13.916665999999999</c:v>
                </c:pt>
                <c:pt idx="670">
                  <c:v>13.9375</c:v>
                </c:pt>
                <c:pt idx="671">
                  <c:v>13.958334000000001</c:v>
                </c:pt>
                <c:pt idx="672">
                  <c:v>13.979165999999999</c:v>
                </c:pt>
                <c:pt idx="673">
                  <c:v>14</c:v>
                </c:pt>
                <c:pt idx="674">
                  <c:v>14.020834000000001</c:v>
                </c:pt>
                <c:pt idx="675">
                  <c:v>14.041665999999999</c:v>
                </c:pt>
                <c:pt idx="676">
                  <c:v>14.0625</c:v>
                </c:pt>
                <c:pt idx="677">
                  <c:v>14.083334000000001</c:v>
                </c:pt>
                <c:pt idx="678">
                  <c:v>14.104165999999999</c:v>
                </c:pt>
                <c:pt idx="679">
                  <c:v>14.125</c:v>
                </c:pt>
                <c:pt idx="680">
                  <c:v>14.145834000000001</c:v>
                </c:pt>
                <c:pt idx="681">
                  <c:v>14.166665999999999</c:v>
                </c:pt>
                <c:pt idx="682">
                  <c:v>14.1875</c:v>
                </c:pt>
                <c:pt idx="683">
                  <c:v>14.208334000000001</c:v>
                </c:pt>
                <c:pt idx="684">
                  <c:v>14.229165999999999</c:v>
                </c:pt>
                <c:pt idx="685">
                  <c:v>14.25</c:v>
                </c:pt>
                <c:pt idx="686">
                  <c:v>14.270834000000001</c:v>
                </c:pt>
                <c:pt idx="687">
                  <c:v>14.291665999999999</c:v>
                </c:pt>
                <c:pt idx="688">
                  <c:v>14.3125</c:v>
                </c:pt>
                <c:pt idx="689">
                  <c:v>14.333334000000001</c:v>
                </c:pt>
                <c:pt idx="690">
                  <c:v>14.354165999999999</c:v>
                </c:pt>
                <c:pt idx="691">
                  <c:v>14.375</c:v>
                </c:pt>
                <c:pt idx="692">
                  <c:v>14.395834000000001</c:v>
                </c:pt>
                <c:pt idx="693">
                  <c:v>14.416665999999999</c:v>
                </c:pt>
                <c:pt idx="694">
                  <c:v>14.4375</c:v>
                </c:pt>
                <c:pt idx="695">
                  <c:v>14.458334000000001</c:v>
                </c:pt>
                <c:pt idx="696">
                  <c:v>14.479165999999999</c:v>
                </c:pt>
                <c:pt idx="697">
                  <c:v>14.5</c:v>
                </c:pt>
                <c:pt idx="698">
                  <c:v>14.520834000000001</c:v>
                </c:pt>
                <c:pt idx="699">
                  <c:v>14.541665999999999</c:v>
                </c:pt>
                <c:pt idx="700">
                  <c:v>14.5625</c:v>
                </c:pt>
                <c:pt idx="701">
                  <c:v>14.583334000000001</c:v>
                </c:pt>
                <c:pt idx="702">
                  <c:v>14.604165999999999</c:v>
                </c:pt>
                <c:pt idx="703">
                  <c:v>14.625</c:v>
                </c:pt>
                <c:pt idx="704">
                  <c:v>14.645834000000001</c:v>
                </c:pt>
                <c:pt idx="705">
                  <c:v>14.666665999999999</c:v>
                </c:pt>
                <c:pt idx="706">
                  <c:v>14.6875</c:v>
                </c:pt>
                <c:pt idx="707">
                  <c:v>14.708334000000001</c:v>
                </c:pt>
                <c:pt idx="708">
                  <c:v>14.729165999999999</c:v>
                </c:pt>
                <c:pt idx="709">
                  <c:v>14.75</c:v>
                </c:pt>
                <c:pt idx="710">
                  <c:v>14.770834000000001</c:v>
                </c:pt>
                <c:pt idx="711">
                  <c:v>14.791665999999999</c:v>
                </c:pt>
                <c:pt idx="712">
                  <c:v>14.8125</c:v>
                </c:pt>
                <c:pt idx="713">
                  <c:v>14.833334000000001</c:v>
                </c:pt>
                <c:pt idx="714">
                  <c:v>14.854165999999999</c:v>
                </c:pt>
                <c:pt idx="715">
                  <c:v>14.875</c:v>
                </c:pt>
                <c:pt idx="716">
                  <c:v>14.895834000000001</c:v>
                </c:pt>
                <c:pt idx="717">
                  <c:v>14.916665999999999</c:v>
                </c:pt>
                <c:pt idx="718">
                  <c:v>14.9375</c:v>
                </c:pt>
                <c:pt idx="719">
                  <c:v>14.958334000000001</c:v>
                </c:pt>
                <c:pt idx="720">
                  <c:v>14.979165999999999</c:v>
                </c:pt>
                <c:pt idx="721">
                  <c:v>15</c:v>
                </c:pt>
                <c:pt idx="722">
                  <c:v>15.020834000000001</c:v>
                </c:pt>
                <c:pt idx="723">
                  <c:v>15.041665999999999</c:v>
                </c:pt>
                <c:pt idx="724">
                  <c:v>15.0625</c:v>
                </c:pt>
                <c:pt idx="725">
                  <c:v>15.083334000000001</c:v>
                </c:pt>
                <c:pt idx="726">
                  <c:v>15.104165999999999</c:v>
                </c:pt>
                <c:pt idx="727">
                  <c:v>15.125</c:v>
                </c:pt>
                <c:pt idx="728">
                  <c:v>15.145834000000001</c:v>
                </c:pt>
                <c:pt idx="729">
                  <c:v>15.166665999999999</c:v>
                </c:pt>
                <c:pt idx="730">
                  <c:v>15.1875</c:v>
                </c:pt>
                <c:pt idx="731">
                  <c:v>15.208334000000001</c:v>
                </c:pt>
                <c:pt idx="732">
                  <c:v>15.229165999999999</c:v>
                </c:pt>
                <c:pt idx="733">
                  <c:v>15.25</c:v>
                </c:pt>
                <c:pt idx="734">
                  <c:v>15.270834000000001</c:v>
                </c:pt>
                <c:pt idx="735">
                  <c:v>15.291665999999999</c:v>
                </c:pt>
                <c:pt idx="736">
                  <c:v>15.3125</c:v>
                </c:pt>
                <c:pt idx="737">
                  <c:v>15.333334000000001</c:v>
                </c:pt>
                <c:pt idx="738">
                  <c:v>15.354165999999999</c:v>
                </c:pt>
                <c:pt idx="739">
                  <c:v>15.375</c:v>
                </c:pt>
                <c:pt idx="740">
                  <c:v>15.395834000000001</c:v>
                </c:pt>
                <c:pt idx="741">
                  <c:v>15.416665999999999</c:v>
                </c:pt>
                <c:pt idx="742">
                  <c:v>15.4375</c:v>
                </c:pt>
                <c:pt idx="743">
                  <c:v>15.458334000000001</c:v>
                </c:pt>
                <c:pt idx="744">
                  <c:v>15.479165999999999</c:v>
                </c:pt>
                <c:pt idx="745">
                  <c:v>15.5</c:v>
                </c:pt>
                <c:pt idx="746">
                  <c:v>15.520834000000001</c:v>
                </c:pt>
                <c:pt idx="747">
                  <c:v>15.541665999999999</c:v>
                </c:pt>
                <c:pt idx="748">
                  <c:v>15.5625</c:v>
                </c:pt>
                <c:pt idx="749">
                  <c:v>15.583334000000001</c:v>
                </c:pt>
                <c:pt idx="750">
                  <c:v>15.604165999999999</c:v>
                </c:pt>
                <c:pt idx="751">
                  <c:v>15.625</c:v>
                </c:pt>
                <c:pt idx="752">
                  <c:v>15.645834000000001</c:v>
                </c:pt>
                <c:pt idx="753">
                  <c:v>15.666665999999999</c:v>
                </c:pt>
                <c:pt idx="754">
                  <c:v>15.6875</c:v>
                </c:pt>
                <c:pt idx="755">
                  <c:v>15.708334000000001</c:v>
                </c:pt>
                <c:pt idx="756">
                  <c:v>15.729165999999999</c:v>
                </c:pt>
                <c:pt idx="757">
                  <c:v>15.75</c:v>
                </c:pt>
                <c:pt idx="758">
                  <c:v>15.770834000000001</c:v>
                </c:pt>
                <c:pt idx="759">
                  <c:v>15.791665999999999</c:v>
                </c:pt>
                <c:pt idx="760">
                  <c:v>15.8125</c:v>
                </c:pt>
                <c:pt idx="761">
                  <c:v>15.833334000000001</c:v>
                </c:pt>
                <c:pt idx="762">
                  <c:v>15.854165999999999</c:v>
                </c:pt>
                <c:pt idx="763">
                  <c:v>15.875</c:v>
                </c:pt>
                <c:pt idx="764">
                  <c:v>15.895834000000001</c:v>
                </c:pt>
                <c:pt idx="765">
                  <c:v>15.916665999999999</c:v>
                </c:pt>
                <c:pt idx="766">
                  <c:v>15.9375</c:v>
                </c:pt>
                <c:pt idx="767">
                  <c:v>15.958334000000001</c:v>
                </c:pt>
                <c:pt idx="768">
                  <c:v>15.979165999999999</c:v>
                </c:pt>
                <c:pt idx="769">
                  <c:v>16</c:v>
                </c:pt>
                <c:pt idx="770">
                  <c:v>16.020834000000001</c:v>
                </c:pt>
                <c:pt idx="771">
                  <c:v>16.041665999999999</c:v>
                </c:pt>
                <c:pt idx="772">
                  <c:v>16.0625</c:v>
                </c:pt>
                <c:pt idx="773">
                  <c:v>16.083334000000001</c:v>
                </c:pt>
                <c:pt idx="774">
                  <c:v>16.104165999999999</c:v>
                </c:pt>
                <c:pt idx="775">
                  <c:v>16.125</c:v>
                </c:pt>
                <c:pt idx="776">
                  <c:v>16.145834000000001</c:v>
                </c:pt>
                <c:pt idx="777">
                  <c:v>16.166665999999999</c:v>
                </c:pt>
                <c:pt idx="778">
                  <c:v>16.1875</c:v>
                </c:pt>
                <c:pt idx="779">
                  <c:v>16.208334000000001</c:v>
                </c:pt>
                <c:pt idx="780">
                  <c:v>16.229165999999999</c:v>
                </c:pt>
                <c:pt idx="781">
                  <c:v>16.25</c:v>
                </c:pt>
                <c:pt idx="782">
                  <c:v>16.270834000000001</c:v>
                </c:pt>
                <c:pt idx="783">
                  <c:v>16.291665999999999</c:v>
                </c:pt>
                <c:pt idx="784">
                  <c:v>16.3125</c:v>
                </c:pt>
                <c:pt idx="785">
                  <c:v>16.333334000000001</c:v>
                </c:pt>
                <c:pt idx="786">
                  <c:v>16.354165999999999</c:v>
                </c:pt>
                <c:pt idx="787">
                  <c:v>16.375</c:v>
                </c:pt>
                <c:pt idx="788">
                  <c:v>16.395834000000001</c:v>
                </c:pt>
                <c:pt idx="789">
                  <c:v>16.416665999999999</c:v>
                </c:pt>
                <c:pt idx="790">
                  <c:v>16.4375</c:v>
                </c:pt>
                <c:pt idx="791">
                  <c:v>16.458334000000001</c:v>
                </c:pt>
                <c:pt idx="792">
                  <c:v>16.479165999999999</c:v>
                </c:pt>
                <c:pt idx="793">
                  <c:v>16.5</c:v>
                </c:pt>
                <c:pt idx="794">
                  <c:v>16.520834000000001</c:v>
                </c:pt>
                <c:pt idx="795">
                  <c:v>16.541665999999999</c:v>
                </c:pt>
                <c:pt idx="796">
                  <c:v>16.5625</c:v>
                </c:pt>
                <c:pt idx="797">
                  <c:v>16.583334000000001</c:v>
                </c:pt>
                <c:pt idx="798">
                  <c:v>16.604165999999999</c:v>
                </c:pt>
                <c:pt idx="799">
                  <c:v>16.625</c:v>
                </c:pt>
                <c:pt idx="800">
                  <c:v>16.645834000000001</c:v>
                </c:pt>
                <c:pt idx="801">
                  <c:v>16.666665999999999</c:v>
                </c:pt>
                <c:pt idx="802">
                  <c:v>16.6875</c:v>
                </c:pt>
                <c:pt idx="803">
                  <c:v>16.708334000000001</c:v>
                </c:pt>
                <c:pt idx="804">
                  <c:v>16.729165999999999</c:v>
                </c:pt>
                <c:pt idx="805">
                  <c:v>16.75</c:v>
                </c:pt>
                <c:pt idx="806">
                  <c:v>16.770834000000001</c:v>
                </c:pt>
                <c:pt idx="807">
                  <c:v>16.791665999999999</c:v>
                </c:pt>
                <c:pt idx="808">
                  <c:v>16.8125</c:v>
                </c:pt>
                <c:pt idx="809">
                  <c:v>16.833334000000001</c:v>
                </c:pt>
                <c:pt idx="810">
                  <c:v>16.854165999999999</c:v>
                </c:pt>
                <c:pt idx="811">
                  <c:v>16.875</c:v>
                </c:pt>
                <c:pt idx="812">
                  <c:v>16.895834000000001</c:v>
                </c:pt>
                <c:pt idx="813">
                  <c:v>16.916665999999999</c:v>
                </c:pt>
                <c:pt idx="814">
                  <c:v>16.9375</c:v>
                </c:pt>
                <c:pt idx="815">
                  <c:v>16.958334000000001</c:v>
                </c:pt>
                <c:pt idx="816">
                  <c:v>16.979165999999999</c:v>
                </c:pt>
                <c:pt idx="817">
                  <c:v>17</c:v>
                </c:pt>
                <c:pt idx="818">
                  <c:v>17.020834000000001</c:v>
                </c:pt>
                <c:pt idx="819">
                  <c:v>17.041665999999999</c:v>
                </c:pt>
                <c:pt idx="820">
                  <c:v>17.0625</c:v>
                </c:pt>
                <c:pt idx="821">
                  <c:v>17.083334000000001</c:v>
                </c:pt>
                <c:pt idx="822">
                  <c:v>17.104165999999999</c:v>
                </c:pt>
                <c:pt idx="823">
                  <c:v>17.125</c:v>
                </c:pt>
                <c:pt idx="824">
                  <c:v>17.145834000000001</c:v>
                </c:pt>
                <c:pt idx="825">
                  <c:v>17.166665999999999</c:v>
                </c:pt>
                <c:pt idx="826">
                  <c:v>17.1875</c:v>
                </c:pt>
                <c:pt idx="827">
                  <c:v>17.208334000000001</c:v>
                </c:pt>
                <c:pt idx="828">
                  <c:v>17.229165999999999</c:v>
                </c:pt>
                <c:pt idx="829">
                  <c:v>17.25</c:v>
                </c:pt>
                <c:pt idx="830">
                  <c:v>17.270834000000001</c:v>
                </c:pt>
                <c:pt idx="831">
                  <c:v>17.291665999999999</c:v>
                </c:pt>
                <c:pt idx="832">
                  <c:v>17.3125</c:v>
                </c:pt>
                <c:pt idx="833">
                  <c:v>17.333334000000001</c:v>
                </c:pt>
                <c:pt idx="834">
                  <c:v>17.354165999999999</c:v>
                </c:pt>
                <c:pt idx="835">
                  <c:v>17.375</c:v>
                </c:pt>
                <c:pt idx="836">
                  <c:v>17.395834000000001</c:v>
                </c:pt>
                <c:pt idx="837">
                  <c:v>17.416665999999999</c:v>
                </c:pt>
                <c:pt idx="838">
                  <c:v>17.4375</c:v>
                </c:pt>
                <c:pt idx="839">
                  <c:v>17.458334000000001</c:v>
                </c:pt>
                <c:pt idx="840">
                  <c:v>17.479165999999999</c:v>
                </c:pt>
                <c:pt idx="841">
                  <c:v>17.5</c:v>
                </c:pt>
                <c:pt idx="842">
                  <c:v>17.520834000000001</c:v>
                </c:pt>
                <c:pt idx="843">
                  <c:v>17.541665999999999</c:v>
                </c:pt>
                <c:pt idx="844">
                  <c:v>17.5625</c:v>
                </c:pt>
                <c:pt idx="845">
                  <c:v>17.583334000000001</c:v>
                </c:pt>
                <c:pt idx="846">
                  <c:v>17.604165999999999</c:v>
                </c:pt>
                <c:pt idx="847">
                  <c:v>17.625</c:v>
                </c:pt>
                <c:pt idx="848">
                  <c:v>17.645834000000001</c:v>
                </c:pt>
                <c:pt idx="849">
                  <c:v>17.666665999999999</c:v>
                </c:pt>
                <c:pt idx="850">
                  <c:v>17.6875</c:v>
                </c:pt>
                <c:pt idx="851">
                  <c:v>17.708334000000001</c:v>
                </c:pt>
                <c:pt idx="852">
                  <c:v>17.729165999999999</c:v>
                </c:pt>
                <c:pt idx="853">
                  <c:v>17.75</c:v>
                </c:pt>
                <c:pt idx="854">
                  <c:v>17.770834000000001</c:v>
                </c:pt>
                <c:pt idx="855">
                  <c:v>17.791665999999999</c:v>
                </c:pt>
                <c:pt idx="856">
                  <c:v>17.8125</c:v>
                </c:pt>
                <c:pt idx="857">
                  <c:v>17.833334000000001</c:v>
                </c:pt>
                <c:pt idx="858">
                  <c:v>17.854165999999999</c:v>
                </c:pt>
                <c:pt idx="859">
                  <c:v>17.875</c:v>
                </c:pt>
                <c:pt idx="860">
                  <c:v>17.895834000000001</c:v>
                </c:pt>
                <c:pt idx="861">
                  <c:v>17.916665999999999</c:v>
                </c:pt>
                <c:pt idx="862">
                  <c:v>17.9375</c:v>
                </c:pt>
                <c:pt idx="863">
                  <c:v>17.958334000000001</c:v>
                </c:pt>
                <c:pt idx="864">
                  <c:v>17.979165999999999</c:v>
                </c:pt>
                <c:pt idx="865">
                  <c:v>18</c:v>
                </c:pt>
                <c:pt idx="866">
                  <c:v>18.020834000000001</c:v>
                </c:pt>
                <c:pt idx="867">
                  <c:v>18.041665999999999</c:v>
                </c:pt>
                <c:pt idx="868">
                  <c:v>18.0625</c:v>
                </c:pt>
                <c:pt idx="869">
                  <c:v>18.083334000000001</c:v>
                </c:pt>
                <c:pt idx="870">
                  <c:v>18.104165999999999</c:v>
                </c:pt>
                <c:pt idx="871">
                  <c:v>18.125</c:v>
                </c:pt>
                <c:pt idx="872">
                  <c:v>18.145834000000001</c:v>
                </c:pt>
                <c:pt idx="873">
                  <c:v>18.166665999999999</c:v>
                </c:pt>
                <c:pt idx="874">
                  <c:v>18.1875</c:v>
                </c:pt>
                <c:pt idx="875">
                  <c:v>18.208334000000001</c:v>
                </c:pt>
                <c:pt idx="876">
                  <c:v>18.229165999999999</c:v>
                </c:pt>
                <c:pt idx="877">
                  <c:v>18.25</c:v>
                </c:pt>
                <c:pt idx="878">
                  <c:v>18.270834000000001</c:v>
                </c:pt>
                <c:pt idx="879">
                  <c:v>18.291665999999999</c:v>
                </c:pt>
                <c:pt idx="880">
                  <c:v>18.3125</c:v>
                </c:pt>
                <c:pt idx="881">
                  <c:v>18.333334000000001</c:v>
                </c:pt>
                <c:pt idx="882">
                  <c:v>18.354165999999999</c:v>
                </c:pt>
                <c:pt idx="883">
                  <c:v>18.375</c:v>
                </c:pt>
                <c:pt idx="884">
                  <c:v>18.395834000000001</c:v>
                </c:pt>
                <c:pt idx="885">
                  <c:v>18.416665999999999</c:v>
                </c:pt>
                <c:pt idx="886">
                  <c:v>18.4375</c:v>
                </c:pt>
                <c:pt idx="887">
                  <c:v>18.458334000000001</c:v>
                </c:pt>
                <c:pt idx="888">
                  <c:v>18.479165999999999</c:v>
                </c:pt>
                <c:pt idx="889">
                  <c:v>18.5</c:v>
                </c:pt>
                <c:pt idx="890">
                  <c:v>18.520834000000001</c:v>
                </c:pt>
                <c:pt idx="891">
                  <c:v>18.541665999999999</c:v>
                </c:pt>
                <c:pt idx="892">
                  <c:v>18.5625</c:v>
                </c:pt>
                <c:pt idx="893">
                  <c:v>18.583334000000001</c:v>
                </c:pt>
                <c:pt idx="894">
                  <c:v>18.604165999999999</c:v>
                </c:pt>
                <c:pt idx="895">
                  <c:v>18.625</c:v>
                </c:pt>
                <c:pt idx="896">
                  <c:v>18.645834000000001</c:v>
                </c:pt>
                <c:pt idx="897">
                  <c:v>18.666665999999999</c:v>
                </c:pt>
                <c:pt idx="898">
                  <c:v>18.6875</c:v>
                </c:pt>
                <c:pt idx="899">
                  <c:v>18.708334000000001</c:v>
                </c:pt>
                <c:pt idx="900">
                  <c:v>18.729165999999999</c:v>
                </c:pt>
                <c:pt idx="901">
                  <c:v>18.75</c:v>
                </c:pt>
                <c:pt idx="902">
                  <c:v>18.770834000000001</c:v>
                </c:pt>
                <c:pt idx="903">
                  <c:v>18.791665999999999</c:v>
                </c:pt>
                <c:pt idx="904">
                  <c:v>18.8125</c:v>
                </c:pt>
                <c:pt idx="905">
                  <c:v>18.833334000000001</c:v>
                </c:pt>
                <c:pt idx="906">
                  <c:v>18.854165999999999</c:v>
                </c:pt>
                <c:pt idx="907">
                  <c:v>18.875</c:v>
                </c:pt>
                <c:pt idx="908">
                  <c:v>18.895834000000001</c:v>
                </c:pt>
                <c:pt idx="909">
                  <c:v>18.916665999999999</c:v>
                </c:pt>
                <c:pt idx="910">
                  <c:v>18.9375</c:v>
                </c:pt>
                <c:pt idx="911">
                  <c:v>18.958334000000001</c:v>
                </c:pt>
                <c:pt idx="912">
                  <c:v>18.979165999999999</c:v>
                </c:pt>
                <c:pt idx="913">
                  <c:v>19</c:v>
                </c:pt>
                <c:pt idx="914">
                  <c:v>19.020834000000001</c:v>
                </c:pt>
                <c:pt idx="915">
                  <c:v>19.041665999999999</c:v>
                </c:pt>
                <c:pt idx="916">
                  <c:v>19.0625</c:v>
                </c:pt>
                <c:pt idx="917">
                  <c:v>19.083334000000001</c:v>
                </c:pt>
                <c:pt idx="918">
                  <c:v>19.104165999999999</c:v>
                </c:pt>
                <c:pt idx="919">
                  <c:v>19.125</c:v>
                </c:pt>
                <c:pt idx="920">
                  <c:v>19.145834000000001</c:v>
                </c:pt>
                <c:pt idx="921">
                  <c:v>19.166665999999999</c:v>
                </c:pt>
                <c:pt idx="922">
                  <c:v>19.1875</c:v>
                </c:pt>
                <c:pt idx="923">
                  <c:v>19.208334000000001</c:v>
                </c:pt>
                <c:pt idx="924">
                  <c:v>19.229165999999999</c:v>
                </c:pt>
                <c:pt idx="925">
                  <c:v>19.25</c:v>
                </c:pt>
                <c:pt idx="926">
                  <c:v>19.270834000000001</c:v>
                </c:pt>
                <c:pt idx="927">
                  <c:v>19.291665999999999</c:v>
                </c:pt>
                <c:pt idx="928">
                  <c:v>19.3125</c:v>
                </c:pt>
                <c:pt idx="929">
                  <c:v>19.333334000000001</c:v>
                </c:pt>
                <c:pt idx="930">
                  <c:v>19.354165999999999</c:v>
                </c:pt>
                <c:pt idx="931">
                  <c:v>19.375</c:v>
                </c:pt>
                <c:pt idx="932">
                  <c:v>19.395834000000001</c:v>
                </c:pt>
                <c:pt idx="933">
                  <c:v>19.416665999999999</c:v>
                </c:pt>
                <c:pt idx="934">
                  <c:v>19.4375</c:v>
                </c:pt>
                <c:pt idx="935">
                  <c:v>19.458334000000001</c:v>
                </c:pt>
                <c:pt idx="936">
                  <c:v>19.479165999999999</c:v>
                </c:pt>
                <c:pt idx="937">
                  <c:v>19.5</c:v>
                </c:pt>
                <c:pt idx="938">
                  <c:v>19.520831999999999</c:v>
                </c:pt>
                <c:pt idx="939">
                  <c:v>19.541665999999999</c:v>
                </c:pt>
                <c:pt idx="940">
                  <c:v>19.5625</c:v>
                </c:pt>
                <c:pt idx="941">
                  <c:v>19.583331999999999</c:v>
                </c:pt>
                <c:pt idx="942">
                  <c:v>19.604165999999999</c:v>
                </c:pt>
                <c:pt idx="943">
                  <c:v>19.625</c:v>
                </c:pt>
                <c:pt idx="944">
                  <c:v>19.645831999999999</c:v>
                </c:pt>
                <c:pt idx="945">
                  <c:v>19.666665999999999</c:v>
                </c:pt>
                <c:pt idx="946">
                  <c:v>19.6875</c:v>
                </c:pt>
                <c:pt idx="947">
                  <c:v>19.708331999999999</c:v>
                </c:pt>
                <c:pt idx="948">
                  <c:v>19.729165999999999</c:v>
                </c:pt>
                <c:pt idx="949">
                  <c:v>19.75</c:v>
                </c:pt>
                <c:pt idx="950">
                  <c:v>19.770831999999999</c:v>
                </c:pt>
                <c:pt idx="951">
                  <c:v>19.791665999999999</c:v>
                </c:pt>
                <c:pt idx="952">
                  <c:v>19.8125</c:v>
                </c:pt>
                <c:pt idx="953">
                  <c:v>19.833331999999999</c:v>
                </c:pt>
                <c:pt idx="954">
                  <c:v>19.854165999999999</c:v>
                </c:pt>
                <c:pt idx="955">
                  <c:v>19.875</c:v>
                </c:pt>
                <c:pt idx="956">
                  <c:v>19.895831999999999</c:v>
                </c:pt>
                <c:pt idx="957">
                  <c:v>19.916665999999999</c:v>
                </c:pt>
                <c:pt idx="958">
                  <c:v>19.9375</c:v>
                </c:pt>
                <c:pt idx="959">
                  <c:v>19.958331999999999</c:v>
                </c:pt>
                <c:pt idx="960">
                  <c:v>19.979165999999999</c:v>
                </c:pt>
                <c:pt idx="961">
                  <c:v>20</c:v>
                </c:pt>
                <c:pt idx="964">
                  <c:v>0.68750099999999992</c:v>
                </c:pt>
                <c:pt idx="965">
                  <c:v>0.83333399999999991</c:v>
                </c:pt>
              </c:numCache>
            </c:numRef>
          </c:xVal>
          <c:yVal>
            <c:numRef>
              <c:f>aLL!$V$2:$V$968</c:f>
              <c:numCache>
                <c:formatCode>General</c:formatCode>
                <c:ptCount val="967"/>
                <c:pt idx="0">
                  <c:v>60</c:v>
                </c:pt>
                <c:pt idx="1">
                  <c:v>60.000022999999999</c:v>
                </c:pt>
                <c:pt idx="2">
                  <c:v>60.000042000000001</c:v>
                </c:pt>
                <c:pt idx="3">
                  <c:v>60.000050000000002</c:v>
                </c:pt>
                <c:pt idx="4">
                  <c:v>60.000056999999998</c:v>
                </c:pt>
                <c:pt idx="5">
                  <c:v>60.000056999999998</c:v>
                </c:pt>
                <c:pt idx="6">
                  <c:v>60.000050000000002</c:v>
                </c:pt>
                <c:pt idx="7">
                  <c:v>60.000033999999999</c:v>
                </c:pt>
                <c:pt idx="8">
                  <c:v>60.000014999999998</c:v>
                </c:pt>
                <c:pt idx="9">
                  <c:v>59.999988999999999</c:v>
                </c:pt>
                <c:pt idx="10">
                  <c:v>59.999961999999996</c:v>
                </c:pt>
                <c:pt idx="11">
                  <c:v>59.999930999999997</c:v>
                </c:pt>
                <c:pt idx="12">
                  <c:v>59.999904999999998</c:v>
                </c:pt>
                <c:pt idx="13">
                  <c:v>59.999878000000002</c:v>
                </c:pt>
                <c:pt idx="14">
                  <c:v>59.999854999999997</c:v>
                </c:pt>
                <c:pt idx="15">
                  <c:v>59.999844000000003</c:v>
                </c:pt>
                <c:pt idx="16">
                  <c:v>59.999839999999999</c:v>
                </c:pt>
                <c:pt idx="17">
                  <c:v>59.999844000000003</c:v>
                </c:pt>
                <c:pt idx="18">
                  <c:v>59.999851</c:v>
                </c:pt>
                <c:pt idx="19">
                  <c:v>59.999859000000001</c:v>
                </c:pt>
                <c:pt idx="20">
                  <c:v>59.999878000000002</c:v>
                </c:pt>
                <c:pt idx="21">
                  <c:v>59.999901000000001</c:v>
                </c:pt>
                <c:pt idx="22">
                  <c:v>59.999915999999999</c:v>
                </c:pt>
                <c:pt idx="23">
                  <c:v>59.999927999999997</c:v>
                </c:pt>
                <c:pt idx="24">
                  <c:v>59.999920000000003</c:v>
                </c:pt>
                <c:pt idx="25">
                  <c:v>59.999920000000003</c:v>
                </c:pt>
                <c:pt idx="26">
                  <c:v>59.993899999999996</c:v>
                </c:pt>
                <c:pt idx="27">
                  <c:v>59.989094000000001</c:v>
                </c:pt>
                <c:pt idx="28">
                  <c:v>59.984428000000001</c:v>
                </c:pt>
                <c:pt idx="29">
                  <c:v>59.979767000000002</c:v>
                </c:pt>
                <c:pt idx="30">
                  <c:v>59.975113</c:v>
                </c:pt>
                <c:pt idx="31">
                  <c:v>59.970469999999999</c:v>
                </c:pt>
                <c:pt idx="32">
                  <c:v>59.965857999999997</c:v>
                </c:pt>
                <c:pt idx="33">
                  <c:v>59.961288000000003</c:v>
                </c:pt>
                <c:pt idx="34">
                  <c:v>59.956772000000001</c:v>
                </c:pt>
                <c:pt idx="35">
                  <c:v>59.952339000000002</c:v>
                </c:pt>
                <c:pt idx="36">
                  <c:v>59.947989999999997</c:v>
                </c:pt>
                <c:pt idx="37">
                  <c:v>59.943741000000003</c:v>
                </c:pt>
                <c:pt idx="38">
                  <c:v>59.939602000000001</c:v>
                </c:pt>
                <c:pt idx="39">
                  <c:v>59.935561999999997</c:v>
                </c:pt>
                <c:pt idx="40">
                  <c:v>59.931637000000002</c:v>
                </c:pt>
                <c:pt idx="41">
                  <c:v>59.927807000000001</c:v>
                </c:pt>
                <c:pt idx="42">
                  <c:v>59.924075999999999</c:v>
                </c:pt>
                <c:pt idx="43">
                  <c:v>59.920422000000002</c:v>
                </c:pt>
                <c:pt idx="44">
                  <c:v>59.916846999999997</c:v>
                </c:pt>
                <c:pt idx="45">
                  <c:v>59.913330000000002</c:v>
                </c:pt>
                <c:pt idx="46">
                  <c:v>59.909851000000003</c:v>
                </c:pt>
                <c:pt idx="47">
                  <c:v>59.906399</c:v>
                </c:pt>
                <c:pt idx="48">
                  <c:v>59.902968999999999</c:v>
                </c:pt>
                <c:pt idx="49">
                  <c:v>59.899554999999999</c:v>
                </c:pt>
                <c:pt idx="50">
                  <c:v>59.896172</c:v>
                </c:pt>
                <c:pt idx="51">
                  <c:v>59.892814999999999</c:v>
                </c:pt>
                <c:pt idx="52">
                  <c:v>59.889499999999998</c:v>
                </c:pt>
                <c:pt idx="53">
                  <c:v>59.886218999999997</c:v>
                </c:pt>
                <c:pt idx="54">
                  <c:v>59.882964999999999</c:v>
                </c:pt>
                <c:pt idx="55">
                  <c:v>59.879725999999998</c:v>
                </c:pt>
                <c:pt idx="56">
                  <c:v>59.876494999999998</c:v>
                </c:pt>
                <c:pt idx="57">
                  <c:v>59.873263999999999</c:v>
                </c:pt>
                <c:pt idx="58">
                  <c:v>59.870010000000001</c:v>
                </c:pt>
                <c:pt idx="59">
                  <c:v>59.866722000000003</c:v>
                </c:pt>
                <c:pt idx="60">
                  <c:v>59.863388</c:v>
                </c:pt>
                <c:pt idx="61">
                  <c:v>59.859997</c:v>
                </c:pt>
                <c:pt idx="62">
                  <c:v>59.856552000000001</c:v>
                </c:pt>
                <c:pt idx="63">
                  <c:v>59.853050000000003</c:v>
                </c:pt>
                <c:pt idx="64">
                  <c:v>59.849499000000002</c:v>
                </c:pt>
                <c:pt idx="65">
                  <c:v>59.845900999999998</c:v>
                </c:pt>
                <c:pt idx="66">
                  <c:v>59.842258000000001</c:v>
                </c:pt>
                <c:pt idx="67">
                  <c:v>59.838585000000002</c:v>
                </c:pt>
                <c:pt idx="68">
                  <c:v>59.834892000000004</c:v>
                </c:pt>
                <c:pt idx="69">
                  <c:v>59.831181000000001</c:v>
                </c:pt>
                <c:pt idx="70">
                  <c:v>59.827461</c:v>
                </c:pt>
                <c:pt idx="71">
                  <c:v>59.823753000000004</c:v>
                </c:pt>
                <c:pt idx="72">
                  <c:v>59.820061000000003</c:v>
                </c:pt>
                <c:pt idx="73">
                  <c:v>59.816391000000003</c:v>
                </c:pt>
                <c:pt idx="74">
                  <c:v>59.812762999999997</c:v>
                </c:pt>
                <c:pt idx="75">
                  <c:v>59.809181000000002</c:v>
                </c:pt>
                <c:pt idx="76">
                  <c:v>59.805649000000003</c:v>
                </c:pt>
                <c:pt idx="77">
                  <c:v>59.802174000000001</c:v>
                </c:pt>
                <c:pt idx="78">
                  <c:v>59.798748000000003</c:v>
                </c:pt>
                <c:pt idx="79">
                  <c:v>59.795372</c:v>
                </c:pt>
                <c:pt idx="80">
                  <c:v>59.792053000000003</c:v>
                </c:pt>
                <c:pt idx="81">
                  <c:v>59.788784</c:v>
                </c:pt>
                <c:pt idx="82">
                  <c:v>59.785572000000002</c:v>
                </c:pt>
                <c:pt idx="83">
                  <c:v>59.782425000000003</c:v>
                </c:pt>
                <c:pt idx="84">
                  <c:v>59.779339</c:v>
                </c:pt>
                <c:pt idx="85">
                  <c:v>59.776325</c:v>
                </c:pt>
                <c:pt idx="86">
                  <c:v>59.773372999999999</c:v>
                </c:pt>
                <c:pt idx="87">
                  <c:v>59.770480999999997</c:v>
                </c:pt>
                <c:pt idx="88">
                  <c:v>59.767631999999999</c:v>
                </c:pt>
                <c:pt idx="89">
                  <c:v>59.764930999999997</c:v>
                </c:pt>
                <c:pt idx="90">
                  <c:v>59.762318</c:v>
                </c:pt>
                <c:pt idx="91">
                  <c:v>59.759869000000002</c:v>
                </c:pt>
                <c:pt idx="92">
                  <c:v>59.757618000000001</c:v>
                </c:pt>
                <c:pt idx="93">
                  <c:v>59.755355999999999</c:v>
                </c:pt>
                <c:pt idx="94">
                  <c:v>59.753146999999998</c:v>
                </c:pt>
                <c:pt idx="95">
                  <c:v>59.750957</c:v>
                </c:pt>
                <c:pt idx="96">
                  <c:v>59.748778999999999</c:v>
                </c:pt>
                <c:pt idx="97">
                  <c:v>59.746613000000004</c:v>
                </c:pt>
                <c:pt idx="98">
                  <c:v>59.744446000000003</c:v>
                </c:pt>
                <c:pt idx="99">
                  <c:v>59.742260000000002</c:v>
                </c:pt>
                <c:pt idx="100">
                  <c:v>59.740062999999999</c:v>
                </c:pt>
                <c:pt idx="101">
                  <c:v>59.737845999999998</c:v>
                </c:pt>
                <c:pt idx="102">
                  <c:v>59.735602999999998</c:v>
                </c:pt>
                <c:pt idx="103">
                  <c:v>59.733341000000003</c:v>
                </c:pt>
                <c:pt idx="104">
                  <c:v>59.731059999999999</c:v>
                </c:pt>
                <c:pt idx="105">
                  <c:v>59.728766999999998</c:v>
                </c:pt>
                <c:pt idx="106">
                  <c:v>59.726460000000003</c:v>
                </c:pt>
                <c:pt idx="107">
                  <c:v>59.724148</c:v>
                </c:pt>
                <c:pt idx="108">
                  <c:v>59.721825000000003</c:v>
                </c:pt>
                <c:pt idx="109">
                  <c:v>59.719509000000002</c:v>
                </c:pt>
                <c:pt idx="110">
                  <c:v>59.717190000000002</c:v>
                </c:pt>
                <c:pt idx="111">
                  <c:v>59.714874000000002</c:v>
                </c:pt>
                <c:pt idx="112">
                  <c:v>59.712558999999999</c:v>
                </c:pt>
                <c:pt idx="113">
                  <c:v>59.710247000000003</c:v>
                </c:pt>
                <c:pt idx="114">
                  <c:v>59.707939000000003</c:v>
                </c:pt>
                <c:pt idx="115">
                  <c:v>59.705635000000001</c:v>
                </c:pt>
                <c:pt idx="116">
                  <c:v>59.703335000000003</c:v>
                </c:pt>
                <c:pt idx="117">
                  <c:v>59.701042000000001</c:v>
                </c:pt>
                <c:pt idx="118">
                  <c:v>59.698757000000001</c:v>
                </c:pt>
                <c:pt idx="119">
                  <c:v>59.696480000000001</c:v>
                </c:pt>
                <c:pt idx="120">
                  <c:v>59.694220999999999</c:v>
                </c:pt>
                <c:pt idx="121">
                  <c:v>59.691982000000003</c:v>
                </c:pt>
                <c:pt idx="122">
                  <c:v>59.689757999999998</c:v>
                </c:pt>
                <c:pt idx="123">
                  <c:v>59.687561000000002</c:v>
                </c:pt>
                <c:pt idx="124">
                  <c:v>59.685389999999998</c:v>
                </c:pt>
                <c:pt idx="125">
                  <c:v>59.683247000000001</c:v>
                </c:pt>
                <c:pt idx="126">
                  <c:v>59.681133000000003</c:v>
                </c:pt>
                <c:pt idx="127">
                  <c:v>59.679031000000002</c:v>
                </c:pt>
                <c:pt idx="128">
                  <c:v>59.676932999999998</c:v>
                </c:pt>
                <c:pt idx="129">
                  <c:v>59.674854000000003</c:v>
                </c:pt>
                <c:pt idx="130">
                  <c:v>59.672817000000002</c:v>
                </c:pt>
                <c:pt idx="131">
                  <c:v>59.670788000000002</c:v>
                </c:pt>
                <c:pt idx="132">
                  <c:v>59.668793000000001</c:v>
                </c:pt>
                <c:pt idx="133">
                  <c:v>59.666804999999997</c:v>
                </c:pt>
                <c:pt idx="134">
                  <c:v>59.664836999999999</c:v>
                </c:pt>
                <c:pt idx="135">
                  <c:v>59.662868000000003</c:v>
                </c:pt>
                <c:pt idx="136">
                  <c:v>59.660888999999997</c:v>
                </c:pt>
                <c:pt idx="137">
                  <c:v>59.658904999999997</c:v>
                </c:pt>
                <c:pt idx="138">
                  <c:v>59.656914</c:v>
                </c:pt>
                <c:pt idx="139">
                  <c:v>59.654915000000003</c:v>
                </c:pt>
                <c:pt idx="140">
                  <c:v>59.652915999999998</c:v>
                </c:pt>
                <c:pt idx="141">
                  <c:v>59.650917</c:v>
                </c:pt>
                <c:pt idx="142">
                  <c:v>59.648926000000003</c:v>
                </c:pt>
                <c:pt idx="143">
                  <c:v>59.646934999999999</c:v>
                </c:pt>
                <c:pt idx="144">
                  <c:v>59.644955000000003</c:v>
                </c:pt>
                <c:pt idx="145">
                  <c:v>59.642982000000003</c:v>
                </c:pt>
                <c:pt idx="146">
                  <c:v>59.641029000000003</c:v>
                </c:pt>
                <c:pt idx="147">
                  <c:v>59.639083999999997</c:v>
                </c:pt>
                <c:pt idx="148">
                  <c:v>59.637149999999998</c:v>
                </c:pt>
                <c:pt idx="149">
                  <c:v>59.635230999999997</c:v>
                </c:pt>
                <c:pt idx="150">
                  <c:v>59.633324000000002</c:v>
                </c:pt>
                <c:pt idx="151">
                  <c:v>59.631424000000003</c:v>
                </c:pt>
                <c:pt idx="152">
                  <c:v>59.629536000000002</c:v>
                </c:pt>
                <c:pt idx="153">
                  <c:v>59.627651</c:v>
                </c:pt>
                <c:pt idx="154">
                  <c:v>59.625771</c:v>
                </c:pt>
                <c:pt idx="155">
                  <c:v>59.623894</c:v>
                </c:pt>
                <c:pt idx="156">
                  <c:v>59.622020999999997</c:v>
                </c:pt>
                <c:pt idx="157">
                  <c:v>59.620139999999999</c:v>
                </c:pt>
                <c:pt idx="158">
                  <c:v>59.618262999999999</c:v>
                </c:pt>
                <c:pt idx="159">
                  <c:v>59.616382999999999</c:v>
                </c:pt>
                <c:pt idx="160">
                  <c:v>59.614502000000002</c:v>
                </c:pt>
                <c:pt idx="161">
                  <c:v>59.612609999999997</c:v>
                </c:pt>
                <c:pt idx="162">
                  <c:v>59.610714000000002</c:v>
                </c:pt>
                <c:pt idx="163">
                  <c:v>59.608809999999998</c:v>
                </c:pt>
                <c:pt idx="164">
                  <c:v>59.606898999999999</c:v>
                </c:pt>
                <c:pt idx="165">
                  <c:v>59.604979999999998</c:v>
                </c:pt>
                <c:pt idx="166">
                  <c:v>59.603045999999999</c:v>
                </c:pt>
                <c:pt idx="167">
                  <c:v>59.601101</c:v>
                </c:pt>
                <c:pt idx="168">
                  <c:v>59.599144000000003</c:v>
                </c:pt>
                <c:pt idx="169">
                  <c:v>59.597175999999997</c:v>
                </c:pt>
                <c:pt idx="170">
                  <c:v>59.595191999999997</c:v>
                </c:pt>
                <c:pt idx="171">
                  <c:v>59.593192999999999</c:v>
                </c:pt>
                <c:pt idx="172">
                  <c:v>59.591186999999998</c:v>
                </c:pt>
                <c:pt idx="173">
                  <c:v>59.589165000000001</c:v>
                </c:pt>
                <c:pt idx="174">
                  <c:v>59.587131999999997</c:v>
                </c:pt>
                <c:pt idx="175">
                  <c:v>59.585090999999998</c:v>
                </c:pt>
                <c:pt idx="176">
                  <c:v>59.583046000000003</c:v>
                </c:pt>
                <c:pt idx="177">
                  <c:v>59.580997000000004</c:v>
                </c:pt>
                <c:pt idx="178">
                  <c:v>59.578941</c:v>
                </c:pt>
                <c:pt idx="179">
                  <c:v>59.576889000000001</c:v>
                </c:pt>
                <c:pt idx="180">
                  <c:v>59.574840999999999</c:v>
                </c:pt>
                <c:pt idx="181">
                  <c:v>59.572800000000001</c:v>
                </c:pt>
                <c:pt idx="182">
                  <c:v>59.570762999999999</c:v>
                </c:pt>
                <c:pt idx="183">
                  <c:v>59.568741000000003</c:v>
                </c:pt>
                <c:pt idx="184">
                  <c:v>59.56673</c:v>
                </c:pt>
                <c:pt idx="185">
                  <c:v>59.564731999999999</c:v>
                </c:pt>
                <c:pt idx="186">
                  <c:v>59.562747999999999</c:v>
                </c:pt>
                <c:pt idx="187">
                  <c:v>59.560775999999997</c:v>
                </c:pt>
                <c:pt idx="188">
                  <c:v>59.558822999999997</c:v>
                </c:pt>
                <c:pt idx="189">
                  <c:v>59.556888999999998</c:v>
                </c:pt>
                <c:pt idx="190">
                  <c:v>59.554969999999997</c:v>
                </c:pt>
                <c:pt idx="191">
                  <c:v>59.553074000000002</c:v>
                </c:pt>
                <c:pt idx="192">
                  <c:v>59.551192999999998</c:v>
                </c:pt>
                <c:pt idx="193">
                  <c:v>59.549332</c:v>
                </c:pt>
                <c:pt idx="194">
                  <c:v>59.547485000000002</c:v>
                </c:pt>
                <c:pt idx="195">
                  <c:v>59.545658000000003</c:v>
                </c:pt>
                <c:pt idx="196">
                  <c:v>59.543846000000002</c:v>
                </c:pt>
                <c:pt idx="197">
                  <c:v>59.542045999999999</c:v>
                </c:pt>
                <c:pt idx="198">
                  <c:v>59.540260000000004</c:v>
                </c:pt>
                <c:pt idx="199">
                  <c:v>59.538490000000003</c:v>
                </c:pt>
                <c:pt idx="200">
                  <c:v>59.536724</c:v>
                </c:pt>
                <c:pt idx="201">
                  <c:v>59.534973000000001</c:v>
                </c:pt>
                <c:pt idx="202">
                  <c:v>59.533225999999999</c:v>
                </c:pt>
                <c:pt idx="203">
                  <c:v>59.531478999999997</c:v>
                </c:pt>
                <c:pt idx="204">
                  <c:v>59.529738999999999</c:v>
                </c:pt>
                <c:pt idx="205">
                  <c:v>59.528008</c:v>
                </c:pt>
                <c:pt idx="206">
                  <c:v>59.526271999999999</c:v>
                </c:pt>
                <c:pt idx="207">
                  <c:v>59.524540000000002</c:v>
                </c:pt>
                <c:pt idx="208">
                  <c:v>59.522812000000002</c:v>
                </c:pt>
                <c:pt idx="209">
                  <c:v>59.521087999999999</c:v>
                </c:pt>
                <c:pt idx="210">
                  <c:v>59.519359999999999</c:v>
                </c:pt>
                <c:pt idx="211">
                  <c:v>59.517631999999999</c:v>
                </c:pt>
                <c:pt idx="212">
                  <c:v>59.515906999999999</c:v>
                </c:pt>
                <c:pt idx="213">
                  <c:v>59.514187</c:v>
                </c:pt>
                <c:pt idx="214">
                  <c:v>59.512462999999997</c:v>
                </c:pt>
                <c:pt idx="215">
                  <c:v>59.510745999999997</c:v>
                </c:pt>
                <c:pt idx="216">
                  <c:v>59.509025999999999</c:v>
                </c:pt>
                <c:pt idx="217">
                  <c:v>59.507308999999999</c:v>
                </c:pt>
                <c:pt idx="218">
                  <c:v>59.505595999999997</c:v>
                </c:pt>
                <c:pt idx="219">
                  <c:v>59.503880000000002</c:v>
                </c:pt>
                <c:pt idx="220">
                  <c:v>59.502167</c:v>
                </c:pt>
                <c:pt idx="221">
                  <c:v>59.500453999999998</c:v>
                </c:pt>
                <c:pt idx="222">
                  <c:v>59.498741000000003</c:v>
                </c:pt>
                <c:pt idx="223">
                  <c:v>59.497031999999997</c:v>
                </c:pt>
                <c:pt idx="224">
                  <c:v>59.495322999999999</c:v>
                </c:pt>
                <c:pt idx="225">
                  <c:v>59.493617999999998</c:v>
                </c:pt>
                <c:pt idx="226">
                  <c:v>59.491912999999997</c:v>
                </c:pt>
                <c:pt idx="227">
                  <c:v>59.490211000000002</c:v>
                </c:pt>
                <c:pt idx="228">
                  <c:v>59.488522000000003</c:v>
                </c:pt>
                <c:pt idx="229">
                  <c:v>59.486828000000003</c:v>
                </c:pt>
                <c:pt idx="230">
                  <c:v>59.485149</c:v>
                </c:pt>
                <c:pt idx="231">
                  <c:v>59.483471000000002</c:v>
                </c:pt>
                <c:pt idx="232">
                  <c:v>59.4818</c:v>
                </c:pt>
                <c:pt idx="233">
                  <c:v>59.480133000000002</c:v>
                </c:pt>
                <c:pt idx="234">
                  <c:v>59.478476999999998</c:v>
                </c:pt>
                <c:pt idx="235">
                  <c:v>59.476821999999999</c:v>
                </c:pt>
                <c:pt idx="236">
                  <c:v>59.475174000000003</c:v>
                </c:pt>
                <c:pt idx="237">
                  <c:v>59.473529999999997</c:v>
                </c:pt>
                <c:pt idx="238">
                  <c:v>59.471888999999997</c:v>
                </c:pt>
                <c:pt idx="239">
                  <c:v>59.470253</c:v>
                </c:pt>
                <c:pt idx="240">
                  <c:v>59.468620000000001</c:v>
                </c:pt>
                <c:pt idx="241">
                  <c:v>59.466991</c:v>
                </c:pt>
                <c:pt idx="242">
                  <c:v>59.465363000000004</c:v>
                </c:pt>
                <c:pt idx="243">
                  <c:v>59.463745000000003</c:v>
                </c:pt>
                <c:pt idx="244">
                  <c:v>59.462128</c:v>
                </c:pt>
                <c:pt idx="245">
                  <c:v>59.460518</c:v>
                </c:pt>
                <c:pt idx="246">
                  <c:v>59.458919999999999</c:v>
                </c:pt>
                <c:pt idx="247">
                  <c:v>59.457324999999997</c:v>
                </c:pt>
                <c:pt idx="248">
                  <c:v>59.455742000000001</c:v>
                </c:pt>
                <c:pt idx="249">
                  <c:v>59.454166000000001</c:v>
                </c:pt>
                <c:pt idx="250">
                  <c:v>59.452598999999999</c:v>
                </c:pt>
                <c:pt idx="251">
                  <c:v>59.451045999999998</c:v>
                </c:pt>
                <c:pt idx="252">
                  <c:v>59.449500999999998</c:v>
                </c:pt>
                <c:pt idx="253">
                  <c:v>59.447963999999999</c:v>
                </c:pt>
                <c:pt idx="254">
                  <c:v>59.446429999999999</c:v>
                </c:pt>
                <c:pt idx="255">
                  <c:v>59.444912000000002</c:v>
                </c:pt>
                <c:pt idx="256">
                  <c:v>59.443398000000002</c:v>
                </c:pt>
                <c:pt idx="257">
                  <c:v>59.441890999999998</c:v>
                </c:pt>
                <c:pt idx="258">
                  <c:v>59.440387999999999</c:v>
                </c:pt>
                <c:pt idx="259">
                  <c:v>59.438889000000003</c:v>
                </c:pt>
                <c:pt idx="260">
                  <c:v>59.437396999999997</c:v>
                </c:pt>
                <c:pt idx="261">
                  <c:v>59.435909000000002</c:v>
                </c:pt>
                <c:pt idx="262">
                  <c:v>59.434424999999997</c:v>
                </c:pt>
                <c:pt idx="263">
                  <c:v>59.432949000000001</c:v>
                </c:pt>
                <c:pt idx="264">
                  <c:v>59.431477000000001</c:v>
                </c:pt>
                <c:pt idx="265">
                  <c:v>59.430003999999997</c:v>
                </c:pt>
                <c:pt idx="266">
                  <c:v>59.428542999999998</c:v>
                </c:pt>
                <c:pt idx="267">
                  <c:v>59.427086000000003</c:v>
                </c:pt>
                <c:pt idx="268">
                  <c:v>59.425632</c:v>
                </c:pt>
                <c:pt idx="269">
                  <c:v>59.424182999999999</c:v>
                </c:pt>
                <c:pt idx="270">
                  <c:v>59.422741000000002</c:v>
                </c:pt>
                <c:pt idx="271">
                  <c:v>59.421303000000002</c:v>
                </c:pt>
                <c:pt idx="272">
                  <c:v>59.419860999999997</c:v>
                </c:pt>
                <c:pt idx="273">
                  <c:v>59.418422999999997</c:v>
                </c:pt>
                <c:pt idx="274">
                  <c:v>59.416988000000003</c:v>
                </c:pt>
                <c:pt idx="275">
                  <c:v>59.415550000000003</c:v>
                </c:pt>
                <c:pt idx="276">
                  <c:v>59.414112000000003</c:v>
                </c:pt>
                <c:pt idx="277">
                  <c:v>59.412674000000003</c:v>
                </c:pt>
                <c:pt idx="278">
                  <c:v>59.411236000000002</c:v>
                </c:pt>
                <c:pt idx="279">
                  <c:v>59.409798000000002</c:v>
                </c:pt>
                <c:pt idx="280">
                  <c:v>59.408355999999998</c:v>
                </c:pt>
                <c:pt idx="281">
                  <c:v>59.406917999999997</c:v>
                </c:pt>
                <c:pt idx="282">
                  <c:v>59.405479</c:v>
                </c:pt>
                <c:pt idx="283">
                  <c:v>59.404040999999999</c:v>
                </c:pt>
                <c:pt idx="284">
                  <c:v>59.402607000000003</c:v>
                </c:pt>
                <c:pt idx="285">
                  <c:v>59.401179999999997</c:v>
                </c:pt>
                <c:pt idx="286">
                  <c:v>59.399757000000001</c:v>
                </c:pt>
                <c:pt idx="287">
                  <c:v>59.398338000000003</c:v>
                </c:pt>
                <c:pt idx="288">
                  <c:v>59.396926999999998</c:v>
                </c:pt>
                <c:pt idx="289">
                  <c:v>59.395519</c:v>
                </c:pt>
                <c:pt idx="290">
                  <c:v>59.394119000000003</c:v>
                </c:pt>
                <c:pt idx="291">
                  <c:v>59.392727000000001</c:v>
                </c:pt>
                <c:pt idx="292">
                  <c:v>59.391337999999998</c:v>
                </c:pt>
                <c:pt idx="293">
                  <c:v>59.389957000000003</c:v>
                </c:pt>
                <c:pt idx="294">
                  <c:v>59.388579999999997</c:v>
                </c:pt>
                <c:pt idx="295">
                  <c:v>59.387211000000001</c:v>
                </c:pt>
                <c:pt idx="296">
                  <c:v>59.385845000000003</c:v>
                </c:pt>
                <c:pt idx="297">
                  <c:v>59.384483000000003</c:v>
                </c:pt>
                <c:pt idx="298">
                  <c:v>59.383125</c:v>
                </c:pt>
                <c:pt idx="299">
                  <c:v>59.381771000000001</c:v>
                </c:pt>
                <c:pt idx="300">
                  <c:v>59.380428000000002</c:v>
                </c:pt>
                <c:pt idx="301">
                  <c:v>59.379086000000001</c:v>
                </c:pt>
                <c:pt idx="302">
                  <c:v>59.377749999999999</c:v>
                </c:pt>
                <c:pt idx="303">
                  <c:v>59.376418999999999</c:v>
                </c:pt>
                <c:pt idx="304">
                  <c:v>59.375095000000002</c:v>
                </c:pt>
                <c:pt idx="305">
                  <c:v>59.373778999999999</c:v>
                </c:pt>
                <c:pt idx="306">
                  <c:v>59.372470999999997</c:v>
                </c:pt>
                <c:pt idx="307">
                  <c:v>59.371166000000002</c:v>
                </c:pt>
                <c:pt idx="308">
                  <c:v>59.369864999999997</c:v>
                </c:pt>
                <c:pt idx="309">
                  <c:v>59.368572</c:v>
                </c:pt>
                <c:pt idx="310">
                  <c:v>59.367283</c:v>
                </c:pt>
                <c:pt idx="311">
                  <c:v>59.365993000000003</c:v>
                </c:pt>
                <c:pt idx="312">
                  <c:v>59.364711999999997</c:v>
                </c:pt>
                <c:pt idx="313">
                  <c:v>59.363433999999998</c:v>
                </c:pt>
                <c:pt idx="314">
                  <c:v>59.362155999999999</c:v>
                </c:pt>
                <c:pt idx="315">
                  <c:v>59.360878</c:v>
                </c:pt>
                <c:pt idx="316">
                  <c:v>59.359603999999997</c:v>
                </c:pt>
                <c:pt idx="317">
                  <c:v>59.358333999999999</c:v>
                </c:pt>
                <c:pt idx="318">
                  <c:v>59.357062999999997</c:v>
                </c:pt>
                <c:pt idx="319">
                  <c:v>59.355797000000003</c:v>
                </c:pt>
                <c:pt idx="320">
                  <c:v>59.354534000000001</c:v>
                </c:pt>
                <c:pt idx="321">
                  <c:v>59.353274999999996</c:v>
                </c:pt>
                <c:pt idx="322">
                  <c:v>59.352024</c:v>
                </c:pt>
                <c:pt idx="323">
                  <c:v>59.350777000000001</c:v>
                </c:pt>
                <c:pt idx="324">
                  <c:v>59.349536999999998</c:v>
                </c:pt>
                <c:pt idx="325">
                  <c:v>59.348300999999999</c:v>
                </c:pt>
                <c:pt idx="326">
                  <c:v>59.347073000000002</c:v>
                </c:pt>
                <c:pt idx="327">
                  <c:v>59.345847999999997</c:v>
                </c:pt>
                <c:pt idx="328">
                  <c:v>59.344631</c:v>
                </c:pt>
                <c:pt idx="329">
                  <c:v>59.343421999999997</c:v>
                </c:pt>
                <c:pt idx="330">
                  <c:v>59.342219999999998</c:v>
                </c:pt>
                <c:pt idx="331">
                  <c:v>59.341019000000003</c:v>
                </c:pt>
                <c:pt idx="332">
                  <c:v>59.339824999999998</c:v>
                </c:pt>
                <c:pt idx="333">
                  <c:v>59.338633999999999</c:v>
                </c:pt>
                <c:pt idx="334">
                  <c:v>59.337451999999999</c:v>
                </c:pt>
                <c:pt idx="335">
                  <c:v>59.336269000000001</c:v>
                </c:pt>
                <c:pt idx="336">
                  <c:v>59.335090999999998</c:v>
                </c:pt>
                <c:pt idx="337">
                  <c:v>59.333919999999999</c:v>
                </c:pt>
                <c:pt idx="338">
                  <c:v>59.332748000000002</c:v>
                </c:pt>
                <c:pt idx="339">
                  <c:v>59.331584999999997</c:v>
                </c:pt>
                <c:pt idx="340">
                  <c:v>59.330424999999998</c:v>
                </c:pt>
                <c:pt idx="341">
                  <c:v>59.329268999999996</c:v>
                </c:pt>
                <c:pt idx="342">
                  <c:v>59.328116999999999</c:v>
                </c:pt>
                <c:pt idx="343">
                  <c:v>59.326973000000002</c:v>
                </c:pt>
                <c:pt idx="344">
                  <c:v>59.325831999999998</c:v>
                </c:pt>
                <c:pt idx="345">
                  <c:v>59.324696000000003</c:v>
                </c:pt>
                <c:pt idx="346">
                  <c:v>59.323566</c:v>
                </c:pt>
                <c:pt idx="347">
                  <c:v>59.322437000000001</c:v>
                </c:pt>
                <c:pt idx="348">
                  <c:v>59.321316000000003</c:v>
                </c:pt>
                <c:pt idx="349">
                  <c:v>59.320194000000001</c:v>
                </c:pt>
                <c:pt idx="350">
                  <c:v>59.31908</c:v>
                </c:pt>
                <c:pt idx="351">
                  <c:v>59.317962999999999</c:v>
                </c:pt>
                <c:pt idx="352">
                  <c:v>59.316856000000001</c:v>
                </c:pt>
                <c:pt idx="353">
                  <c:v>59.315745999999997</c:v>
                </c:pt>
                <c:pt idx="354">
                  <c:v>59.314644000000001</c:v>
                </c:pt>
                <c:pt idx="355">
                  <c:v>59.313541000000001</c:v>
                </c:pt>
                <c:pt idx="356">
                  <c:v>59.312438999999998</c:v>
                </c:pt>
                <c:pt idx="357">
                  <c:v>59.311340000000001</c:v>
                </c:pt>
                <c:pt idx="358">
                  <c:v>59.310245999999999</c:v>
                </c:pt>
                <c:pt idx="359">
                  <c:v>59.309157999999996</c:v>
                </c:pt>
                <c:pt idx="360">
                  <c:v>59.308070999999998</c:v>
                </c:pt>
                <c:pt idx="361">
                  <c:v>59.306992000000001</c:v>
                </c:pt>
                <c:pt idx="362">
                  <c:v>59.305916000000003</c:v>
                </c:pt>
                <c:pt idx="363">
                  <c:v>59.304844000000003</c:v>
                </c:pt>
                <c:pt idx="364">
                  <c:v>59.303780000000003</c:v>
                </c:pt>
                <c:pt idx="365">
                  <c:v>59.302719000000003</c:v>
                </c:pt>
                <c:pt idx="366">
                  <c:v>59.301662</c:v>
                </c:pt>
                <c:pt idx="367">
                  <c:v>59.300612999999998</c:v>
                </c:pt>
                <c:pt idx="368">
                  <c:v>59.299568000000001</c:v>
                </c:pt>
                <c:pt idx="369">
                  <c:v>59.298527</c:v>
                </c:pt>
                <c:pt idx="370">
                  <c:v>59.297488999999999</c:v>
                </c:pt>
                <c:pt idx="371">
                  <c:v>59.296455000000002</c:v>
                </c:pt>
                <c:pt idx="372">
                  <c:v>59.295425000000002</c:v>
                </c:pt>
                <c:pt idx="373">
                  <c:v>59.294403000000003</c:v>
                </c:pt>
                <c:pt idx="374">
                  <c:v>59.293380999999997</c:v>
                </c:pt>
                <c:pt idx="375">
                  <c:v>59.292361999999997</c:v>
                </c:pt>
                <c:pt idx="376">
                  <c:v>59.291350999999999</c:v>
                </c:pt>
                <c:pt idx="377">
                  <c:v>59.290337000000001</c:v>
                </c:pt>
                <c:pt idx="378">
                  <c:v>59.289332999999999</c:v>
                </c:pt>
                <c:pt idx="379">
                  <c:v>59.288330000000002</c:v>
                </c:pt>
                <c:pt idx="380">
                  <c:v>59.287334000000001</c:v>
                </c:pt>
                <c:pt idx="381">
                  <c:v>59.286338999999998</c:v>
                </c:pt>
                <c:pt idx="382">
                  <c:v>59.285350999999999</c:v>
                </c:pt>
                <c:pt idx="383">
                  <c:v>59.284370000000003</c:v>
                </c:pt>
                <c:pt idx="384">
                  <c:v>59.283394000000001</c:v>
                </c:pt>
                <c:pt idx="385">
                  <c:v>59.282417000000002</c:v>
                </c:pt>
                <c:pt idx="386">
                  <c:v>59.281452000000002</c:v>
                </c:pt>
                <c:pt idx="387">
                  <c:v>59.280482999999997</c:v>
                </c:pt>
                <c:pt idx="388">
                  <c:v>59.279525999999997</c:v>
                </c:pt>
                <c:pt idx="389">
                  <c:v>59.278568</c:v>
                </c:pt>
                <c:pt idx="390">
                  <c:v>59.277617999999997</c:v>
                </c:pt>
                <c:pt idx="391">
                  <c:v>59.276668999999998</c:v>
                </c:pt>
                <c:pt idx="392">
                  <c:v>59.275725999999999</c:v>
                </c:pt>
                <c:pt idx="393">
                  <c:v>59.274783999999997</c:v>
                </c:pt>
                <c:pt idx="394">
                  <c:v>59.273845999999999</c:v>
                </c:pt>
                <c:pt idx="395">
                  <c:v>59.272961000000002</c:v>
                </c:pt>
                <c:pt idx="396">
                  <c:v>59.272906999999996</c:v>
                </c:pt>
                <c:pt idx="397">
                  <c:v>59.274180999999999</c:v>
                </c:pt>
                <c:pt idx="398">
                  <c:v>59.275008999999997</c:v>
                </c:pt>
                <c:pt idx="399">
                  <c:v>59.275730000000003</c:v>
                </c:pt>
                <c:pt idx="400">
                  <c:v>59.276443</c:v>
                </c:pt>
                <c:pt idx="401">
                  <c:v>59.277191000000002</c:v>
                </c:pt>
                <c:pt idx="402">
                  <c:v>59.277988000000001</c:v>
                </c:pt>
                <c:pt idx="403">
                  <c:v>59.278830999999997</c:v>
                </c:pt>
                <c:pt idx="404">
                  <c:v>59.279724000000002</c:v>
                </c:pt>
                <c:pt idx="405">
                  <c:v>59.280639999999998</c:v>
                </c:pt>
                <c:pt idx="406">
                  <c:v>59.281578000000003</c:v>
                </c:pt>
                <c:pt idx="407">
                  <c:v>59.282536</c:v>
                </c:pt>
                <c:pt idx="408">
                  <c:v>59.283512000000002</c:v>
                </c:pt>
                <c:pt idx="409">
                  <c:v>59.284508000000002</c:v>
                </c:pt>
                <c:pt idx="410">
                  <c:v>59.285533999999998</c:v>
                </c:pt>
                <c:pt idx="411">
                  <c:v>59.286583</c:v>
                </c:pt>
                <c:pt idx="412">
                  <c:v>59.287666000000002</c:v>
                </c:pt>
                <c:pt idx="413">
                  <c:v>59.288780000000003</c:v>
                </c:pt>
                <c:pt idx="414">
                  <c:v>59.289943999999998</c:v>
                </c:pt>
                <c:pt idx="415">
                  <c:v>59.291153000000001</c:v>
                </c:pt>
                <c:pt idx="416">
                  <c:v>59.292411999999999</c:v>
                </c:pt>
                <c:pt idx="417">
                  <c:v>59.293716000000003</c:v>
                </c:pt>
                <c:pt idx="418">
                  <c:v>59.295062999999999</c:v>
                </c:pt>
                <c:pt idx="419">
                  <c:v>59.296432000000003</c:v>
                </c:pt>
                <c:pt idx="420">
                  <c:v>59.297817000000002</c:v>
                </c:pt>
                <c:pt idx="421">
                  <c:v>59.299197999999997</c:v>
                </c:pt>
                <c:pt idx="422">
                  <c:v>59.300570999999998</c:v>
                </c:pt>
                <c:pt idx="423">
                  <c:v>59.301926000000002</c:v>
                </c:pt>
                <c:pt idx="424">
                  <c:v>59.303257000000002</c:v>
                </c:pt>
                <c:pt idx="425">
                  <c:v>59.304572999999998</c:v>
                </c:pt>
                <c:pt idx="426">
                  <c:v>59.305874000000003</c:v>
                </c:pt>
                <c:pt idx="427">
                  <c:v>59.307158999999999</c:v>
                </c:pt>
                <c:pt idx="428">
                  <c:v>59.308444999999999</c:v>
                </c:pt>
                <c:pt idx="429">
                  <c:v>59.309719000000001</c:v>
                </c:pt>
                <c:pt idx="430">
                  <c:v>59.310986</c:v>
                </c:pt>
                <c:pt idx="431">
                  <c:v>59.312247999999997</c:v>
                </c:pt>
                <c:pt idx="432">
                  <c:v>59.313502999999997</c:v>
                </c:pt>
                <c:pt idx="433">
                  <c:v>59.314746999999997</c:v>
                </c:pt>
                <c:pt idx="434">
                  <c:v>59.315975000000002</c:v>
                </c:pt>
                <c:pt idx="435">
                  <c:v>59.317188000000002</c:v>
                </c:pt>
                <c:pt idx="436">
                  <c:v>59.318393999999998</c:v>
                </c:pt>
                <c:pt idx="437">
                  <c:v>59.319575999999998</c:v>
                </c:pt>
                <c:pt idx="438">
                  <c:v>59.320746999999997</c:v>
                </c:pt>
                <c:pt idx="439">
                  <c:v>59.321891999999998</c:v>
                </c:pt>
                <c:pt idx="440">
                  <c:v>59.323013000000003</c:v>
                </c:pt>
                <c:pt idx="441">
                  <c:v>59.324108000000003</c:v>
                </c:pt>
                <c:pt idx="442">
                  <c:v>59.325175999999999</c:v>
                </c:pt>
                <c:pt idx="443">
                  <c:v>59.326225000000001</c:v>
                </c:pt>
                <c:pt idx="444">
                  <c:v>59.327263000000002</c:v>
                </c:pt>
                <c:pt idx="445">
                  <c:v>59.328293000000002</c:v>
                </c:pt>
                <c:pt idx="446">
                  <c:v>59.329315000000001</c:v>
                </c:pt>
                <c:pt idx="447">
                  <c:v>59.330345000000001</c:v>
                </c:pt>
                <c:pt idx="448">
                  <c:v>59.331386999999999</c:v>
                </c:pt>
                <c:pt idx="449">
                  <c:v>59.332436000000001</c:v>
                </c:pt>
                <c:pt idx="450">
                  <c:v>59.333503999999998</c:v>
                </c:pt>
                <c:pt idx="451">
                  <c:v>59.334591000000003</c:v>
                </c:pt>
                <c:pt idx="452">
                  <c:v>59.335692999999999</c:v>
                </c:pt>
                <c:pt idx="453">
                  <c:v>59.336803000000003</c:v>
                </c:pt>
                <c:pt idx="454">
                  <c:v>59.337924999999998</c:v>
                </c:pt>
                <c:pt idx="455">
                  <c:v>59.339046000000003</c:v>
                </c:pt>
                <c:pt idx="456">
                  <c:v>59.340164000000001</c:v>
                </c:pt>
                <c:pt idx="457">
                  <c:v>59.341262999999998</c:v>
                </c:pt>
                <c:pt idx="458">
                  <c:v>59.342345999999999</c:v>
                </c:pt>
                <c:pt idx="459">
                  <c:v>59.343409999999999</c:v>
                </c:pt>
                <c:pt idx="460">
                  <c:v>59.344444000000003</c:v>
                </c:pt>
                <c:pt idx="461">
                  <c:v>59.345450999999997</c:v>
                </c:pt>
                <c:pt idx="462">
                  <c:v>59.346432</c:v>
                </c:pt>
                <c:pt idx="463">
                  <c:v>59.347385000000003</c:v>
                </c:pt>
                <c:pt idx="464">
                  <c:v>59.348323999999998</c:v>
                </c:pt>
                <c:pt idx="465">
                  <c:v>59.349246999999998</c:v>
                </c:pt>
                <c:pt idx="466">
                  <c:v>59.350158999999998</c:v>
                </c:pt>
                <c:pt idx="467">
                  <c:v>59.35107</c:v>
                </c:pt>
                <c:pt idx="468">
                  <c:v>59.351982</c:v>
                </c:pt>
                <c:pt idx="469">
                  <c:v>59.352901000000003</c:v>
                </c:pt>
                <c:pt idx="470">
                  <c:v>59.353828</c:v>
                </c:pt>
                <c:pt idx="471">
                  <c:v>59.354762999999998</c:v>
                </c:pt>
                <c:pt idx="472">
                  <c:v>59.355713000000002</c:v>
                </c:pt>
                <c:pt idx="473">
                  <c:v>59.356667000000002</c:v>
                </c:pt>
                <c:pt idx="474">
                  <c:v>59.357632000000002</c:v>
                </c:pt>
                <c:pt idx="475">
                  <c:v>59.358597000000003</c:v>
                </c:pt>
                <c:pt idx="476">
                  <c:v>59.359566000000001</c:v>
                </c:pt>
                <c:pt idx="477">
                  <c:v>59.360534999999999</c:v>
                </c:pt>
                <c:pt idx="478">
                  <c:v>59.361503999999996</c:v>
                </c:pt>
                <c:pt idx="479">
                  <c:v>59.362468999999997</c:v>
                </c:pt>
                <c:pt idx="480">
                  <c:v>59.363425999999997</c:v>
                </c:pt>
                <c:pt idx="481">
                  <c:v>59.364387999999998</c:v>
                </c:pt>
                <c:pt idx="482">
                  <c:v>59.365344999999998</c:v>
                </c:pt>
                <c:pt idx="483">
                  <c:v>59.366309999999999</c:v>
                </c:pt>
                <c:pt idx="484">
                  <c:v>59.367286999999997</c:v>
                </c:pt>
                <c:pt idx="485">
                  <c:v>59.368262999999999</c:v>
                </c:pt>
                <c:pt idx="486">
                  <c:v>59.369255000000003</c:v>
                </c:pt>
                <c:pt idx="487">
                  <c:v>59.370261999999997</c:v>
                </c:pt>
                <c:pt idx="488">
                  <c:v>59.371281000000003</c:v>
                </c:pt>
                <c:pt idx="489">
                  <c:v>59.372311000000003</c:v>
                </c:pt>
                <c:pt idx="490">
                  <c:v>59.373351999999997</c:v>
                </c:pt>
                <c:pt idx="491">
                  <c:v>59.374397000000002</c:v>
                </c:pt>
                <c:pt idx="492">
                  <c:v>59.375445999999997</c:v>
                </c:pt>
                <c:pt idx="493">
                  <c:v>59.376494999999998</c:v>
                </c:pt>
                <c:pt idx="494">
                  <c:v>59.377529000000003</c:v>
                </c:pt>
                <c:pt idx="495">
                  <c:v>59.378559000000003</c:v>
                </c:pt>
                <c:pt idx="496">
                  <c:v>59.379578000000002</c:v>
                </c:pt>
                <c:pt idx="497">
                  <c:v>59.380569000000001</c:v>
                </c:pt>
                <c:pt idx="498">
                  <c:v>59.381549999999997</c:v>
                </c:pt>
                <c:pt idx="499">
                  <c:v>59.382506999999997</c:v>
                </c:pt>
                <c:pt idx="500">
                  <c:v>59.383445999999999</c:v>
                </c:pt>
                <c:pt idx="501">
                  <c:v>59.384369</c:v>
                </c:pt>
                <c:pt idx="502">
                  <c:v>59.385277000000002</c:v>
                </c:pt>
                <c:pt idx="503">
                  <c:v>59.386172999999999</c:v>
                </c:pt>
                <c:pt idx="504">
                  <c:v>59.387062</c:v>
                </c:pt>
                <c:pt idx="505">
                  <c:v>59.387946999999997</c:v>
                </c:pt>
                <c:pt idx="506">
                  <c:v>59.388832000000001</c:v>
                </c:pt>
                <c:pt idx="507">
                  <c:v>59.389716999999997</c:v>
                </c:pt>
                <c:pt idx="508">
                  <c:v>59.390602000000001</c:v>
                </c:pt>
                <c:pt idx="509">
                  <c:v>59.391486999999998</c:v>
                </c:pt>
                <c:pt idx="510">
                  <c:v>59.392380000000003</c:v>
                </c:pt>
                <c:pt idx="511">
                  <c:v>59.393272000000003</c:v>
                </c:pt>
                <c:pt idx="512">
                  <c:v>59.394165000000001</c:v>
                </c:pt>
                <c:pt idx="513">
                  <c:v>59.395049999999998</c:v>
                </c:pt>
                <c:pt idx="514">
                  <c:v>59.395938999999998</c:v>
                </c:pt>
                <c:pt idx="515">
                  <c:v>59.396819999999998</c:v>
                </c:pt>
                <c:pt idx="516">
                  <c:v>59.397697000000001</c:v>
                </c:pt>
                <c:pt idx="517">
                  <c:v>59.398567</c:v>
                </c:pt>
                <c:pt idx="518">
                  <c:v>59.399428999999998</c:v>
                </c:pt>
                <c:pt idx="519">
                  <c:v>59.400288000000003</c:v>
                </c:pt>
                <c:pt idx="520">
                  <c:v>59.401142</c:v>
                </c:pt>
                <c:pt idx="521">
                  <c:v>59.401997000000001</c:v>
                </c:pt>
                <c:pt idx="522">
                  <c:v>59.402847000000001</c:v>
                </c:pt>
                <c:pt idx="523">
                  <c:v>59.403706</c:v>
                </c:pt>
                <c:pt idx="524">
                  <c:v>59.404572000000002</c:v>
                </c:pt>
                <c:pt idx="525">
                  <c:v>59.405441000000003</c:v>
                </c:pt>
                <c:pt idx="526">
                  <c:v>59.406322000000003</c:v>
                </c:pt>
                <c:pt idx="527">
                  <c:v>59.407215000000001</c:v>
                </c:pt>
                <c:pt idx="528">
                  <c:v>59.408115000000002</c:v>
                </c:pt>
                <c:pt idx="529">
                  <c:v>59.409027000000002</c:v>
                </c:pt>
                <c:pt idx="530">
                  <c:v>59.409942999999998</c:v>
                </c:pt>
                <c:pt idx="531">
                  <c:v>59.410870000000003</c:v>
                </c:pt>
                <c:pt idx="532">
                  <c:v>59.411803999999997</c:v>
                </c:pt>
                <c:pt idx="533">
                  <c:v>59.412731000000001</c:v>
                </c:pt>
                <c:pt idx="534">
                  <c:v>59.413665999999999</c:v>
                </c:pt>
                <c:pt idx="535">
                  <c:v>59.4146</c:v>
                </c:pt>
                <c:pt idx="536">
                  <c:v>59.415526999999997</c:v>
                </c:pt>
                <c:pt idx="537">
                  <c:v>59.416454000000002</c:v>
                </c:pt>
                <c:pt idx="538">
                  <c:v>59.417374000000002</c:v>
                </c:pt>
                <c:pt idx="539">
                  <c:v>59.418292999999998</c:v>
                </c:pt>
                <c:pt idx="540">
                  <c:v>59.419209000000002</c:v>
                </c:pt>
                <c:pt idx="541">
                  <c:v>59.420119999999997</c:v>
                </c:pt>
                <c:pt idx="542">
                  <c:v>59.421036000000001</c:v>
                </c:pt>
                <c:pt idx="543">
                  <c:v>59.421951</c:v>
                </c:pt>
                <c:pt idx="544">
                  <c:v>59.422874</c:v>
                </c:pt>
                <c:pt idx="545">
                  <c:v>59.423797999999998</c:v>
                </c:pt>
                <c:pt idx="546">
                  <c:v>59.424728000000002</c:v>
                </c:pt>
                <c:pt idx="547">
                  <c:v>59.425659000000003</c:v>
                </c:pt>
                <c:pt idx="548">
                  <c:v>59.426600999999998</c:v>
                </c:pt>
                <c:pt idx="549">
                  <c:v>59.427543999999997</c:v>
                </c:pt>
                <c:pt idx="550">
                  <c:v>59.428493000000003</c:v>
                </c:pt>
                <c:pt idx="551">
                  <c:v>59.42944</c:v>
                </c:pt>
                <c:pt idx="552">
                  <c:v>59.430393000000002</c:v>
                </c:pt>
                <c:pt idx="553">
                  <c:v>59.431339000000001</c:v>
                </c:pt>
                <c:pt idx="554">
                  <c:v>59.432285</c:v>
                </c:pt>
                <c:pt idx="555">
                  <c:v>59.433224000000003</c:v>
                </c:pt>
                <c:pt idx="556">
                  <c:v>59.434162000000001</c:v>
                </c:pt>
                <c:pt idx="557">
                  <c:v>59.435088999999998</c:v>
                </c:pt>
                <c:pt idx="558">
                  <c:v>59.436011999999998</c:v>
                </c:pt>
                <c:pt idx="559">
                  <c:v>59.436934999999998</c:v>
                </c:pt>
                <c:pt idx="560">
                  <c:v>59.437851000000002</c:v>
                </c:pt>
                <c:pt idx="561">
                  <c:v>59.438766000000001</c:v>
                </c:pt>
                <c:pt idx="562">
                  <c:v>59.439678000000001</c:v>
                </c:pt>
                <c:pt idx="563">
                  <c:v>59.440593999999997</c:v>
                </c:pt>
                <c:pt idx="564">
                  <c:v>59.441513</c:v>
                </c:pt>
                <c:pt idx="565">
                  <c:v>59.442431999999997</c:v>
                </c:pt>
                <c:pt idx="566">
                  <c:v>59.443359000000001</c:v>
                </c:pt>
                <c:pt idx="567">
                  <c:v>59.444285999999998</c:v>
                </c:pt>
                <c:pt idx="568">
                  <c:v>59.445220999999997</c:v>
                </c:pt>
                <c:pt idx="569">
                  <c:v>59.446148000000001</c:v>
                </c:pt>
                <c:pt idx="570">
                  <c:v>59.447085999999999</c:v>
                </c:pt>
                <c:pt idx="571">
                  <c:v>59.448017</c:v>
                </c:pt>
                <c:pt idx="572">
                  <c:v>59.448948000000001</c:v>
                </c:pt>
                <c:pt idx="573">
                  <c:v>59.449874999999999</c:v>
                </c:pt>
                <c:pt idx="574">
                  <c:v>59.450797999999999</c:v>
                </c:pt>
                <c:pt idx="575">
                  <c:v>59.451717000000002</c:v>
                </c:pt>
                <c:pt idx="576">
                  <c:v>59.452629000000002</c:v>
                </c:pt>
                <c:pt idx="577">
                  <c:v>59.453533</c:v>
                </c:pt>
                <c:pt idx="578">
                  <c:v>59.454430000000002</c:v>
                </c:pt>
                <c:pt idx="579">
                  <c:v>59.455329999999996</c:v>
                </c:pt>
                <c:pt idx="580">
                  <c:v>59.456223000000001</c:v>
                </c:pt>
                <c:pt idx="581">
                  <c:v>59.457118999999999</c:v>
                </c:pt>
                <c:pt idx="582">
                  <c:v>59.458008</c:v>
                </c:pt>
                <c:pt idx="583">
                  <c:v>59.458903999999997</c:v>
                </c:pt>
                <c:pt idx="584">
                  <c:v>59.459808000000002</c:v>
                </c:pt>
                <c:pt idx="585">
                  <c:v>59.460712000000001</c:v>
                </c:pt>
                <c:pt idx="586">
                  <c:v>59.461620000000003</c:v>
                </c:pt>
                <c:pt idx="587">
                  <c:v>59.462536</c:v>
                </c:pt>
                <c:pt idx="588">
                  <c:v>59.463455000000003</c:v>
                </c:pt>
                <c:pt idx="589">
                  <c:v>59.464378000000004</c:v>
                </c:pt>
                <c:pt idx="590">
                  <c:v>59.465302000000001</c:v>
                </c:pt>
                <c:pt idx="591">
                  <c:v>59.466220999999997</c:v>
                </c:pt>
                <c:pt idx="592">
                  <c:v>59.467143999999998</c:v>
                </c:pt>
                <c:pt idx="593">
                  <c:v>59.468063000000001</c:v>
                </c:pt>
                <c:pt idx="594">
                  <c:v>59.468983000000001</c:v>
                </c:pt>
                <c:pt idx="595">
                  <c:v>59.469893999999996</c:v>
                </c:pt>
                <c:pt idx="596">
                  <c:v>59.470798000000002</c:v>
                </c:pt>
                <c:pt idx="597">
                  <c:v>59.471705999999998</c:v>
                </c:pt>
                <c:pt idx="598">
                  <c:v>59.472602999999999</c:v>
                </c:pt>
                <c:pt idx="599">
                  <c:v>59.473498999999997</c:v>
                </c:pt>
                <c:pt idx="600">
                  <c:v>59.474395999999999</c:v>
                </c:pt>
                <c:pt idx="601">
                  <c:v>59.475292000000003</c:v>
                </c:pt>
                <c:pt idx="602">
                  <c:v>59.476185000000001</c:v>
                </c:pt>
                <c:pt idx="603">
                  <c:v>59.477085000000002</c:v>
                </c:pt>
                <c:pt idx="604">
                  <c:v>59.477984999999997</c:v>
                </c:pt>
                <c:pt idx="605">
                  <c:v>59.478889000000002</c:v>
                </c:pt>
                <c:pt idx="606">
                  <c:v>59.479796999999998</c:v>
                </c:pt>
                <c:pt idx="607">
                  <c:v>59.480708999999997</c:v>
                </c:pt>
                <c:pt idx="608">
                  <c:v>59.481620999999997</c:v>
                </c:pt>
                <c:pt idx="609">
                  <c:v>59.482536000000003</c:v>
                </c:pt>
                <c:pt idx="610">
                  <c:v>59.483448000000003</c:v>
                </c:pt>
                <c:pt idx="611">
                  <c:v>59.484360000000002</c:v>
                </c:pt>
                <c:pt idx="612">
                  <c:v>59.485267999999998</c:v>
                </c:pt>
                <c:pt idx="613">
                  <c:v>59.486172000000003</c:v>
                </c:pt>
                <c:pt idx="614">
                  <c:v>59.487068000000001</c:v>
                </c:pt>
                <c:pt idx="615">
                  <c:v>59.487965000000003</c:v>
                </c:pt>
                <c:pt idx="616">
                  <c:v>59.488852999999999</c:v>
                </c:pt>
                <c:pt idx="617">
                  <c:v>59.489738000000003</c:v>
                </c:pt>
                <c:pt idx="618">
                  <c:v>59.490622999999999</c:v>
                </c:pt>
                <c:pt idx="619">
                  <c:v>59.491508000000003</c:v>
                </c:pt>
                <c:pt idx="620">
                  <c:v>59.49239</c:v>
                </c:pt>
                <c:pt idx="621">
                  <c:v>59.493274999999997</c:v>
                </c:pt>
                <c:pt idx="622">
                  <c:v>59.494163999999998</c:v>
                </c:pt>
                <c:pt idx="623">
                  <c:v>59.495055999999998</c:v>
                </c:pt>
                <c:pt idx="624">
                  <c:v>59.495953</c:v>
                </c:pt>
                <c:pt idx="625">
                  <c:v>59.496853000000002</c:v>
                </c:pt>
                <c:pt idx="626">
                  <c:v>59.497757</c:v>
                </c:pt>
                <c:pt idx="627">
                  <c:v>59.498665000000003</c:v>
                </c:pt>
                <c:pt idx="628">
                  <c:v>59.499580000000002</c:v>
                </c:pt>
                <c:pt idx="629">
                  <c:v>59.500487999999997</c:v>
                </c:pt>
                <c:pt idx="630">
                  <c:v>59.501399999999997</c:v>
                </c:pt>
                <c:pt idx="631">
                  <c:v>59.502307999999999</c:v>
                </c:pt>
                <c:pt idx="632">
                  <c:v>59.503211999999998</c:v>
                </c:pt>
                <c:pt idx="633">
                  <c:v>59.504111999999999</c:v>
                </c:pt>
                <c:pt idx="634">
                  <c:v>59.505009000000001</c:v>
                </c:pt>
                <c:pt idx="635">
                  <c:v>59.505901000000001</c:v>
                </c:pt>
                <c:pt idx="636">
                  <c:v>59.506790000000002</c:v>
                </c:pt>
                <c:pt idx="637">
                  <c:v>59.507674999999999</c:v>
                </c:pt>
                <c:pt idx="638">
                  <c:v>59.508560000000003</c:v>
                </c:pt>
                <c:pt idx="639">
                  <c:v>59.509444999999999</c:v>
                </c:pt>
                <c:pt idx="640">
                  <c:v>59.510330000000003</c:v>
                </c:pt>
                <c:pt idx="641">
                  <c:v>59.511215</c:v>
                </c:pt>
                <c:pt idx="642">
                  <c:v>59.512107999999998</c:v>
                </c:pt>
                <c:pt idx="643">
                  <c:v>59.512996999999999</c:v>
                </c:pt>
                <c:pt idx="644">
                  <c:v>59.513888999999999</c:v>
                </c:pt>
                <c:pt idx="645">
                  <c:v>59.514789999999998</c:v>
                </c:pt>
                <c:pt idx="646">
                  <c:v>59.515686000000002</c:v>
                </c:pt>
                <c:pt idx="647">
                  <c:v>59.516582</c:v>
                </c:pt>
                <c:pt idx="648">
                  <c:v>59.517482999999999</c:v>
                </c:pt>
                <c:pt idx="649">
                  <c:v>59.518374999999999</c:v>
                </c:pt>
                <c:pt idx="650">
                  <c:v>59.519264</c:v>
                </c:pt>
                <c:pt idx="651">
                  <c:v>59.520149000000004</c:v>
                </c:pt>
                <c:pt idx="652">
                  <c:v>59.521034</c:v>
                </c:pt>
                <c:pt idx="653">
                  <c:v>59.521908000000003</c:v>
                </c:pt>
                <c:pt idx="654">
                  <c:v>59.522778000000002</c:v>
                </c:pt>
                <c:pt idx="655">
                  <c:v>59.523643</c:v>
                </c:pt>
                <c:pt idx="656">
                  <c:v>59.524506000000002</c:v>
                </c:pt>
                <c:pt idx="657">
                  <c:v>59.525368</c:v>
                </c:pt>
                <c:pt idx="658">
                  <c:v>59.526226000000001</c:v>
                </c:pt>
                <c:pt idx="659">
                  <c:v>59.527084000000002</c:v>
                </c:pt>
                <c:pt idx="660">
                  <c:v>59.527943</c:v>
                </c:pt>
                <c:pt idx="661">
                  <c:v>59.528804999999998</c:v>
                </c:pt>
                <c:pt idx="662">
                  <c:v>59.529667000000003</c:v>
                </c:pt>
                <c:pt idx="663">
                  <c:v>59.530532999999998</c:v>
                </c:pt>
                <c:pt idx="664">
                  <c:v>59.531395000000003</c:v>
                </c:pt>
                <c:pt idx="665">
                  <c:v>59.532260999999998</c:v>
                </c:pt>
                <c:pt idx="666">
                  <c:v>59.533130999999997</c:v>
                </c:pt>
                <c:pt idx="667">
                  <c:v>59.533996999999999</c:v>
                </c:pt>
                <c:pt idx="668">
                  <c:v>59.534863000000001</c:v>
                </c:pt>
                <c:pt idx="669">
                  <c:v>59.535724999999999</c:v>
                </c:pt>
                <c:pt idx="670">
                  <c:v>59.536583</c:v>
                </c:pt>
                <c:pt idx="671">
                  <c:v>59.537436999999997</c:v>
                </c:pt>
                <c:pt idx="672">
                  <c:v>59.538288000000001</c:v>
                </c:pt>
                <c:pt idx="673">
                  <c:v>59.539130999999998</c:v>
                </c:pt>
                <c:pt idx="674">
                  <c:v>59.539977999999998</c:v>
                </c:pt>
                <c:pt idx="675">
                  <c:v>59.540813</c:v>
                </c:pt>
                <c:pt idx="676">
                  <c:v>59.541649</c:v>
                </c:pt>
                <c:pt idx="677">
                  <c:v>59.542487999999999</c:v>
                </c:pt>
                <c:pt idx="678">
                  <c:v>59.543320000000001</c:v>
                </c:pt>
                <c:pt idx="679">
                  <c:v>59.544155000000003</c:v>
                </c:pt>
                <c:pt idx="680">
                  <c:v>59.544994000000003</c:v>
                </c:pt>
                <c:pt idx="681">
                  <c:v>59.545830000000002</c:v>
                </c:pt>
                <c:pt idx="682">
                  <c:v>59.546669000000001</c:v>
                </c:pt>
                <c:pt idx="683">
                  <c:v>59.547516000000002</c:v>
                </c:pt>
                <c:pt idx="684">
                  <c:v>59.548358999999998</c:v>
                </c:pt>
                <c:pt idx="685">
                  <c:v>59.549202000000001</c:v>
                </c:pt>
                <c:pt idx="686">
                  <c:v>59.550044999999997</c:v>
                </c:pt>
                <c:pt idx="687">
                  <c:v>59.550884000000003</c:v>
                </c:pt>
                <c:pt idx="688">
                  <c:v>59.551723000000003</c:v>
                </c:pt>
                <c:pt idx="689">
                  <c:v>59.552559000000002</c:v>
                </c:pt>
                <c:pt idx="690">
                  <c:v>59.553390999999998</c:v>
                </c:pt>
                <c:pt idx="691">
                  <c:v>59.554222000000003</c:v>
                </c:pt>
                <c:pt idx="692">
                  <c:v>59.555042</c:v>
                </c:pt>
                <c:pt idx="693">
                  <c:v>59.555866000000002</c:v>
                </c:pt>
                <c:pt idx="694">
                  <c:v>59.556685999999999</c:v>
                </c:pt>
                <c:pt idx="695">
                  <c:v>59.557499</c:v>
                </c:pt>
                <c:pt idx="696">
                  <c:v>59.558315</c:v>
                </c:pt>
                <c:pt idx="697">
                  <c:v>59.559131999999998</c:v>
                </c:pt>
                <c:pt idx="698">
                  <c:v>59.559944000000002</c:v>
                </c:pt>
                <c:pt idx="699">
                  <c:v>59.560760000000002</c:v>
                </c:pt>
                <c:pt idx="700">
                  <c:v>59.561580999999997</c:v>
                </c:pt>
                <c:pt idx="701">
                  <c:v>59.562404999999998</c:v>
                </c:pt>
                <c:pt idx="702">
                  <c:v>59.563220999999999</c:v>
                </c:pt>
                <c:pt idx="703">
                  <c:v>59.564045</c:v>
                </c:pt>
                <c:pt idx="704">
                  <c:v>59.564864999999998</c:v>
                </c:pt>
                <c:pt idx="705">
                  <c:v>59.565688999999999</c:v>
                </c:pt>
                <c:pt idx="706">
                  <c:v>59.566513</c:v>
                </c:pt>
                <c:pt idx="707">
                  <c:v>59.567329000000001</c:v>
                </c:pt>
                <c:pt idx="708">
                  <c:v>59.568145999999999</c:v>
                </c:pt>
                <c:pt idx="709">
                  <c:v>59.568958000000002</c:v>
                </c:pt>
                <c:pt idx="710">
                  <c:v>59.569766999999999</c:v>
                </c:pt>
                <c:pt idx="711">
                  <c:v>59.570568000000002</c:v>
                </c:pt>
                <c:pt idx="712">
                  <c:v>59.571368999999997</c:v>
                </c:pt>
                <c:pt idx="713">
                  <c:v>59.572166000000003</c:v>
                </c:pt>
                <c:pt idx="714">
                  <c:v>59.572960000000002</c:v>
                </c:pt>
                <c:pt idx="715">
                  <c:v>59.573753000000004</c:v>
                </c:pt>
                <c:pt idx="716">
                  <c:v>59.574542999999998</c:v>
                </c:pt>
                <c:pt idx="717">
                  <c:v>59.575336</c:v>
                </c:pt>
                <c:pt idx="718">
                  <c:v>59.576126000000002</c:v>
                </c:pt>
                <c:pt idx="719">
                  <c:v>59.576915999999997</c:v>
                </c:pt>
                <c:pt idx="720">
                  <c:v>59.577708999999999</c:v>
                </c:pt>
                <c:pt idx="721">
                  <c:v>59.578502999999998</c:v>
                </c:pt>
                <c:pt idx="722">
                  <c:v>59.579292000000002</c:v>
                </c:pt>
                <c:pt idx="723">
                  <c:v>59.580086000000001</c:v>
                </c:pt>
                <c:pt idx="724">
                  <c:v>59.580883</c:v>
                </c:pt>
                <c:pt idx="725">
                  <c:v>59.581668999999998</c:v>
                </c:pt>
                <c:pt idx="726">
                  <c:v>59.582458000000003</c:v>
                </c:pt>
                <c:pt idx="727">
                  <c:v>59.583241000000001</c:v>
                </c:pt>
                <c:pt idx="728">
                  <c:v>59.584026000000001</c:v>
                </c:pt>
                <c:pt idx="729">
                  <c:v>59.584800999999999</c:v>
                </c:pt>
                <c:pt idx="730">
                  <c:v>59.585579000000003</c:v>
                </c:pt>
                <c:pt idx="731">
                  <c:v>59.586348999999998</c:v>
                </c:pt>
                <c:pt idx="732">
                  <c:v>59.587119999999999</c:v>
                </c:pt>
                <c:pt idx="733">
                  <c:v>59.587882999999998</c:v>
                </c:pt>
                <c:pt idx="734">
                  <c:v>59.588645999999997</c:v>
                </c:pt>
                <c:pt idx="735">
                  <c:v>59.589409000000003</c:v>
                </c:pt>
                <c:pt idx="736">
                  <c:v>59.590172000000003</c:v>
                </c:pt>
                <c:pt idx="737">
                  <c:v>59.590935000000002</c:v>
                </c:pt>
                <c:pt idx="738">
                  <c:v>59.591698000000001</c:v>
                </c:pt>
                <c:pt idx="739">
                  <c:v>59.592457000000003</c:v>
                </c:pt>
                <c:pt idx="740">
                  <c:v>59.593223999999999</c:v>
                </c:pt>
                <c:pt idx="741">
                  <c:v>59.593986999999998</c:v>
                </c:pt>
                <c:pt idx="742">
                  <c:v>59.594749</c:v>
                </c:pt>
                <c:pt idx="743">
                  <c:v>59.595511999999999</c:v>
                </c:pt>
                <c:pt idx="744">
                  <c:v>59.596274999999999</c:v>
                </c:pt>
                <c:pt idx="745">
                  <c:v>59.597031000000001</c:v>
                </c:pt>
                <c:pt idx="746">
                  <c:v>59.597785999999999</c:v>
                </c:pt>
                <c:pt idx="747">
                  <c:v>59.598540999999997</c:v>
                </c:pt>
                <c:pt idx="748">
                  <c:v>59.599288999999999</c:v>
                </c:pt>
                <c:pt idx="749">
                  <c:v>59.600037</c:v>
                </c:pt>
                <c:pt idx="750">
                  <c:v>59.600777000000001</c:v>
                </c:pt>
                <c:pt idx="751">
                  <c:v>59.601517000000001</c:v>
                </c:pt>
                <c:pt idx="752">
                  <c:v>59.602252999999997</c:v>
                </c:pt>
                <c:pt idx="753">
                  <c:v>59.602984999999997</c:v>
                </c:pt>
                <c:pt idx="754">
                  <c:v>59.603721999999998</c:v>
                </c:pt>
                <c:pt idx="755">
                  <c:v>59.60445</c:v>
                </c:pt>
                <c:pt idx="756">
                  <c:v>59.605182999999997</c:v>
                </c:pt>
                <c:pt idx="757">
                  <c:v>59.605910999999999</c:v>
                </c:pt>
                <c:pt idx="758">
                  <c:v>59.606644000000003</c:v>
                </c:pt>
                <c:pt idx="759">
                  <c:v>59.607376000000002</c:v>
                </c:pt>
                <c:pt idx="760">
                  <c:v>59.608108999999999</c:v>
                </c:pt>
                <c:pt idx="761">
                  <c:v>59.608837000000001</c:v>
                </c:pt>
                <c:pt idx="762">
                  <c:v>59.609569999999998</c:v>
                </c:pt>
                <c:pt idx="763">
                  <c:v>59.610298</c:v>
                </c:pt>
                <c:pt idx="764">
                  <c:v>59.611027</c:v>
                </c:pt>
                <c:pt idx="765">
                  <c:v>59.611752000000003</c:v>
                </c:pt>
                <c:pt idx="766">
                  <c:v>59.612473000000001</c:v>
                </c:pt>
                <c:pt idx="767">
                  <c:v>59.613194</c:v>
                </c:pt>
                <c:pt idx="768">
                  <c:v>59.613911000000002</c:v>
                </c:pt>
                <c:pt idx="769">
                  <c:v>59.614628000000003</c:v>
                </c:pt>
                <c:pt idx="770">
                  <c:v>59.615336999999997</c:v>
                </c:pt>
                <c:pt idx="771">
                  <c:v>59.616047000000002</c:v>
                </c:pt>
                <c:pt idx="772">
                  <c:v>59.616756000000002</c:v>
                </c:pt>
                <c:pt idx="773">
                  <c:v>59.617457999999999</c:v>
                </c:pt>
                <c:pt idx="774">
                  <c:v>59.618167999999997</c:v>
                </c:pt>
                <c:pt idx="775">
                  <c:v>59.618873999999998</c:v>
                </c:pt>
                <c:pt idx="776">
                  <c:v>59.619576000000002</c:v>
                </c:pt>
                <c:pt idx="777">
                  <c:v>59.620280999999999</c:v>
                </c:pt>
                <c:pt idx="778">
                  <c:v>59.620987</c:v>
                </c:pt>
                <c:pt idx="779">
                  <c:v>59.621689000000003</c:v>
                </c:pt>
                <c:pt idx="780">
                  <c:v>59.622397999999997</c:v>
                </c:pt>
                <c:pt idx="781">
                  <c:v>59.623103999999998</c:v>
                </c:pt>
                <c:pt idx="782">
                  <c:v>59.623801999999998</c:v>
                </c:pt>
                <c:pt idx="783">
                  <c:v>59.624507999999999</c:v>
                </c:pt>
                <c:pt idx="784">
                  <c:v>59.625205999999999</c:v>
                </c:pt>
                <c:pt idx="785">
                  <c:v>59.625903999999998</c:v>
                </c:pt>
                <c:pt idx="786">
                  <c:v>59.626598000000001</c:v>
                </c:pt>
                <c:pt idx="787">
                  <c:v>59.627293000000002</c:v>
                </c:pt>
                <c:pt idx="788">
                  <c:v>59.627979000000003</c:v>
                </c:pt>
                <c:pt idx="789">
                  <c:v>59.628666000000003</c:v>
                </c:pt>
                <c:pt idx="790">
                  <c:v>59.629348999999998</c:v>
                </c:pt>
                <c:pt idx="791">
                  <c:v>59.630028000000003</c:v>
                </c:pt>
                <c:pt idx="792">
                  <c:v>59.630707000000001</c:v>
                </c:pt>
                <c:pt idx="793">
                  <c:v>59.631385999999999</c:v>
                </c:pt>
                <c:pt idx="794">
                  <c:v>59.632061</c:v>
                </c:pt>
                <c:pt idx="795">
                  <c:v>59.632736000000001</c:v>
                </c:pt>
                <c:pt idx="796">
                  <c:v>59.633414999999999</c:v>
                </c:pt>
                <c:pt idx="797">
                  <c:v>59.634093999999997</c:v>
                </c:pt>
                <c:pt idx="798">
                  <c:v>59.634768999999999</c:v>
                </c:pt>
                <c:pt idx="799">
                  <c:v>59.635441</c:v>
                </c:pt>
                <c:pt idx="800">
                  <c:v>59.636116000000001</c:v>
                </c:pt>
                <c:pt idx="801">
                  <c:v>59.636791000000002</c:v>
                </c:pt>
                <c:pt idx="802">
                  <c:v>59.637462999999997</c:v>
                </c:pt>
                <c:pt idx="803">
                  <c:v>59.638129999999997</c:v>
                </c:pt>
                <c:pt idx="804">
                  <c:v>59.638798000000001</c:v>
                </c:pt>
                <c:pt idx="805">
                  <c:v>59.639465000000001</c:v>
                </c:pt>
                <c:pt idx="806">
                  <c:v>59.640124999999998</c:v>
                </c:pt>
                <c:pt idx="807">
                  <c:v>59.640788999999998</c:v>
                </c:pt>
                <c:pt idx="808">
                  <c:v>59.641441</c:v>
                </c:pt>
                <c:pt idx="809">
                  <c:v>59.642097</c:v>
                </c:pt>
                <c:pt idx="810">
                  <c:v>59.642746000000002</c:v>
                </c:pt>
                <c:pt idx="811">
                  <c:v>59.643397999999998</c:v>
                </c:pt>
                <c:pt idx="812">
                  <c:v>59.644047</c:v>
                </c:pt>
                <c:pt idx="813">
                  <c:v>59.644691000000002</c:v>
                </c:pt>
                <c:pt idx="814">
                  <c:v>59.645339999999997</c:v>
                </c:pt>
                <c:pt idx="815">
                  <c:v>59.645988000000003</c:v>
                </c:pt>
                <c:pt idx="816">
                  <c:v>59.646633000000001</c:v>
                </c:pt>
                <c:pt idx="817">
                  <c:v>59.647274000000003</c:v>
                </c:pt>
                <c:pt idx="818">
                  <c:v>59.647922999999999</c:v>
                </c:pt>
                <c:pt idx="819">
                  <c:v>59.648567</c:v>
                </c:pt>
                <c:pt idx="820">
                  <c:v>59.649208000000002</c:v>
                </c:pt>
                <c:pt idx="821">
                  <c:v>59.649849000000003</c:v>
                </c:pt>
                <c:pt idx="822">
                  <c:v>59.650486000000001</c:v>
                </c:pt>
                <c:pt idx="823">
                  <c:v>59.651122999999998</c:v>
                </c:pt>
                <c:pt idx="824">
                  <c:v>59.651760000000003</c:v>
                </c:pt>
                <c:pt idx="825">
                  <c:v>59.652389999999997</c:v>
                </c:pt>
                <c:pt idx="826">
                  <c:v>59.653019</c:v>
                </c:pt>
                <c:pt idx="827">
                  <c:v>59.653644999999997</c:v>
                </c:pt>
                <c:pt idx="828">
                  <c:v>59.654266</c:v>
                </c:pt>
                <c:pt idx="829">
                  <c:v>59.654888</c:v>
                </c:pt>
                <c:pt idx="830">
                  <c:v>59.655506000000003</c:v>
                </c:pt>
                <c:pt idx="831">
                  <c:v>59.656128000000002</c:v>
                </c:pt>
                <c:pt idx="832">
                  <c:v>59.656742000000001</c:v>
                </c:pt>
                <c:pt idx="833">
                  <c:v>59.657356</c:v>
                </c:pt>
                <c:pt idx="834">
                  <c:v>59.657969999999999</c:v>
                </c:pt>
                <c:pt idx="835">
                  <c:v>59.658588000000002</c:v>
                </c:pt>
                <c:pt idx="836">
                  <c:v>59.659202999999998</c:v>
                </c:pt>
                <c:pt idx="837">
                  <c:v>59.659816999999997</c:v>
                </c:pt>
                <c:pt idx="838">
                  <c:v>59.660426999999999</c:v>
                </c:pt>
                <c:pt idx="839">
                  <c:v>59.661040999999997</c:v>
                </c:pt>
                <c:pt idx="840">
                  <c:v>59.661651999999997</c:v>
                </c:pt>
                <c:pt idx="841">
                  <c:v>59.662261999999998</c:v>
                </c:pt>
                <c:pt idx="842">
                  <c:v>59.662872</c:v>
                </c:pt>
                <c:pt idx="843">
                  <c:v>59.663474999999998</c:v>
                </c:pt>
                <c:pt idx="844">
                  <c:v>59.664082000000001</c:v>
                </c:pt>
                <c:pt idx="845">
                  <c:v>59.664679999999997</c:v>
                </c:pt>
                <c:pt idx="846">
                  <c:v>59.665278999999998</c:v>
                </c:pt>
                <c:pt idx="847">
                  <c:v>59.665874000000002</c:v>
                </c:pt>
                <c:pt idx="848">
                  <c:v>59.666469999999997</c:v>
                </c:pt>
                <c:pt idx="849">
                  <c:v>59.667060999999997</c:v>
                </c:pt>
                <c:pt idx="850">
                  <c:v>59.667651999999997</c:v>
                </c:pt>
                <c:pt idx="851">
                  <c:v>59.668239999999997</c:v>
                </c:pt>
                <c:pt idx="852">
                  <c:v>59.668830999999997</c:v>
                </c:pt>
                <c:pt idx="853">
                  <c:v>59.669415000000001</c:v>
                </c:pt>
                <c:pt idx="854">
                  <c:v>59.670006000000001</c:v>
                </c:pt>
                <c:pt idx="855">
                  <c:v>59.670592999999997</c:v>
                </c:pt>
                <c:pt idx="856">
                  <c:v>59.671180999999997</c:v>
                </c:pt>
                <c:pt idx="857">
                  <c:v>59.671764000000003</c:v>
                </c:pt>
                <c:pt idx="858">
                  <c:v>59.672348</c:v>
                </c:pt>
                <c:pt idx="859">
                  <c:v>59.672932000000003</c:v>
                </c:pt>
                <c:pt idx="860">
                  <c:v>59.673515000000002</c:v>
                </c:pt>
                <c:pt idx="861">
                  <c:v>59.674095000000001</c:v>
                </c:pt>
                <c:pt idx="862">
                  <c:v>59.674670999999996</c:v>
                </c:pt>
                <c:pt idx="863">
                  <c:v>59.675246999999999</c:v>
                </c:pt>
                <c:pt idx="864">
                  <c:v>59.675818999999997</c:v>
                </c:pt>
                <c:pt idx="865">
                  <c:v>59.676388000000003</c:v>
                </c:pt>
                <c:pt idx="866">
                  <c:v>59.676955999999997</c:v>
                </c:pt>
                <c:pt idx="867">
                  <c:v>59.677525000000003</c:v>
                </c:pt>
                <c:pt idx="868">
                  <c:v>59.678085000000003</c:v>
                </c:pt>
                <c:pt idx="869">
                  <c:v>59.678646000000001</c:v>
                </c:pt>
                <c:pt idx="870">
                  <c:v>59.679206999999998</c:v>
                </c:pt>
                <c:pt idx="871">
                  <c:v>59.679768000000003</c:v>
                </c:pt>
                <c:pt idx="872">
                  <c:v>59.680328000000003</c:v>
                </c:pt>
                <c:pt idx="873">
                  <c:v>59.680885000000004</c:v>
                </c:pt>
                <c:pt idx="874">
                  <c:v>59.681441999999997</c:v>
                </c:pt>
                <c:pt idx="875">
                  <c:v>59.681998999999998</c:v>
                </c:pt>
                <c:pt idx="876">
                  <c:v>59.682560000000002</c:v>
                </c:pt>
                <c:pt idx="877">
                  <c:v>59.683112999999999</c:v>
                </c:pt>
                <c:pt idx="878">
                  <c:v>59.683666000000002</c:v>
                </c:pt>
                <c:pt idx="879">
                  <c:v>59.684223000000003</c:v>
                </c:pt>
                <c:pt idx="880">
                  <c:v>59.684769000000003</c:v>
                </c:pt>
                <c:pt idx="881">
                  <c:v>59.685318000000002</c:v>
                </c:pt>
                <c:pt idx="882">
                  <c:v>59.685867000000002</c:v>
                </c:pt>
                <c:pt idx="883">
                  <c:v>59.686408999999998</c:v>
                </c:pt>
                <c:pt idx="884">
                  <c:v>59.686951000000001</c:v>
                </c:pt>
                <c:pt idx="885">
                  <c:v>59.687491999999999</c:v>
                </c:pt>
                <c:pt idx="886">
                  <c:v>59.688029999999998</c:v>
                </c:pt>
                <c:pt idx="887">
                  <c:v>59.688564</c:v>
                </c:pt>
                <c:pt idx="888">
                  <c:v>59.689098000000001</c:v>
                </c:pt>
                <c:pt idx="889">
                  <c:v>59.689628999999996</c:v>
                </c:pt>
                <c:pt idx="890">
                  <c:v>59.690162999999998</c:v>
                </c:pt>
                <c:pt idx="891">
                  <c:v>59.690693000000003</c:v>
                </c:pt>
                <c:pt idx="892">
                  <c:v>59.691218999999997</c:v>
                </c:pt>
                <c:pt idx="893">
                  <c:v>59.691746000000002</c:v>
                </c:pt>
                <c:pt idx="894">
                  <c:v>59.692276</c:v>
                </c:pt>
                <c:pt idx="895">
                  <c:v>59.692802</c:v>
                </c:pt>
                <c:pt idx="896">
                  <c:v>59.693328999999999</c:v>
                </c:pt>
                <c:pt idx="897">
                  <c:v>59.693848000000003</c:v>
                </c:pt>
                <c:pt idx="898">
                  <c:v>59.694369999999999</c:v>
                </c:pt>
                <c:pt idx="899">
                  <c:v>59.694893</c:v>
                </c:pt>
                <c:pt idx="900">
                  <c:v>59.695411999999997</c:v>
                </c:pt>
                <c:pt idx="901">
                  <c:v>59.695926999999998</c:v>
                </c:pt>
                <c:pt idx="902">
                  <c:v>59.696438000000001</c:v>
                </c:pt>
                <c:pt idx="903">
                  <c:v>59.696948999999996</c:v>
                </c:pt>
                <c:pt idx="904">
                  <c:v>59.697456000000003</c:v>
                </c:pt>
                <c:pt idx="905">
                  <c:v>59.697963999999999</c:v>
                </c:pt>
                <c:pt idx="906">
                  <c:v>59.698470999999998</c:v>
                </c:pt>
                <c:pt idx="907">
                  <c:v>59.698974999999997</c:v>
                </c:pt>
                <c:pt idx="908">
                  <c:v>59.699474000000002</c:v>
                </c:pt>
                <c:pt idx="909">
                  <c:v>59.699973999999997</c:v>
                </c:pt>
                <c:pt idx="910">
                  <c:v>59.700474</c:v>
                </c:pt>
                <c:pt idx="911">
                  <c:v>59.700969999999998</c:v>
                </c:pt>
                <c:pt idx="912">
                  <c:v>59.701466000000003</c:v>
                </c:pt>
                <c:pt idx="913">
                  <c:v>59.701965000000001</c:v>
                </c:pt>
                <c:pt idx="914">
                  <c:v>59.702461</c:v>
                </c:pt>
                <c:pt idx="915">
                  <c:v>59.702953000000001</c:v>
                </c:pt>
                <c:pt idx="916">
                  <c:v>59.703448999999999</c:v>
                </c:pt>
                <c:pt idx="917">
                  <c:v>59.703941</c:v>
                </c:pt>
                <c:pt idx="918">
                  <c:v>59.704430000000002</c:v>
                </c:pt>
                <c:pt idx="919">
                  <c:v>59.704922000000003</c:v>
                </c:pt>
                <c:pt idx="920">
                  <c:v>59.705406000000004</c:v>
                </c:pt>
                <c:pt idx="921">
                  <c:v>59.705891000000001</c:v>
                </c:pt>
                <c:pt idx="922">
                  <c:v>59.706375000000001</c:v>
                </c:pt>
                <c:pt idx="923">
                  <c:v>59.706856000000002</c:v>
                </c:pt>
                <c:pt idx="924">
                  <c:v>59.707335999999998</c:v>
                </c:pt>
                <c:pt idx="925">
                  <c:v>59.707808999999997</c:v>
                </c:pt>
                <c:pt idx="926">
                  <c:v>59.708289999999998</c:v>
                </c:pt>
                <c:pt idx="927">
                  <c:v>59.708762999999998</c:v>
                </c:pt>
                <c:pt idx="928">
                  <c:v>59.709235999999997</c:v>
                </c:pt>
                <c:pt idx="929">
                  <c:v>59.709708999999997</c:v>
                </c:pt>
                <c:pt idx="930">
                  <c:v>59.710182000000003</c:v>
                </c:pt>
                <c:pt idx="931">
                  <c:v>59.710650999999999</c:v>
                </c:pt>
                <c:pt idx="932">
                  <c:v>59.711120999999999</c:v>
                </c:pt>
                <c:pt idx="933">
                  <c:v>59.711590000000001</c:v>
                </c:pt>
                <c:pt idx="934">
                  <c:v>59.712054999999999</c:v>
                </c:pt>
                <c:pt idx="935">
                  <c:v>59.712524000000002</c:v>
                </c:pt>
                <c:pt idx="936">
                  <c:v>59.712989999999998</c:v>
                </c:pt>
                <c:pt idx="937">
                  <c:v>59.713455000000003</c:v>
                </c:pt>
                <c:pt idx="938">
                  <c:v>59.713917000000002</c:v>
                </c:pt>
                <c:pt idx="939">
                  <c:v>59.714378000000004</c:v>
                </c:pt>
                <c:pt idx="940">
                  <c:v>59.714835999999998</c:v>
                </c:pt>
                <c:pt idx="941">
                  <c:v>59.715294</c:v>
                </c:pt>
                <c:pt idx="942">
                  <c:v>59.715747999999998</c:v>
                </c:pt>
                <c:pt idx="943">
                  <c:v>59.716202000000003</c:v>
                </c:pt>
                <c:pt idx="944">
                  <c:v>59.716652000000003</c:v>
                </c:pt>
                <c:pt idx="945">
                  <c:v>59.717098</c:v>
                </c:pt>
                <c:pt idx="946">
                  <c:v>59.717545000000001</c:v>
                </c:pt>
                <c:pt idx="947">
                  <c:v>59.717990999999998</c:v>
                </c:pt>
                <c:pt idx="948">
                  <c:v>59.718437000000002</c:v>
                </c:pt>
                <c:pt idx="949">
                  <c:v>59.718879999999999</c:v>
                </c:pt>
                <c:pt idx="950">
                  <c:v>59.719321999999998</c:v>
                </c:pt>
                <c:pt idx="951">
                  <c:v>59.719765000000002</c:v>
                </c:pt>
                <c:pt idx="952">
                  <c:v>59.720207000000002</c:v>
                </c:pt>
                <c:pt idx="953">
                  <c:v>59.720646000000002</c:v>
                </c:pt>
                <c:pt idx="954">
                  <c:v>59.721085000000002</c:v>
                </c:pt>
                <c:pt idx="955">
                  <c:v>59.721522999999998</c:v>
                </c:pt>
                <c:pt idx="956">
                  <c:v>59.721958000000001</c:v>
                </c:pt>
                <c:pt idx="957">
                  <c:v>59.722392999999997</c:v>
                </c:pt>
                <c:pt idx="958">
                  <c:v>59.722824000000003</c:v>
                </c:pt>
                <c:pt idx="959">
                  <c:v>59.723255000000002</c:v>
                </c:pt>
                <c:pt idx="960">
                  <c:v>59.723681999999997</c:v>
                </c:pt>
                <c:pt idx="961">
                  <c:v>59.724113000000003</c:v>
                </c:pt>
              </c:numCache>
            </c:numRef>
          </c:yVal>
          <c:smooth val="0"/>
        </c:ser>
        <c:ser>
          <c:idx val="2"/>
          <c:order val="3"/>
          <c:tx>
            <c:strRef>
              <c:f>aLL!$T$1</c:f>
              <c:strCache>
                <c:ptCount val="1"/>
                <c:pt idx="0">
                  <c:v>case10</c:v>
                </c:pt>
              </c:strCache>
            </c:strRef>
          </c:tx>
          <c:spPr>
            <a:ln w="19050" cap="rnd">
              <a:solidFill>
                <a:schemeClr val="accent3"/>
              </a:solidFill>
              <a:round/>
            </a:ln>
            <a:effectLst/>
          </c:spPr>
          <c:marker>
            <c:symbol val="none"/>
          </c:marker>
          <c:xVal>
            <c:numRef>
              <c:f>aLL!$A$2:$A$968</c:f>
              <c:numCache>
                <c:formatCode>General</c:formatCode>
                <c:ptCount val="967"/>
                <c:pt idx="0">
                  <c:v>0</c:v>
                </c:pt>
                <c:pt idx="1">
                  <c:v>2.0833000000000001E-2</c:v>
                </c:pt>
                <c:pt idx="2">
                  <c:v>4.1667000000000003E-2</c:v>
                </c:pt>
                <c:pt idx="3">
                  <c:v>6.25E-2</c:v>
                </c:pt>
                <c:pt idx="4">
                  <c:v>8.3333000000000004E-2</c:v>
                </c:pt>
                <c:pt idx="5">
                  <c:v>0.104167</c:v>
                </c:pt>
                <c:pt idx="6">
                  <c:v>0.125</c:v>
                </c:pt>
                <c:pt idx="7">
                  <c:v>0.14583299999999999</c:v>
                </c:pt>
                <c:pt idx="8">
                  <c:v>0.16666700000000001</c:v>
                </c:pt>
                <c:pt idx="9">
                  <c:v>0.1875</c:v>
                </c:pt>
                <c:pt idx="10">
                  <c:v>0.20833299999999999</c:v>
                </c:pt>
                <c:pt idx="11">
                  <c:v>0.22916700000000001</c:v>
                </c:pt>
                <c:pt idx="12">
                  <c:v>0.25</c:v>
                </c:pt>
                <c:pt idx="13">
                  <c:v>0.27083299999999999</c:v>
                </c:pt>
                <c:pt idx="14">
                  <c:v>0.29166700000000001</c:v>
                </c:pt>
                <c:pt idx="15">
                  <c:v>0.3125</c:v>
                </c:pt>
                <c:pt idx="16">
                  <c:v>0.33333299999999999</c:v>
                </c:pt>
                <c:pt idx="17">
                  <c:v>0.35416700000000001</c:v>
                </c:pt>
                <c:pt idx="18">
                  <c:v>0.375</c:v>
                </c:pt>
                <c:pt idx="19">
                  <c:v>0.39583299999999999</c:v>
                </c:pt>
                <c:pt idx="20">
                  <c:v>0.41666700000000001</c:v>
                </c:pt>
                <c:pt idx="21">
                  <c:v>0.4375</c:v>
                </c:pt>
                <c:pt idx="22">
                  <c:v>0.45833299999999999</c:v>
                </c:pt>
                <c:pt idx="23">
                  <c:v>0.47916700000000001</c:v>
                </c:pt>
                <c:pt idx="24">
                  <c:v>0.5</c:v>
                </c:pt>
                <c:pt idx="25">
                  <c:v>0.5</c:v>
                </c:pt>
                <c:pt idx="26">
                  <c:v>0.52083299999999999</c:v>
                </c:pt>
                <c:pt idx="27">
                  <c:v>0.54166700000000001</c:v>
                </c:pt>
                <c:pt idx="28">
                  <c:v>0.5625</c:v>
                </c:pt>
                <c:pt idx="29">
                  <c:v>0.58333299999999999</c:v>
                </c:pt>
                <c:pt idx="30">
                  <c:v>0.60416700000000001</c:v>
                </c:pt>
                <c:pt idx="31">
                  <c:v>0.625</c:v>
                </c:pt>
                <c:pt idx="32">
                  <c:v>0.64583299999999999</c:v>
                </c:pt>
                <c:pt idx="33">
                  <c:v>0.66666700000000001</c:v>
                </c:pt>
                <c:pt idx="34">
                  <c:v>0.6875</c:v>
                </c:pt>
                <c:pt idx="35">
                  <c:v>0.70833299999999999</c:v>
                </c:pt>
                <c:pt idx="36">
                  <c:v>0.72916700000000001</c:v>
                </c:pt>
                <c:pt idx="37">
                  <c:v>0.75</c:v>
                </c:pt>
                <c:pt idx="38">
                  <c:v>0.77083299999999999</c:v>
                </c:pt>
                <c:pt idx="39">
                  <c:v>0.79166700000000001</c:v>
                </c:pt>
                <c:pt idx="40">
                  <c:v>0.8125</c:v>
                </c:pt>
                <c:pt idx="41">
                  <c:v>0.83333299999999999</c:v>
                </c:pt>
                <c:pt idx="42">
                  <c:v>0.85416700000000001</c:v>
                </c:pt>
                <c:pt idx="43">
                  <c:v>0.875</c:v>
                </c:pt>
                <c:pt idx="44">
                  <c:v>0.89583299999999999</c:v>
                </c:pt>
                <c:pt idx="45">
                  <c:v>0.91666700000000001</c:v>
                </c:pt>
                <c:pt idx="46">
                  <c:v>0.9375</c:v>
                </c:pt>
                <c:pt idx="47">
                  <c:v>0.95833299999999999</c:v>
                </c:pt>
                <c:pt idx="48">
                  <c:v>0.97916700000000001</c:v>
                </c:pt>
                <c:pt idx="49">
                  <c:v>1</c:v>
                </c:pt>
                <c:pt idx="50">
                  <c:v>1.020834</c:v>
                </c:pt>
                <c:pt idx="51">
                  <c:v>1.0416669999999999</c:v>
                </c:pt>
                <c:pt idx="52">
                  <c:v>1.0625009999999999</c:v>
                </c:pt>
                <c:pt idx="53">
                  <c:v>1.083334</c:v>
                </c:pt>
                <c:pt idx="54">
                  <c:v>1.1041669999999999</c:v>
                </c:pt>
                <c:pt idx="55">
                  <c:v>1.125</c:v>
                </c:pt>
                <c:pt idx="56">
                  <c:v>1.145834</c:v>
                </c:pt>
                <c:pt idx="57">
                  <c:v>1.1666669999999999</c:v>
                </c:pt>
                <c:pt idx="58">
                  <c:v>1.1875</c:v>
                </c:pt>
                <c:pt idx="59">
                  <c:v>1.208334</c:v>
                </c:pt>
                <c:pt idx="60">
                  <c:v>1.2291669999999999</c:v>
                </c:pt>
                <c:pt idx="61">
                  <c:v>1.25</c:v>
                </c:pt>
                <c:pt idx="62">
                  <c:v>1.270834</c:v>
                </c:pt>
                <c:pt idx="63">
                  <c:v>1.2916669999999999</c:v>
                </c:pt>
                <c:pt idx="64">
                  <c:v>1.3125009999999999</c:v>
                </c:pt>
                <c:pt idx="65">
                  <c:v>1.333334</c:v>
                </c:pt>
                <c:pt idx="66">
                  <c:v>1.354168</c:v>
                </c:pt>
                <c:pt idx="67">
                  <c:v>1.3750009999999999</c:v>
                </c:pt>
                <c:pt idx="68">
                  <c:v>1.395834</c:v>
                </c:pt>
                <c:pt idx="69">
                  <c:v>1.416668</c:v>
                </c:pt>
                <c:pt idx="70">
                  <c:v>1.4375009999999999</c:v>
                </c:pt>
                <c:pt idx="71">
                  <c:v>1.458334</c:v>
                </c:pt>
                <c:pt idx="72">
                  <c:v>1.479168</c:v>
                </c:pt>
                <c:pt idx="73">
                  <c:v>1.5000009999999999</c:v>
                </c:pt>
                <c:pt idx="74">
                  <c:v>1.520834</c:v>
                </c:pt>
                <c:pt idx="75">
                  <c:v>1.541668</c:v>
                </c:pt>
                <c:pt idx="76">
                  <c:v>1.5625009999999999</c:v>
                </c:pt>
                <c:pt idx="77">
                  <c:v>1.583334</c:v>
                </c:pt>
                <c:pt idx="78">
                  <c:v>1.604168</c:v>
                </c:pt>
                <c:pt idx="79">
                  <c:v>1.6250009999999999</c:v>
                </c:pt>
                <c:pt idx="80">
                  <c:v>1.645834</c:v>
                </c:pt>
                <c:pt idx="81">
                  <c:v>1.666668</c:v>
                </c:pt>
                <c:pt idx="82">
                  <c:v>1.6875009999999999</c:v>
                </c:pt>
                <c:pt idx="83">
                  <c:v>1.708334</c:v>
                </c:pt>
                <c:pt idx="84">
                  <c:v>1.729168</c:v>
                </c:pt>
                <c:pt idx="85">
                  <c:v>1.7500009999999999</c:v>
                </c:pt>
                <c:pt idx="86">
                  <c:v>1.770834</c:v>
                </c:pt>
                <c:pt idx="87">
                  <c:v>1.791668</c:v>
                </c:pt>
                <c:pt idx="88">
                  <c:v>1.8125009999999999</c:v>
                </c:pt>
                <c:pt idx="89">
                  <c:v>1.833334</c:v>
                </c:pt>
                <c:pt idx="90">
                  <c:v>1.854168</c:v>
                </c:pt>
                <c:pt idx="91">
                  <c:v>1.8750009999999999</c:v>
                </c:pt>
                <c:pt idx="92">
                  <c:v>1.895834</c:v>
                </c:pt>
                <c:pt idx="93">
                  <c:v>1.916668</c:v>
                </c:pt>
                <c:pt idx="94">
                  <c:v>1.9375009999999999</c:v>
                </c:pt>
                <c:pt idx="95">
                  <c:v>1.958334</c:v>
                </c:pt>
                <c:pt idx="96">
                  <c:v>1.979168</c:v>
                </c:pt>
                <c:pt idx="97">
                  <c:v>2.0000010000000001</c:v>
                </c:pt>
                <c:pt idx="98">
                  <c:v>2.0208339999999998</c:v>
                </c:pt>
                <c:pt idx="99">
                  <c:v>2.041668</c:v>
                </c:pt>
                <c:pt idx="100">
                  <c:v>2.0625010000000001</c:v>
                </c:pt>
                <c:pt idx="101">
                  <c:v>2.0833339999999998</c:v>
                </c:pt>
                <c:pt idx="102">
                  <c:v>2.1041669999999999</c:v>
                </c:pt>
                <c:pt idx="103">
                  <c:v>2.1250010000000001</c:v>
                </c:pt>
                <c:pt idx="104">
                  <c:v>2.1458339999999998</c:v>
                </c:pt>
                <c:pt idx="105">
                  <c:v>2.1666669999999999</c:v>
                </c:pt>
                <c:pt idx="106">
                  <c:v>2.1875010000000001</c:v>
                </c:pt>
                <c:pt idx="107">
                  <c:v>2.2083339999999998</c:v>
                </c:pt>
                <c:pt idx="108">
                  <c:v>2.2291669999999999</c:v>
                </c:pt>
                <c:pt idx="109">
                  <c:v>2.2500010000000001</c:v>
                </c:pt>
                <c:pt idx="110">
                  <c:v>2.2708339999999998</c:v>
                </c:pt>
                <c:pt idx="111">
                  <c:v>2.2916669999999999</c:v>
                </c:pt>
                <c:pt idx="112">
                  <c:v>2.3125010000000001</c:v>
                </c:pt>
                <c:pt idx="113">
                  <c:v>2.3333339999999998</c:v>
                </c:pt>
                <c:pt idx="114">
                  <c:v>2.3541669999999999</c:v>
                </c:pt>
                <c:pt idx="115">
                  <c:v>2.3750010000000001</c:v>
                </c:pt>
                <c:pt idx="116">
                  <c:v>2.3958339999999998</c:v>
                </c:pt>
                <c:pt idx="117">
                  <c:v>2.4166669999999999</c:v>
                </c:pt>
                <c:pt idx="118">
                  <c:v>2.4375010000000001</c:v>
                </c:pt>
                <c:pt idx="119">
                  <c:v>2.4583339999999998</c:v>
                </c:pt>
                <c:pt idx="120">
                  <c:v>2.4791669999999999</c:v>
                </c:pt>
                <c:pt idx="121">
                  <c:v>2.5000010000000001</c:v>
                </c:pt>
                <c:pt idx="122">
                  <c:v>2.5208339999999998</c:v>
                </c:pt>
                <c:pt idx="123">
                  <c:v>2.5416669999999999</c:v>
                </c:pt>
                <c:pt idx="124">
                  <c:v>2.5625010000000001</c:v>
                </c:pt>
                <c:pt idx="125">
                  <c:v>2.5833339999999998</c:v>
                </c:pt>
                <c:pt idx="126">
                  <c:v>2.6041669999999999</c:v>
                </c:pt>
                <c:pt idx="127">
                  <c:v>2.6250010000000001</c:v>
                </c:pt>
                <c:pt idx="128">
                  <c:v>2.6458339999999998</c:v>
                </c:pt>
                <c:pt idx="129">
                  <c:v>2.6666669999999999</c:v>
                </c:pt>
                <c:pt idx="130">
                  <c:v>2.6875010000000001</c:v>
                </c:pt>
                <c:pt idx="131">
                  <c:v>2.7083339999999998</c:v>
                </c:pt>
                <c:pt idx="132">
                  <c:v>2.7291669999999999</c:v>
                </c:pt>
                <c:pt idx="133">
                  <c:v>2.7500010000000001</c:v>
                </c:pt>
                <c:pt idx="134">
                  <c:v>2.7708339999999998</c:v>
                </c:pt>
                <c:pt idx="135">
                  <c:v>2.7916669999999999</c:v>
                </c:pt>
                <c:pt idx="136">
                  <c:v>2.8125010000000001</c:v>
                </c:pt>
                <c:pt idx="137">
                  <c:v>2.8333339999999998</c:v>
                </c:pt>
                <c:pt idx="138">
                  <c:v>2.8541669999999999</c:v>
                </c:pt>
                <c:pt idx="139">
                  <c:v>2.8750010000000001</c:v>
                </c:pt>
                <c:pt idx="140">
                  <c:v>2.8958339999999998</c:v>
                </c:pt>
                <c:pt idx="141">
                  <c:v>2.9166669999999999</c:v>
                </c:pt>
                <c:pt idx="142">
                  <c:v>2.9375010000000001</c:v>
                </c:pt>
                <c:pt idx="143">
                  <c:v>2.9583339999999998</c:v>
                </c:pt>
                <c:pt idx="144">
                  <c:v>2.9791669999999999</c:v>
                </c:pt>
                <c:pt idx="145">
                  <c:v>3.0000010000000001</c:v>
                </c:pt>
                <c:pt idx="146">
                  <c:v>3.0208339999999998</c:v>
                </c:pt>
                <c:pt idx="147">
                  <c:v>3.0416669999999999</c:v>
                </c:pt>
                <c:pt idx="148">
                  <c:v>3.0625010000000001</c:v>
                </c:pt>
                <c:pt idx="149">
                  <c:v>3.0833339999999998</c:v>
                </c:pt>
                <c:pt idx="150">
                  <c:v>3.1041669999999999</c:v>
                </c:pt>
                <c:pt idx="151">
                  <c:v>3.1250010000000001</c:v>
                </c:pt>
                <c:pt idx="152">
                  <c:v>3.1458339999999998</c:v>
                </c:pt>
                <c:pt idx="153">
                  <c:v>3.1666669999999999</c:v>
                </c:pt>
                <c:pt idx="154">
                  <c:v>3.1875010000000001</c:v>
                </c:pt>
                <c:pt idx="155">
                  <c:v>3.2083339999999998</c:v>
                </c:pt>
                <c:pt idx="156">
                  <c:v>3.2291669999999999</c:v>
                </c:pt>
                <c:pt idx="157">
                  <c:v>3.25</c:v>
                </c:pt>
                <c:pt idx="158">
                  <c:v>3.2708339999999998</c:v>
                </c:pt>
                <c:pt idx="159">
                  <c:v>3.2916669999999999</c:v>
                </c:pt>
                <c:pt idx="160">
                  <c:v>3.3125</c:v>
                </c:pt>
                <c:pt idx="161">
                  <c:v>3.3333339999999998</c:v>
                </c:pt>
                <c:pt idx="162">
                  <c:v>3.3541669999999999</c:v>
                </c:pt>
                <c:pt idx="163">
                  <c:v>3.375</c:v>
                </c:pt>
                <c:pt idx="164">
                  <c:v>3.3958339999999998</c:v>
                </c:pt>
                <c:pt idx="165">
                  <c:v>3.4166669999999999</c:v>
                </c:pt>
                <c:pt idx="166">
                  <c:v>3.4375010000000001</c:v>
                </c:pt>
                <c:pt idx="167">
                  <c:v>3.4583339999999998</c:v>
                </c:pt>
                <c:pt idx="168">
                  <c:v>3.4791669999999999</c:v>
                </c:pt>
                <c:pt idx="169">
                  <c:v>3.5000010000000001</c:v>
                </c:pt>
                <c:pt idx="170">
                  <c:v>3.5208339999999998</c:v>
                </c:pt>
                <c:pt idx="171">
                  <c:v>3.5416669999999999</c:v>
                </c:pt>
                <c:pt idx="172">
                  <c:v>3.5625010000000001</c:v>
                </c:pt>
                <c:pt idx="173">
                  <c:v>3.5833339999999998</c:v>
                </c:pt>
                <c:pt idx="174">
                  <c:v>3.6041669999999999</c:v>
                </c:pt>
                <c:pt idx="175">
                  <c:v>3.6250010000000001</c:v>
                </c:pt>
                <c:pt idx="176">
                  <c:v>3.6458339999999998</c:v>
                </c:pt>
                <c:pt idx="177">
                  <c:v>3.6666669999999999</c:v>
                </c:pt>
                <c:pt idx="178">
                  <c:v>3.6875010000000001</c:v>
                </c:pt>
                <c:pt idx="179">
                  <c:v>3.7083339999999998</c:v>
                </c:pt>
                <c:pt idx="180">
                  <c:v>3.7291669999999999</c:v>
                </c:pt>
                <c:pt idx="181">
                  <c:v>3.7500010000000001</c:v>
                </c:pt>
                <c:pt idx="182">
                  <c:v>3.7708339999999998</c:v>
                </c:pt>
                <c:pt idx="183">
                  <c:v>3.7916669999999999</c:v>
                </c:pt>
                <c:pt idx="184">
                  <c:v>3.8125010000000001</c:v>
                </c:pt>
                <c:pt idx="185">
                  <c:v>3.8333339999999998</c:v>
                </c:pt>
                <c:pt idx="186">
                  <c:v>3.8541669999999999</c:v>
                </c:pt>
                <c:pt idx="187">
                  <c:v>3.8750010000000001</c:v>
                </c:pt>
                <c:pt idx="188">
                  <c:v>3.8958339999999998</c:v>
                </c:pt>
                <c:pt idx="189">
                  <c:v>3.9166669999999999</c:v>
                </c:pt>
                <c:pt idx="190">
                  <c:v>3.9375010000000001</c:v>
                </c:pt>
                <c:pt idx="191">
                  <c:v>3.9583339999999998</c:v>
                </c:pt>
                <c:pt idx="192">
                  <c:v>3.9791669999999999</c:v>
                </c:pt>
                <c:pt idx="193">
                  <c:v>4.0000010000000001</c:v>
                </c:pt>
                <c:pt idx="194">
                  <c:v>4.0208339999999998</c:v>
                </c:pt>
                <c:pt idx="195">
                  <c:v>4.0416670000000003</c:v>
                </c:pt>
                <c:pt idx="196">
                  <c:v>4.0625010000000001</c:v>
                </c:pt>
                <c:pt idx="197">
                  <c:v>4.0833339999999998</c:v>
                </c:pt>
                <c:pt idx="198">
                  <c:v>4.1041670000000003</c:v>
                </c:pt>
                <c:pt idx="199">
                  <c:v>4.1250010000000001</c:v>
                </c:pt>
                <c:pt idx="200">
                  <c:v>4.1458339999999998</c:v>
                </c:pt>
                <c:pt idx="201">
                  <c:v>4.1666670000000003</c:v>
                </c:pt>
                <c:pt idx="202">
                  <c:v>4.1875010000000001</c:v>
                </c:pt>
                <c:pt idx="203">
                  <c:v>4.2083339999999998</c:v>
                </c:pt>
                <c:pt idx="204">
                  <c:v>4.2291670000000003</c:v>
                </c:pt>
                <c:pt idx="205">
                  <c:v>4.2500010000000001</c:v>
                </c:pt>
                <c:pt idx="206">
                  <c:v>4.2708339999999998</c:v>
                </c:pt>
                <c:pt idx="207">
                  <c:v>4.2916670000000003</c:v>
                </c:pt>
                <c:pt idx="208">
                  <c:v>4.3125</c:v>
                </c:pt>
                <c:pt idx="209">
                  <c:v>4.3333339999999998</c:v>
                </c:pt>
                <c:pt idx="210">
                  <c:v>4.3541670000000003</c:v>
                </c:pt>
                <c:pt idx="211">
                  <c:v>4.375</c:v>
                </c:pt>
                <c:pt idx="212">
                  <c:v>4.3958339999999998</c:v>
                </c:pt>
                <c:pt idx="213">
                  <c:v>4.4166670000000003</c:v>
                </c:pt>
                <c:pt idx="214">
                  <c:v>4.4375</c:v>
                </c:pt>
                <c:pt idx="215">
                  <c:v>4.4583339999999998</c:v>
                </c:pt>
                <c:pt idx="216">
                  <c:v>4.4791670000000003</c:v>
                </c:pt>
                <c:pt idx="217">
                  <c:v>4.5000010000000001</c:v>
                </c:pt>
                <c:pt idx="218">
                  <c:v>4.5208339999999998</c:v>
                </c:pt>
                <c:pt idx="219">
                  <c:v>4.5416670000000003</c:v>
                </c:pt>
                <c:pt idx="220">
                  <c:v>4.5625010000000001</c:v>
                </c:pt>
                <c:pt idx="221">
                  <c:v>4.5833339999999998</c:v>
                </c:pt>
                <c:pt idx="222">
                  <c:v>4.6041670000000003</c:v>
                </c:pt>
                <c:pt idx="223">
                  <c:v>4.6250010000000001</c:v>
                </c:pt>
                <c:pt idx="224">
                  <c:v>4.6458339999999998</c:v>
                </c:pt>
                <c:pt idx="225">
                  <c:v>4.6666670000000003</c:v>
                </c:pt>
                <c:pt idx="226">
                  <c:v>4.6875010000000001</c:v>
                </c:pt>
                <c:pt idx="227">
                  <c:v>4.7083339999999998</c:v>
                </c:pt>
                <c:pt idx="228">
                  <c:v>4.7291670000000003</c:v>
                </c:pt>
                <c:pt idx="229">
                  <c:v>4.7500010000000001</c:v>
                </c:pt>
                <c:pt idx="230">
                  <c:v>4.7708339999999998</c:v>
                </c:pt>
                <c:pt idx="231">
                  <c:v>4.7916670000000003</c:v>
                </c:pt>
                <c:pt idx="232">
                  <c:v>4.8125</c:v>
                </c:pt>
                <c:pt idx="233">
                  <c:v>4.8333339999999998</c:v>
                </c:pt>
                <c:pt idx="234">
                  <c:v>4.8541670000000003</c:v>
                </c:pt>
                <c:pt idx="235">
                  <c:v>4.875</c:v>
                </c:pt>
                <c:pt idx="236">
                  <c:v>4.8958339999999998</c:v>
                </c:pt>
                <c:pt idx="237">
                  <c:v>4.9166670000000003</c:v>
                </c:pt>
                <c:pt idx="238">
                  <c:v>4.9375</c:v>
                </c:pt>
                <c:pt idx="239">
                  <c:v>4.9583339999999998</c:v>
                </c:pt>
                <c:pt idx="240">
                  <c:v>4.9791670000000003</c:v>
                </c:pt>
                <c:pt idx="241">
                  <c:v>5</c:v>
                </c:pt>
                <c:pt idx="242">
                  <c:v>5.0208339999999998</c:v>
                </c:pt>
                <c:pt idx="243">
                  <c:v>5.0416670000000003</c:v>
                </c:pt>
                <c:pt idx="244">
                  <c:v>5.0625</c:v>
                </c:pt>
                <c:pt idx="245">
                  <c:v>5.0833339999999998</c:v>
                </c:pt>
                <c:pt idx="246">
                  <c:v>5.1041670000000003</c:v>
                </c:pt>
                <c:pt idx="247">
                  <c:v>5.125</c:v>
                </c:pt>
                <c:pt idx="248">
                  <c:v>5.1458339999999998</c:v>
                </c:pt>
                <c:pt idx="249">
                  <c:v>5.1666670000000003</c:v>
                </c:pt>
                <c:pt idx="250">
                  <c:v>5.1875</c:v>
                </c:pt>
                <c:pt idx="251">
                  <c:v>5.2083339999999998</c:v>
                </c:pt>
                <c:pt idx="252">
                  <c:v>5.2291670000000003</c:v>
                </c:pt>
                <c:pt idx="253">
                  <c:v>5.25</c:v>
                </c:pt>
                <c:pt idx="254">
                  <c:v>5.2708339999999998</c:v>
                </c:pt>
                <c:pt idx="255">
                  <c:v>5.2916670000000003</c:v>
                </c:pt>
                <c:pt idx="256">
                  <c:v>5.3125</c:v>
                </c:pt>
                <c:pt idx="257">
                  <c:v>5.3333339999999998</c:v>
                </c:pt>
                <c:pt idx="258">
                  <c:v>5.3541670000000003</c:v>
                </c:pt>
                <c:pt idx="259">
                  <c:v>5.375</c:v>
                </c:pt>
                <c:pt idx="260">
                  <c:v>5.3958339999999998</c:v>
                </c:pt>
                <c:pt idx="261">
                  <c:v>5.4166670000000003</c:v>
                </c:pt>
                <c:pt idx="262">
                  <c:v>5.4375</c:v>
                </c:pt>
                <c:pt idx="263">
                  <c:v>5.4583339999999998</c:v>
                </c:pt>
                <c:pt idx="264">
                  <c:v>5.4791670000000003</c:v>
                </c:pt>
                <c:pt idx="265">
                  <c:v>5.5000010000000001</c:v>
                </c:pt>
                <c:pt idx="266">
                  <c:v>5.5208339999999998</c:v>
                </c:pt>
                <c:pt idx="267">
                  <c:v>5.5416670000000003</c:v>
                </c:pt>
                <c:pt idx="268">
                  <c:v>5.5625010000000001</c:v>
                </c:pt>
                <c:pt idx="269">
                  <c:v>5.5833339999999998</c:v>
                </c:pt>
                <c:pt idx="270">
                  <c:v>5.6041670000000003</c:v>
                </c:pt>
                <c:pt idx="271">
                  <c:v>5.6250010000000001</c:v>
                </c:pt>
                <c:pt idx="272">
                  <c:v>5.6458339999999998</c:v>
                </c:pt>
                <c:pt idx="273">
                  <c:v>5.6666670000000003</c:v>
                </c:pt>
                <c:pt idx="274">
                  <c:v>5.6875010000000001</c:v>
                </c:pt>
                <c:pt idx="275">
                  <c:v>5.7083339999999998</c:v>
                </c:pt>
                <c:pt idx="276">
                  <c:v>5.7291670000000003</c:v>
                </c:pt>
                <c:pt idx="277">
                  <c:v>5.75</c:v>
                </c:pt>
                <c:pt idx="278">
                  <c:v>5.7708339999999998</c:v>
                </c:pt>
                <c:pt idx="279">
                  <c:v>5.7916670000000003</c:v>
                </c:pt>
                <c:pt idx="280">
                  <c:v>5.8125</c:v>
                </c:pt>
                <c:pt idx="281">
                  <c:v>5.8333339999999998</c:v>
                </c:pt>
                <c:pt idx="282">
                  <c:v>5.8541670000000003</c:v>
                </c:pt>
                <c:pt idx="283">
                  <c:v>5.875</c:v>
                </c:pt>
                <c:pt idx="284">
                  <c:v>5.8958339999999998</c:v>
                </c:pt>
                <c:pt idx="285">
                  <c:v>5.9166670000000003</c:v>
                </c:pt>
                <c:pt idx="286">
                  <c:v>5.9375</c:v>
                </c:pt>
                <c:pt idx="287">
                  <c:v>5.9583339999999998</c:v>
                </c:pt>
                <c:pt idx="288">
                  <c:v>5.9791670000000003</c:v>
                </c:pt>
                <c:pt idx="289">
                  <c:v>6</c:v>
                </c:pt>
                <c:pt idx="290">
                  <c:v>6.0208339999999998</c:v>
                </c:pt>
                <c:pt idx="291">
                  <c:v>6.0416670000000003</c:v>
                </c:pt>
                <c:pt idx="292">
                  <c:v>6.0625</c:v>
                </c:pt>
                <c:pt idx="293">
                  <c:v>6.0833339999999998</c:v>
                </c:pt>
                <c:pt idx="294">
                  <c:v>6.1041670000000003</c:v>
                </c:pt>
                <c:pt idx="295">
                  <c:v>6.125</c:v>
                </c:pt>
                <c:pt idx="296">
                  <c:v>6.1458339999999998</c:v>
                </c:pt>
                <c:pt idx="297">
                  <c:v>6.1666670000000003</c:v>
                </c:pt>
                <c:pt idx="298">
                  <c:v>6.1875</c:v>
                </c:pt>
                <c:pt idx="299">
                  <c:v>6.2083339999999998</c:v>
                </c:pt>
                <c:pt idx="300">
                  <c:v>6.2291670000000003</c:v>
                </c:pt>
                <c:pt idx="301">
                  <c:v>6.25</c:v>
                </c:pt>
                <c:pt idx="302">
                  <c:v>6.2708339999999998</c:v>
                </c:pt>
                <c:pt idx="303">
                  <c:v>6.2916670000000003</c:v>
                </c:pt>
                <c:pt idx="304">
                  <c:v>6.3125</c:v>
                </c:pt>
                <c:pt idx="305">
                  <c:v>6.3333339999999998</c:v>
                </c:pt>
                <c:pt idx="306">
                  <c:v>6.3541670000000003</c:v>
                </c:pt>
                <c:pt idx="307">
                  <c:v>6.375</c:v>
                </c:pt>
                <c:pt idx="308">
                  <c:v>6.3958339999999998</c:v>
                </c:pt>
                <c:pt idx="309">
                  <c:v>6.4166670000000003</c:v>
                </c:pt>
                <c:pt idx="310">
                  <c:v>6.4375</c:v>
                </c:pt>
                <c:pt idx="311">
                  <c:v>6.4583339999999998</c:v>
                </c:pt>
                <c:pt idx="312">
                  <c:v>6.4791670000000003</c:v>
                </c:pt>
                <c:pt idx="313">
                  <c:v>6.5</c:v>
                </c:pt>
                <c:pt idx="314">
                  <c:v>6.5208339999999998</c:v>
                </c:pt>
                <c:pt idx="315">
                  <c:v>6.5416670000000003</c:v>
                </c:pt>
                <c:pt idx="316">
                  <c:v>6.5625</c:v>
                </c:pt>
                <c:pt idx="317">
                  <c:v>6.5833339999999998</c:v>
                </c:pt>
                <c:pt idx="318">
                  <c:v>6.6041670000000003</c:v>
                </c:pt>
                <c:pt idx="319">
                  <c:v>6.625</c:v>
                </c:pt>
                <c:pt idx="320">
                  <c:v>6.6458339999999998</c:v>
                </c:pt>
                <c:pt idx="321">
                  <c:v>6.6666670000000003</c:v>
                </c:pt>
                <c:pt idx="322">
                  <c:v>6.6875</c:v>
                </c:pt>
                <c:pt idx="323">
                  <c:v>6.7083339999999998</c:v>
                </c:pt>
                <c:pt idx="324">
                  <c:v>6.7291670000000003</c:v>
                </c:pt>
                <c:pt idx="325">
                  <c:v>6.75</c:v>
                </c:pt>
                <c:pt idx="326">
                  <c:v>6.7708339999999998</c:v>
                </c:pt>
                <c:pt idx="327">
                  <c:v>6.7916670000000003</c:v>
                </c:pt>
                <c:pt idx="328">
                  <c:v>6.8125</c:v>
                </c:pt>
                <c:pt idx="329">
                  <c:v>6.8333339999999998</c:v>
                </c:pt>
                <c:pt idx="330">
                  <c:v>6.8541670000000003</c:v>
                </c:pt>
                <c:pt idx="331">
                  <c:v>6.875</c:v>
                </c:pt>
                <c:pt idx="332">
                  <c:v>6.8958339999999998</c:v>
                </c:pt>
                <c:pt idx="333">
                  <c:v>6.9166670000000003</c:v>
                </c:pt>
                <c:pt idx="334">
                  <c:v>6.9375</c:v>
                </c:pt>
                <c:pt idx="335">
                  <c:v>6.9583339999999998</c:v>
                </c:pt>
                <c:pt idx="336">
                  <c:v>6.9791670000000003</c:v>
                </c:pt>
                <c:pt idx="337">
                  <c:v>7</c:v>
                </c:pt>
                <c:pt idx="338">
                  <c:v>7.0208339999999998</c:v>
                </c:pt>
                <c:pt idx="339">
                  <c:v>7.0416670000000003</c:v>
                </c:pt>
                <c:pt idx="340">
                  <c:v>7.0625</c:v>
                </c:pt>
                <c:pt idx="341">
                  <c:v>7.0833339999999998</c:v>
                </c:pt>
                <c:pt idx="342">
                  <c:v>7.1041670000000003</c:v>
                </c:pt>
                <c:pt idx="343">
                  <c:v>7.125</c:v>
                </c:pt>
                <c:pt idx="344">
                  <c:v>7.1458339999999998</c:v>
                </c:pt>
                <c:pt idx="345">
                  <c:v>7.1666670000000003</c:v>
                </c:pt>
                <c:pt idx="346">
                  <c:v>7.1875</c:v>
                </c:pt>
                <c:pt idx="347">
                  <c:v>7.2083339999999998</c:v>
                </c:pt>
                <c:pt idx="348">
                  <c:v>7.2291670000000003</c:v>
                </c:pt>
                <c:pt idx="349">
                  <c:v>7.25</c:v>
                </c:pt>
                <c:pt idx="350">
                  <c:v>7.2708339999999998</c:v>
                </c:pt>
                <c:pt idx="351">
                  <c:v>7.2916670000000003</c:v>
                </c:pt>
                <c:pt idx="352">
                  <c:v>7.3125</c:v>
                </c:pt>
                <c:pt idx="353">
                  <c:v>7.3333339999999998</c:v>
                </c:pt>
                <c:pt idx="354">
                  <c:v>7.3541670000000003</c:v>
                </c:pt>
                <c:pt idx="355">
                  <c:v>7.375</c:v>
                </c:pt>
                <c:pt idx="356">
                  <c:v>7.3958339999999998</c:v>
                </c:pt>
                <c:pt idx="357">
                  <c:v>7.4166670000000003</c:v>
                </c:pt>
                <c:pt idx="358">
                  <c:v>7.4375</c:v>
                </c:pt>
                <c:pt idx="359">
                  <c:v>7.4583339999999998</c:v>
                </c:pt>
                <c:pt idx="360">
                  <c:v>7.4791670000000003</c:v>
                </c:pt>
                <c:pt idx="361">
                  <c:v>7.5</c:v>
                </c:pt>
                <c:pt idx="362">
                  <c:v>7.5208339999999998</c:v>
                </c:pt>
                <c:pt idx="363">
                  <c:v>7.5416670000000003</c:v>
                </c:pt>
                <c:pt idx="364">
                  <c:v>7.5625</c:v>
                </c:pt>
                <c:pt idx="365">
                  <c:v>7.5833339999999998</c:v>
                </c:pt>
                <c:pt idx="366">
                  <c:v>7.6041670000000003</c:v>
                </c:pt>
                <c:pt idx="367">
                  <c:v>7.625</c:v>
                </c:pt>
                <c:pt idx="368">
                  <c:v>7.6458339999999998</c:v>
                </c:pt>
                <c:pt idx="369">
                  <c:v>7.6666670000000003</c:v>
                </c:pt>
                <c:pt idx="370">
                  <c:v>7.6875</c:v>
                </c:pt>
                <c:pt idx="371">
                  <c:v>7.7083339999999998</c:v>
                </c:pt>
                <c:pt idx="372">
                  <c:v>7.7291670000000003</c:v>
                </c:pt>
                <c:pt idx="373">
                  <c:v>7.75</c:v>
                </c:pt>
                <c:pt idx="374">
                  <c:v>7.7708339999999998</c:v>
                </c:pt>
                <c:pt idx="375">
                  <c:v>7.7916670000000003</c:v>
                </c:pt>
                <c:pt idx="376">
                  <c:v>7.8125</c:v>
                </c:pt>
                <c:pt idx="377">
                  <c:v>7.8333339999999998</c:v>
                </c:pt>
                <c:pt idx="378">
                  <c:v>7.8541670000000003</c:v>
                </c:pt>
                <c:pt idx="379">
                  <c:v>7.875</c:v>
                </c:pt>
                <c:pt idx="380">
                  <c:v>7.8958339999999998</c:v>
                </c:pt>
                <c:pt idx="381">
                  <c:v>7.9166670000000003</c:v>
                </c:pt>
                <c:pt idx="382">
                  <c:v>7.9375</c:v>
                </c:pt>
                <c:pt idx="383">
                  <c:v>7.9583339999999998</c:v>
                </c:pt>
                <c:pt idx="384">
                  <c:v>7.9791670000000003</c:v>
                </c:pt>
                <c:pt idx="385">
                  <c:v>8</c:v>
                </c:pt>
                <c:pt idx="386">
                  <c:v>8.0208340000000007</c:v>
                </c:pt>
                <c:pt idx="387">
                  <c:v>8.0416670000000003</c:v>
                </c:pt>
                <c:pt idx="388">
                  <c:v>8.0625</c:v>
                </c:pt>
                <c:pt idx="389">
                  <c:v>8.0833340000000007</c:v>
                </c:pt>
                <c:pt idx="390">
                  <c:v>8.1041670000000003</c:v>
                </c:pt>
                <c:pt idx="391">
                  <c:v>8.125</c:v>
                </c:pt>
                <c:pt idx="392">
                  <c:v>8.1458340000000007</c:v>
                </c:pt>
                <c:pt idx="393">
                  <c:v>8.1666670000000003</c:v>
                </c:pt>
                <c:pt idx="394">
                  <c:v>8.1875</c:v>
                </c:pt>
                <c:pt idx="395">
                  <c:v>8.2083340000000007</c:v>
                </c:pt>
                <c:pt idx="396">
                  <c:v>8.2291670000000003</c:v>
                </c:pt>
                <c:pt idx="397">
                  <c:v>8.25</c:v>
                </c:pt>
                <c:pt idx="398">
                  <c:v>8.2708340000000007</c:v>
                </c:pt>
                <c:pt idx="399">
                  <c:v>8.2916670000000003</c:v>
                </c:pt>
                <c:pt idx="400">
                  <c:v>8.3125</c:v>
                </c:pt>
                <c:pt idx="401">
                  <c:v>8.3333340000000007</c:v>
                </c:pt>
                <c:pt idx="402">
                  <c:v>8.3541670000000003</c:v>
                </c:pt>
                <c:pt idx="403">
                  <c:v>8.375</c:v>
                </c:pt>
                <c:pt idx="404">
                  <c:v>8.3958340000000007</c:v>
                </c:pt>
                <c:pt idx="405">
                  <c:v>8.4166670000000003</c:v>
                </c:pt>
                <c:pt idx="406">
                  <c:v>8.4375</c:v>
                </c:pt>
                <c:pt idx="407">
                  <c:v>8.4583340000000007</c:v>
                </c:pt>
                <c:pt idx="408">
                  <c:v>8.4791670000000003</c:v>
                </c:pt>
                <c:pt idx="409">
                  <c:v>8.5</c:v>
                </c:pt>
                <c:pt idx="410">
                  <c:v>8.5208340000000007</c:v>
                </c:pt>
                <c:pt idx="411">
                  <c:v>8.5416670000000003</c:v>
                </c:pt>
                <c:pt idx="412">
                  <c:v>8.5625</c:v>
                </c:pt>
                <c:pt idx="413">
                  <c:v>8.5833340000000007</c:v>
                </c:pt>
                <c:pt idx="414">
                  <c:v>8.6041670000000003</c:v>
                </c:pt>
                <c:pt idx="415">
                  <c:v>8.625</c:v>
                </c:pt>
                <c:pt idx="416">
                  <c:v>8.6458340000000007</c:v>
                </c:pt>
                <c:pt idx="417">
                  <c:v>8.6666670000000003</c:v>
                </c:pt>
                <c:pt idx="418">
                  <c:v>8.6875</c:v>
                </c:pt>
                <c:pt idx="419">
                  <c:v>8.7083340000000007</c:v>
                </c:pt>
                <c:pt idx="420">
                  <c:v>8.7291670000000003</c:v>
                </c:pt>
                <c:pt idx="421">
                  <c:v>8.75</c:v>
                </c:pt>
                <c:pt idx="422">
                  <c:v>8.7708340000000007</c:v>
                </c:pt>
                <c:pt idx="423">
                  <c:v>8.7916670000000003</c:v>
                </c:pt>
                <c:pt idx="424">
                  <c:v>8.8125</c:v>
                </c:pt>
                <c:pt idx="425">
                  <c:v>8.8333340000000007</c:v>
                </c:pt>
                <c:pt idx="426">
                  <c:v>8.8541670000000003</c:v>
                </c:pt>
                <c:pt idx="427">
                  <c:v>8.875</c:v>
                </c:pt>
                <c:pt idx="428">
                  <c:v>8.8958340000000007</c:v>
                </c:pt>
                <c:pt idx="429">
                  <c:v>8.9166670000000003</c:v>
                </c:pt>
                <c:pt idx="430">
                  <c:v>8.9375</c:v>
                </c:pt>
                <c:pt idx="431">
                  <c:v>8.9583340000000007</c:v>
                </c:pt>
                <c:pt idx="432">
                  <c:v>8.9791670000000003</c:v>
                </c:pt>
                <c:pt idx="433">
                  <c:v>9</c:v>
                </c:pt>
                <c:pt idx="434">
                  <c:v>9.0208340000000007</c:v>
                </c:pt>
                <c:pt idx="435">
                  <c:v>9.0416670000000003</c:v>
                </c:pt>
                <c:pt idx="436">
                  <c:v>9.0625</c:v>
                </c:pt>
                <c:pt idx="437">
                  <c:v>9.0833340000000007</c:v>
                </c:pt>
                <c:pt idx="438">
                  <c:v>9.1041670000000003</c:v>
                </c:pt>
                <c:pt idx="439">
                  <c:v>9.125</c:v>
                </c:pt>
                <c:pt idx="440">
                  <c:v>9.1458340000000007</c:v>
                </c:pt>
                <c:pt idx="441">
                  <c:v>9.1666670000000003</c:v>
                </c:pt>
                <c:pt idx="442">
                  <c:v>9.1875</c:v>
                </c:pt>
                <c:pt idx="443">
                  <c:v>9.2083340000000007</c:v>
                </c:pt>
                <c:pt idx="444">
                  <c:v>9.2291670000000003</c:v>
                </c:pt>
                <c:pt idx="445">
                  <c:v>9.25</c:v>
                </c:pt>
                <c:pt idx="446">
                  <c:v>9.2708340000000007</c:v>
                </c:pt>
                <c:pt idx="447">
                  <c:v>9.2916670000000003</c:v>
                </c:pt>
                <c:pt idx="448">
                  <c:v>9.3125</c:v>
                </c:pt>
                <c:pt idx="449">
                  <c:v>9.3333340000000007</c:v>
                </c:pt>
                <c:pt idx="450">
                  <c:v>9.3541670000000003</c:v>
                </c:pt>
                <c:pt idx="451">
                  <c:v>9.375</c:v>
                </c:pt>
                <c:pt idx="452">
                  <c:v>9.3958340000000007</c:v>
                </c:pt>
                <c:pt idx="453">
                  <c:v>9.4166670000000003</c:v>
                </c:pt>
                <c:pt idx="454">
                  <c:v>9.4375</c:v>
                </c:pt>
                <c:pt idx="455">
                  <c:v>9.4583340000000007</c:v>
                </c:pt>
                <c:pt idx="456">
                  <c:v>9.4791670000000003</c:v>
                </c:pt>
                <c:pt idx="457">
                  <c:v>9.5</c:v>
                </c:pt>
                <c:pt idx="458">
                  <c:v>9.5208340000000007</c:v>
                </c:pt>
                <c:pt idx="459">
                  <c:v>9.5416670000000003</c:v>
                </c:pt>
                <c:pt idx="460">
                  <c:v>9.5625</c:v>
                </c:pt>
                <c:pt idx="461">
                  <c:v>9.5833340000000007</c:v>
                </c:pt>
                <c:pt idx="462">
                  <c:v>9.6041670000000003</c:v>
                </c:pt>
                <c:pt idx="463">
                  <c:v>9.625</c:v>
                </c:pt>
                <c:pt idx="464">
                  <c:v>9.6458340000000007</c:v>
                </c:pt>
                <c:pt idx="465">
                  <c:v>9.6666670000000003</c:v>
                </c:pt>
                <c:pt idx="466">
                  <c:v>9.6875</c:v>
                </c:pt>
                <c:pt idx="467">
                  <c:v>9.7083340000000007</c:v>
                </c:pt>
                <c:pt idx="468">
                  <c:v>9.7291670000000003</c:v>
                </c:pt>
                <c:pt idx="469">
                  <c:v>9.75</c:v>
                </c:pt>
                <c:pt idx="470">
                  <c:v>9.7708340000000007</c:v>
                </c:pt>
                <c:pt idx="471">
                  <c:v>9.7916670000000003</c:v>
                </c:pt>
                <c:pt idx="472">
                  <c:v>9.8125</c:v>
                </c:pt>
                <c:pt idx="473">
                  <c:v>9.8333340000000007</c:v>
                </c:pt>
                <c:pt idx="474">
                  <c:v>9.8541670000000003</c:v>
                </c:pt>
                <c:pt idx="475">
                  <c:v>9.875</c:v>
                </c:pt>
                <c:pt idx="476">
                  <c:v>9.8958340000000007</c:v>
                </c:pt>
                <c:pt idx="477">
                  <c:v>9.9166670000000003</c:v>
                </c:pt>
                <c:pt idx="478">
                  <c:v>9.9375</c:v>
                </c:pt>
                <c:pt idx="479">
                  <c:v>9.9583340000000007</c:v>
                </c:pt>
                <c:pt idx="480">
                  <c:v>9.9791670000000003</c:v>
                </c:pt>
                <c:pt idx="481">
                  <c:v>10</c:v>
                </c:pt>
                <c:pt idx="482">
                  <c:v>10.020834000000001</c:v>
                </c:pt>
                <c:pt idx="483">
                  <c:v>10.041667</c:v>
                </c:pt>
                <c:pt idx="484">
                  <c:v>10.0625</c:v>
                </c:pt>
                <c:pt idx="485">
                  <c:v>10.083334000000001</c:v>
                </c:pt>
                <c:pt idx="486">
                  <c:v>10.104167</c:v>
                </c:pt>
                <c:pt idx="487">
                  <c:v>10.125</c:v>
                </c:pt>
                <c:pt idx="488">
                  <c:v>10.145834000000001</c:v>
                </c:pt>
                <c:pt idx="489">
                  <c:v>10.166667</c:v>
                </c:pt>
                <c:pt idx="490">
                  <c:v>10.1875</c:v>
                </c:pt>
                <c:pt idx="491">
                  <c:v>10.208334000000001</c:v>
                </c:pt>
                <c:pt idx="492">
                  <c:v>10.229167</c:v>
                </c:pt>
                <c:pt idx="493">
                  <c:v>10.25</c:v>
                </c:pt>
                <c:pt idx="494">
                  <c:v>10.270834000000001</c:v>
                </c:pt>
                <c:pt idx="495">
                  <c:v>10.291667</c:v>
                </c:pt>
                <c:pt idx="496">
                  <c:v>10.3125</c:v>
                </c:pt>
                <c:pt idx="497">
                  <c:v>10.333334000000001</c:v>
                </c:pt>
                <c:pt idx="498">
                  <c:v>10.354167</c:v>
                </c:pt>
                <c:pt idx="499">
                  <c:v>10.375</c:v>
                </c:pt>
                <c:pt idx="500">
                  <c:v>10.395834000000001</c:v>
                </c:pt>
                <c:pt idx="501">
                  <c:v>10.416667</c:v>
                </c:pt>
                <c:pt idx="502">
                  <c:v>10.4375</c:v>
                </c:pt>
                <c:pt idx="503">
                  <c:v>10.458334000000001</c:v>
                </c:pt>
                <c:pt idx="504">
                  <c:v>10.479167</c:v>
                </c:pt>
                <c:pt idx="505">
                  <c:v>10.5</c:v>
                </c:pt>
                <c:pt idx="506">
                  <c:v>10.520834000000001</c:v>
                </c:pt>
                <c:pt idx="507">
                  <c:v>10.541667</c:v>
                </c:pt>
                <c:pt idx="508">
                  <c:v>10.5625</c:v>
                </c:pt>
                <c:pt idx="509">
                  <c:v>10.583334000000001</c:v>
                </c:pt>
                <c:pt idx="510">
                  <c:v>10.604167</c:v>
                </c:pt>
                <c:pt idx="511">
                  <c:v>10.625</c:v>
                </c:pt>
                <c:pt idx="512">
                  <c:v>10.645834000000001</c:v>
                </c:pt>
                <c:pt idx="513">
                  <c:v>10.666667</c:v>
                </c:pt>
                <c:pt idx="514">
                  <c:v>10.6875</c:v>
                </c:pt>
                <c:pt idx="515">
                  <c:v>10.708334000000001</c:v>
                </c:pt>
                <c:pt idx="516">
                  <c:v>10.729167</c:v>
                </c:pt>
                <c:pt idx="517">
                  <c:v>10.75</c:v>
                </c:pt>
                <c:pt idx="518">
                  <c:v>10.770834000000001</c:v>
                </c:pt>
                <c:pt idx="519">
                  <c:v>10.791667</c:v>
                </c:pt>
                <c:pt idx="520">
                  <c:v>10.8125</c:v>
                </c:pt>
                <c:pt idx="521">
                  <c:v>10.833334000000001</c:v>
                </c:pt>
                <c:pt idx="522">
                  <c:v>10.854167</c:v>
                </c:pt>
                <c:pt idx="523">
                  <c:v>10.875</c:v>
                </c:pt>
                <c:pt idx="524">
                  <c:v>10.895834000000001</c:v>
                </c:pt>
                <c:pt idx="525">
                  <c:v>10.916667</c:v>
                </c:pt>
                <c:pt idx="526">
                  <c:v>10.9375</c:v>
                </c:pt>
                <c:pt idx="527">
                  <c:v>10.958334000000001</c:v>
                </c:pt>
                <c:pt idx="528">
                  <c:v>10.979167</c:v>
                </c:pt>
                <c:pt idx="529">
                  <c:v>11</c:v>
                </c:pt>
                <c:pt idx="530">
                  <c:v>11.020834000000001</c:v>
                </c:pt>
                <c:pt idx="531">
                  <c:v>11.041667</c:v>
                </c:pt>
                <c:pt idx="532">
                  <c:v>11.0625</c:v>
                </c:pt>
                <c:pt idx="533">
                  <c:v>11.083334000000001</c:v>
                </c:pt>
                <c:pt idx="534">
                  <c:v>11.104167</c:v>
                </c:pt>
                <c:pt idx="535">
                  <c:v>11.125</c:v>
                </c:pt>
                <c:pt idx="536">
                  <c:v>11.145834000000001</c:v>
                </c:pt>
                <c:pt idx="537">
                  <c:v>11.166667</c:v>
                </c:pt>
                <c:pt idx="538">
                  <c:v>11.1875</c:v>
                </c:pt>
                <c:pt idx="539">
                  <c:v>11.208334000000001</c:v>
                </c:pt>
                <c:pt idx="540">
                  <c:v>11.229167</c:v>
                </c:pt>
                <c:pt idx="541">
                  <c:v>11.25</c:v>
                </c:pt>
                <c:pt idx="542">
                  <c:v>11.270834000000001</c:v>
                </c:pt>
                <c:pt idx="543">
                  <c:v>11.291667</c:v>
                </c:pt>
                <c:pt idx="544">
                  <c:v>11.3125</c:v>
                </c:pt>
                <c:pt idx="545">
                  <c:v>11.333334000000001</c:v>
                </c:pt>
                <c:pt idx="546">
                  <c:v>11.354167</c:v>
                </c:pt>
                <c:pt idx="547">
                  <c:v>11.375</c:v>
                </c:pt>
                <c:pt idx="548">
                  <c:v>11.395834000000001</c:v>
                </c:pt>
                <c:pt idx="549">
                  <c:v>11.416667</c:v>
                </c:pt>
                <c:pt idx="550">
                  <c:v>11.4375</c:v>
                </c:pt>
                <c:pt idx="551">
                  <c:v>11.458334000000001</c:v>
                </c:pt>
                <c:pt idx="552">
                  <c:v>11.479167</c:v>
                </c:pt>
                <c:pt idx="553">
                  <c:v>11.5</c:v>
                </c:pt>
                <c:pt idx="554">
                  <c:v>11.520834000000001</c:v>
                </c:pt>
                <c:pt idx="555">
                  <c:v>11.541665999999999</c:v>
                </c:pt>
                <c:pt idx="556">
                  <c:v>11.5625</c:v>
                </c:pt>
                <c:pt idx="557">
                  <c:v>11.583334000000001</c:v>
                </c:pt>
                <c:pt idx="558">
                  <c:v>11.604165999999999</c:v>
                </c:pt>
                <c:pt idx="559">
                  <c:v>11.625</c:v>
                </c:pt>
                <c:pt idx="560">
                  <c:v>11.645834000000001</c:v>
                </c:pt>
                <c:pt idx="561">
                  <c:v>11.666665999999999</c:v>
                </c:pt>
                <c:pt idx="562">
                  <c:v>11.6875</c:v>
                </c:pt>
                <c:pt idx="563">
                  <c:v>11.708334000000001</c:v>
                </c:pt>
                <c:pt idx="564">
                  <c:v>11.729165999999999</c:v>
                </c:pt>
                <c:pt idx="565">
                  <c:v>11.75</c:v>
                </c:pt>
                <c:pt idx="566">
                  <c:v>11.770834000000001</c:v>
                </c:pt>
                <c:pt idx="567">
                  <c:v>11.791665999999999</c:v>
                </c:pt>
                <c:pt idx="568">
                  <c:v>11.8125</c:v>
                </c:pt>
                <c:pt idx="569">
                  <c:v>11.833334000000001</c:v>
                </c:pt>
                <c:pt idx="570">
                  <c:v>11.854165999999999</c:v>
                </c:pt>
                <c:pt idx="571">
                  <c:v>11.875</c:v>
                </c:pt>
                <c:pt idx="572">
                  <c:v>11.895834000000001</c:v>
                </c:pt>
                <c:pt idx="573">
                  <c:v>11.916665999999999</c:v>
                </c:pt>
                <c:pt idx="574">
                  <c:v>11.9375</c:v>
                </c:pt>
                <c:pt idx="575">
                  <c:v>11.958334000000001</c:v>
                </c:pt>
                <c:pt idx="576">
                  <c:v>11.979165999999999</c:v>
                </c:pt>
                <c:pt idx="577">
                  <c:v>12</c:v>
                </c:pt>
                <c:pt idx="578">
                  <c:v>12.020834000000001</c:v>
                </c:pt>
                <c:pt idx="579">
                  <c:v>12.041665999999999</c:v>
                </c:pt>
                <c:pt idx="580">
                  <c:v>12.0625</c:v>
                </c:pt>
                <c:pt idx="581">
                  <c:v>12.083334000000001</c:v>
                </c:pt>
                <c:pt idx="582">
                  <c:v>12.104165999999999</c:v>
                </c:pt>
                <c:pt idx="583">
                  <c:v>12.125</c:v>
                </c:pt>
                <c:pt idx="584">
                  <c:v>12.145834000000001</c:v>
                </c:pt>
                <c:pt idx="585">
                  <c:v>12.166665999999999</c:v>
                </c:pt>
                <c:pt idx="586">
                  <c:v>12.1875</c:v>
                </c:pt>
                <c:pt idx="587">
                  <c:v>12.208334000000001</c:v>
                </c:pt>
                <c:pt idx="588">
                  <c:v>12.229165999999999</c:v>
                </c:pt>
                <c:pt idx="589">
                  <c:v>12.25</c:v>
                </c:pt>
                <c:pt idx="590">
                  <c:v>12.270834000000001</c:v>
                </c:pt>
                <c:pt idx="591">
                  <c:v>12.291665999999999</c:v>
                </c:pt>
                <c:pt idx="592">
                  <c:v>12.3125</c:v>
                </c:pt>
                <c:pt idx="593">
                  <c:v>12.333334000000001</c:v>
                </c:pt>
                <c:pt idx="594">
                  <c:v>12.354165999999999</c:v>
                </c:pt>
                <c:pt idx="595">
                  <c:v>12.375</c:v>
                </c:pt>
                <c:pt idx="596">
                  <c:v>12.395834000000001</c:v>
                </c:pt>
                <c:pt idx="597">
                  <c:v>12.416665999999999</c:v>
                </c:pt>
                <c:pt idx="598">
                  <c:v>12.4375</c:v>
                </c:pt>
                <c:pt idx="599">
                  <c:v>12.458334000000001</c:v>
                </c:pt>
                <c:pt idx="600">
                  <c:v>12.479165999999999</c:v>
                </c:pt>
                <c:pt idx="601">
                  <c:v>12.5</c:v>
                </c:pt>
                <c:pt idx="602">
                  <c:v>12.520834000000001</c:v>
                </c:pt>
                <c:pt idx="603">
                  <c:v>12.541665999999999</c:v>
                </c:pt>
                <c:pt idx="604">
                  <c:v>12.5625</c:v>
                </c:pt>
                <c:pt idx="605">
                  <c:v>12.583334000000001</c:v>
                </c:pt>
                <c:pt idx="606">
                  <c:v>12.604165999999999</c:v>
                </c:pt>
                <c:pt idx="607">
                  <c:v>12.625</c:v>
                </c:pt>
                <c:pt idx="608">
                  <c:v>12.645834000000001</c:v>
                </c:pt>
                <c:pt idx="609">
                  <c:v>12.666665999999999</c:v>
                </c:pt>
                <c:pt idx="610">
                  <c:v>12.6875</c:v>
                </c:pt>
                <c:pt idx="611">
                  <c:v>12.708334000000001</c:v>
                </c:pt>
                <c:pt idx="612">
                  <c:v>12.729165999999999</c:v>
                </c:pt>
                <c:pt idx="613">
                  <c:v>12.75</c:v>
                </c:pt>
                <c:pt idx="614">
                  <c:v>12.770834000000001</c:v>
                </c:pt>
                <c:pt idx="615">
                  <c:v>12.791665999999999</c:v>
                </c:pt>
                <c:pt idx="616">
                  <c:v>12.8125</c:v>
                </c:pt>
                <c:pt idx="617">
                  <c:v>12.833334000000001</c:v>
                </c:pt>
                <c:pt idx="618">
                  <c:v>12.854165999999999</c:v>
                </c:pt>
                <c:pt idx="619">
                  <c:v>12.875</c:v>
                </c:pt>
                <c:pt idx="620">
                  <c:v>12.895834000000001</c:v>
                </c:pt>
                <c:pt idx="621">
                  <c:v>12.916665999999999</c:v>
                </c:pt>
                <c:pt idx="622">
                  <c:v>12.9375</c:v>
                </c:pt>
                <c:pt idx="623">
                  <c:v>12.958334000000001</c:v>
                </c:pt>
                <c:pt idx="624">
                  <c:v>12.979165999999999</c:v>
                </c:pt>
                <c:pt idx="625">
                  <c:v>13</c:v>
                </c:pt>
                <c:pt idx="626">
                  <c:v>13.020834000000001</c:v>
                </c:pt>
                <c:pt idx="627">
                  <c:v>13.041665999999999</c:v>
                </c:pt>
                <c:pt idx="628">
                  <c:v>13.0625</c:v>
                </c:pt>
                <c:pt idx="629">
                  <c:v>13.083334000000001</c:v>
                </c:pt>
                <c:pt idx="630">
                  <c:v>13.104165999999999</c:v>
                </c:pt>
                <c:pt idx="631">
                  <c:v>13.125</c:v>
                </c:pt>
                <c:pt idx="632">
                  <c:v>13.145834000000001</c:v>
                </c:pt>
                <c:pt idx="633">
                  <c:v>13.166665999999999</c:v>
                </c:pt>
                <c:pt idx="634">
                  <c:v>13.1875</c:v>
                </c:pt>
                <c:pt idx="635">
                  <c:v>13.208334000000001</c:v>
                </c:pt>
                <c:pt idx="636">
                  <c:v>13.229165999999999</c:v>
                </c:pt>
                <c:pt idx="637">
                  <c:v>13.25</c:v>
                </c:pt>
                <c:pt idx="638">
                  <c:v>13.270834000000001</c:v>
                </c:pt>
                <c:pt idx="639">
                  <c:v>13.291665999999999</c:v>
                </c:pt>
                <c:pt idx="640">
                  <c:v>13.3125</c:v>
                </c:pt>
                <c:pt idx="641">
                  <c:v>13.333334000000001</c:v>
                </c:pt>
                <c:pt idx="642">
                  <c:v>13.354165999999999</c:v>
                </c:pt>
                <c:pt idx="643">
                  <c:v>13.375</c:v>
                </c:pt>
                <c:pt idx="644">
                  <c:v>13.395834000000001</c:v>
                </c:pt>
                <c:pt idx="645">
                  <c:v>13.416665999999999</c:v>
                </c:pt>
                <c:pt idx="646">
                  <c:v>13.4375</c:v>
                </c:pt>
                <c:pt idx="647">
                  <c:v>13.458334000000001</c:v>
                </c:pt>
                <c:pt idx="648">
                  <c:v>13.479165999999999</c:v>
                </c:pt>
                <c:pt idx="649">
                  <c:v>13.5</c:v>
                </c:pt>
                <c:pt idx="650">
                  <c:v>13.520834000000001</c:v>
                </c:pt>
                <c:pt idx="651">
                  <c:v>13.541665999999999</c:v>
                </c:pt>
                <c:pt idx="652">
                  <c:v>13.5625</c:v>
                </c:pt>
                <c:pt idx="653">
                  <c:v>13.583334000000001</c:v>
                </c:pt>
                <c:pt idx="654">
                  <c:v>13.604165999999999</c:v>
                </c:pt>
                <c:pt idx="655">
                  <c:v>13.625</c:v>
                </c:pt>
                <c:pt idx="656">
                  <c:v>13.645834000000001</c:v>
                </c:pt>
                <c:pt idx="657">
                  <c:v>13.666665999999999</c:v>
                </c:pt>
                <c:pt idx="658">
                  <c:v>13.6875</c:v>
                </c:pt>
                <c:pt idx="659">
                  <c:v>13.708334000000001</c:v>
                </c:pt>
                <c:pt idx="660">
                  <c:v>13.729165999999999</c:v>
                </c:pt>
                <c:pt idx="661">
                  <c:v>13.75</c:v>
                </c:pt>
                <c:pt idx="662">
                  <c:v>13.770834000000001</c:v>
                </c:pt>
                <c:pt idx="663">
                  <c:v>13.791665999999999</c:v>
                </c:pt>
                <c:pt idx="664">
                  <c:v>13.8125</c:v>
                </c:pt>
                <c:pt idx="665">
                  <c:v>13.833334000000001</c:v>
                </c:pt>
                <c:pt idx="666">
                  <c:v>13.854165999999999</c:v>
                </c:pt>
                <c:pt idx="667">
                  <c:v>13.875</c:v>
                </c:pt>
                <c:pt idx="668">
                  <c:v>13.895834000000001</c:v>
                </c:pt>
                <c:pt idx="669">
                  <c:v>13.916665999999999</c:v>
                </c:pt>
                <c:pt idx="670">
                  <c:v>13.9375</c:v>
                </c:pt>
                <c:pt idx="671">
                  <c:v>13.958334000000001</c:v>
                </c:pt>
                <c:pt idx="672">
                  <c:v>13.979165999999999</c:v>
                </c:pt>
                <c:pt idx="673">
                  <c:v>14</c:v>
                </c:pt>
                <c:pt idx="674">
                  <c:v>14.020834000000001</c:v>
                </c:pt>
                <c:pt idx="675">
                  <c:v>14.041665999999999</c:v>
                </c:pt>
                <c:pt idx="676">
                  <c:v>14.0625</c:v>
                </c:pt>
                <c:pt idx="677">
                  <c:v>14.083334000000001</c:v>
                </c:pt>
                <c:pt idx="678">
                  <c:v>14.104165999999999</c:v>
                </c:pt>
                <c:pt idx="679">
                  <c:v>14.125</c:v>
                </c:pt>
                <c:pt idx="680">
                  <c:v>14.145834000000001</c:v>
                </c:pt>
                <c:pt idx="681">
                  <c:v>14.166665999999999</c:v>
                </c:pt>
                <c:pt idx="682">
                  <c:v>14.1875</c:v>
                </c:pt>
                <c:pt idx="683">
                  <c:v>14.208334000000001</c:v>
                </c:pt>
                <c:pt idx="684">
                  <c:v>14.229165999999999</c:v>
                </c:pt>
                <c:pt idx="685">
                  <c:v>14.25</c:v>
                </c:pt>
                <c:pt idx="686">
                  <c:v>14.270834000000001</c:v>
                </c:pt>
                <c:pt idx="687">
                  <c:v>14.291665999999999</c:v>
                </c:pt>
                <c:pt idx="688">
                  <c:v>14.3125</c:v>
                </c:pt>
                <c:pt idx="689">
                  <c:v>14.333334000000001</c:v>
                </c:pt>
                <c:pt idx="690">
                  <c:v>14.354165999999999</c:v>
                </c:pt>
                <c:pt idx="691">
                  <c:v>14.375</c:v>
                </c:pt>
                <c:pt idx="692">
                  <c:v>14.395834000000001</c:v>
                </c:pt>
                <c:pt idx="693">
                  <c:v>14.416665999999999</c:v>
                </c:pt>
                <c:pt idx="694">
                  <c:v>14.4375</c:v>
                </c:pt>
                <c:pt idx="695">
                  <c:v>14.458334000000001</c:v>
                </c:pt>
                <c:pt idx="696">
                  <c:v>14.479165999999999</c:v>
                </c:pt>
                <c:pt idx="697">
                  <c:v>14.5</c:v>
                </c:pt>
                <c:pt idx="698">
                  <c:v>14.520834000000001</c:v>
                </c:pt>
                <c:pt idx="699">
                  <c:v>14.541665999999999</c:v>
                </c:pt>
                <c:pt idx="700">
                  <c:v>14.5625</c:v>
                </c:pt>
                <c:pt idx="701">
                  <c:v>14.583334000000001</c:v>
                </c:pt>
                <c:pt idx="702">
                  <c:v>14.604165999999999</c:v>
                </c:pt>
                <c:pt idx="703">
                  <c:v>14.625</c:v>
                </c:pt>
                <c:pt idx="704">
                  <c:v>14.645834000000001</c:v>
                </c:pt>
                <c:pt idx="705">
                  <c:v>14.666665999999999</c:v>
                </c:pt>
                <c:pt idx="706">
                  <c:v>14.6875</c:v>
                </c:pt>
                <c:pt idx="707">
                  <c:v>14.708334000000001</c:v>
                </c:pt>
                <c:pt idx="708">
                  <c:v>14.729165999999999</c:v>
                </c:pt>
                <c:pt idx="709">
                  <c:v>14.75</c:v>
                </c:pt>
                <c:pt idx="710">
                  <c:v>14.770834000000001</c:v>
                </c:pt>
                <c:pt idx="711">
                  <c:v>14.791665999999999</c:v>
                </c:pt>
                <c:pt idx="712">
                  <c:v>14.8125</c:v>
                </c:pt>
                <c:pt idx="713">
                  <c:v>14.833334000000001</c:v>
                </c:pt>
                <c:pt idx="714">
                  <c:v>14.854165999999999</c:v>
                </c:pt>
                <c:pt idx="715">
                  <c:v>14.875</c:v>
                </c:pt>
                <c:pt idx="716">
                  <c:v>14.895834000000001</c:v>
                </c:pt>
                <c:pt idx="717">
                  <c:v>14.916665999999999</c:v>
                </c:pt>
                <c:pt idx="718">
                  <c:v>14.9375</c:v>
                </c:pt>
                <c:pt idx="719">
                  <c:v>14.958334000000001</c:v>
                </c:pt>
                <c:pt idx="720">
                  <c:v>14.979165999999999</c:v>
                </c:pt>
                <c:pt idx="721">
                  <c:v>15</c:v>
                </c:pt>
                <c:pt idx="722">
                  <c:v>15.020834000000001</c:v>
                </c:pt>
                <c:pt idx="723">
                  <c:v>15.041665999999999</c:v>
                </c:pt>
                <c:pt idx="724">
                  <c:v>15.0625</c:v>
                </c:pt>
                <c:pt idx="725">
                  <c:v>15.083334000000001</c:v>
                </c:pt>
                <c:pt idx="726">
                  <c:v>15.104165999999999</c:v>
                </c:pt>
                <c:pt idx="727">
                  <c:v>15.125</c:v>
                </c:pt>
                <c:pt idx="728">
                  <c:v>15.145834000000001</c:v>
                </c:pt>
                <c:pt idx="729">
                  <c:v>15.166665999999999</c:v>
                </c:pt>
                <c:pt idx="730">
                  <c:v>15.1875</c:v>
                </c:pt>
                <c:pt idx="731">
                  <c:v>15.208334000000001</c:v>
                </c:pt>
                <c:pt idx="732">
                  <c:v>15.229165999999999</c:v>
                </c:pt>
                <c:pt idx="733">
                  <c:v>15.25</c:v>
                </c:pt>
                <c:pt idx="734">
                  <c:v>15.270834000000001</c:v>
                </c:pt>
                <c:pt idx="735">
                  <c:v>15.291665999999999</c:v>
                </c:pt>
                <c:pt idx="736">
                  <c:v>15.3125</c:v>
                </c:pt>
                <c:pt idx="737">
                  <c:v>15.333334000000001</c:v>
                </c:pt>
                <c:pt idx="738">
                  <c:v>15.354165999999999</c:v>
                </c:pt>
                <c:pt idx="739">
                  <c:v>15.375</c:v>
                </c:pt>
                <c:pt idx="740">
                  <c:v>15.395834000000001</c:v>
                </c:pt>
                <c:pt idx="741">
                  <c:v>15.416665999999999</c:v>
                </c:pt>
                <c:pt idx="742">
                  <c:v>15.4375</c:v>
                </c:pt>
                <c:pt idx="743">
                  <c:v>15.458334000000001</c:v>
                </c:pt>
                <c:pt idx="744">
                  <c:v>15.479165999999999</c:v>
                </c:pt>
                <c:pt idx="745">
                  <c:v>15.5</c:v>
                </c:pt>
                <c:pt idx="746">
                  <c:v>15.520834000000001</c:v>
                </c:pt>
                <c:pt idx="747">
                  <c:v>15.541665999999999</c:v>
                </c:pt>
                <c:pt idx="748">
                  <c:v>15.5625</c:v>
                </c:pt>
                <c:pt idx="749">
                  <c:v>15.583334000000001</c:v>
                </c:pt>
                <c:pt idx="750">
                  <c:v>15.604165999999999</c:v>
                </c:pt>
                <c:pt idx="751">
                  <c:v>15.625</c:v>
                </c:pt>
                <c:pt idx="752">
                  <c:v>15.645834000000001</c:v>
                </c:pt>
                <c:pt idx="753">
                  <c:v>15.666665999999999</c:v>
                </c:pt>
                <c:pt idx="754">
                  <c:v>15.6875</c:v>
                </c:pt>
                <c:pt idx="755">
                  <c:v>15.708334000000001</c:v>
                </c:pt>
                <c:pt idx="756">
                  <c:v>15.729165999999999</c:v>
                </c:pt>
                <c:pt idx="757">
                  <c:v>15.75</c:v>
                </c:pt>
                <c:pt idx="758">
                  <c:v>15.770834000000001</c:v>
                </c:pt>
                <c:pt idx="759">
                  <c:v>15.791665999999999</c:v>
                </c:pt>
                <c:pt idx="760">
                  <c:v>15.8125</c:v>
                </c:pt>
                <c:pt idx="761">
                  <c:v>15.833334000000001</c:v>
                </c:pt>
                <c:pt idx="762">
                  <c:v>15.854165999999999</c:v>
                </c:pt>
                <c:pt idx="763">
                  <c:v>15.875</c:v>
                </c:pt>
                <c:pt idx="764">
                  <c:v>15.895834000000001</c:v>
                </c:pt>
                <c:pt idx="765">
                  <c:v>15.916665999999999</c:v>
                </c:pt>
                <c:pt idx="766">
                  <c:v>15.9375</c:v>
                </c:pt>
                <c:pt idx="767">
                  <c:v>15.958334000000001</c:v>
                </c:pt>
                <c:pt idx="768">
                  <c:v>15.979165999999999</c:v>
                </c:pt>
                <c:pt idx="769">
                  <c:v>16</c:v>
                </c:pt>
                <c:pt idx="770">
                  <c:v>16.020834000000001</c:v>
                </c:pt>
                <c:pt idx="771">
                  <c:v>16.041665999999999</c:v>
                </c:pt>
                <c:pt idx="772">
                  <c:v>16.0625</c:v>
                </c:pt>
                <c:pt idx="773">
                  <c:v>16.083334000000001</c:v>
                </c:pt>
                <c:pt idx="774">
                  <c:v>16.104165999999999</c:v>
                </c:pt>
                <c:pt idx="775">
                  <c:v>16.125</c:v>
                </c:pt>
                <c:pt idx="776">
                  <c:v>16.145834000000001</c:v>
                </c:pt>
                <c:pt idx="777">
                  <c:v>16.166665999999999</c:v>
                </c:pt>
                <c:pt idx="778">
                  <c:v>16.1875</c:v>
                </c:pt>
                <c:pt idx="779">
                  <c:v>16.208334000000001</c:v>
                </c:pt>
                <c:pt idx="780">
                  <c:v>16.229165999999999</c:v>
                </c:pt>
                <c:pt idx="781">
                  <c:v>16.25</c:v>
                </c:pt>
                <c:pt idx="782">
                  <c:v>16.270834000000001</c:v>
                </c:pt>
                <c:pt idx="783">
                  <c:v>16.291665999999999</c:v>
                </c:pt>
                <c:pt idx="784">
                  <c:v>16.3125</c:v>
                </c:pt>
                <c:pt idx="785">
                  <c:v>16.333334000000001</c:v>
                </c:pt>
                <c:pt idx="786">
                  <c:v>16.354165999999999</c:v>
                </c:pt>
                <c:pt idx="787">
                  <c:v>16.375</c:v>
                </c:pt>
                <c:pt idx="788">
                  <c:v>16.395834000000001</c:v>
                </c:pt>
                <c:pt idx="789">
                  <c:v>16.416665999999999</c:v>
                </c:pt>
                <c:pt idx="790">
                  <c:v>16.4375</c:v>
                </c:pt>
                <c:pt idx="791">
                  <c:v>16.458334000000001</c:v>
                </c:pt>
                <c:pt idx="792">
                  <c:v>16.479165999999999</c:v>
                </c:pt>
                <c:pt idx="793">
                  <c:v>16.5</c:v>
                </c:pt>
                <c:pt idx="794">
                  <c:v>16.520834000000001</c:v>
                </c:pt>
                <c:pt idx="795">
                  <c:v>16.541665999999999</c:v>
                </c:pt>
                <c:pt idx="796">
                  <c:v>16.5625</c:v>
                </c:pt>
                <c:pt idx="797">
                  <c:v>16.583334000000001</c:v>
                </c:pt>
                <c:pt idx="798">
                  <c:v>16.604165999999999</c:v>
                </c:pt>
                <c:pt idx="799">
                  <c:v>16.625</c:v>
                </c:pt>
                <c:pt idx="800">
                  <c:v>16.645834000000001</c:v>
                </c:pt>
                <c:pt idx="801">
                  <c:v>16.666665999999999</c:v>
                </c:pt>
                <c:pt idx="802">
                  <c:v>16.6875</c:v>
                </c:pt>
                <c:pt idx="803">
                  <c:v>16.708334000000001</c:v>
                </c:pt>
                <c:pt idx="804">
                  <c:v>16.729165999999999</c:v>
                </c:pt>
                <c:pt idx="805">
                  <c:v>16.75</c:v>
                </c:pt>
                <c:pt idx="806">
                  <c:v>16.770834000000001</c:v>
                </c:pt>
                <c:pt idx="807">
                  <c:v>16.791665999999999</c:v>
                </c:pt>
                <c:pt idx="808">
                  <c:v>16.8125</c:v>
                </c:pt>
                <c:pt idx="809">
                  <c:v>16.833334000000001</c:v>
                </c:pt>
                <c:pt idx="810">
                  <c:v>16.854165999999999</c:v>
                </c:pt>
                <c:pt idx="811">
                  <c:v>16.875</c:v>
                </c:pt>
                <c:pt idx="812">
                  <c:v>16.895834000000001</c:v>
                </c:pt>
                <c:pt idx="813">
                  <c:v>16.916665999999999</c:v>
                </c:pt>
                <c:pt idx="814">
                  <c:v>16.9375</c:v>
                </c:pt>
                <c:pt idx="815">
                  <c:v>16.958334000000001</c:v>
                </c:pt>
                <c:pt idx="816">
                  <c:v>16.979165999999999</c:v>
                </c:pt>
                <c:pt idx="817">
                  <c:v>17</c:v>
                </c:pt>
                <c:pt idx="818">
                  <c:v>17.020834000000001</c:v>
                </c:pt>
                <c:pt idx="819">
                  <c:v>17.041665999999999</c:v>
                </c:pt>
                <c:pt idx="820">
                  <c:v>17.0625</c:v>
                </c:pt>
                <c:pt idx="821">
                  <c:v>17.083334000000001</c:v>
                </c:pt>
                <c:pt idx="822">
                  <c:v>17.104165999999999</c:v>
                </c:pt>
                <c:pt idx="823">
                  <c:v>17.125</c:v>
                </c:pt>
                <c:pt idx="824">
                  <c:v>17.145834000000001</c:v>
                </c:pt>
                <c:pt idx="825">
                  <c:v>17.166665999999999</c:v>
                </c:pt>
                <c:pt idx="826">
                  <c:v>17.1875</c:v>
                </c:pt>
                <c:pt idx="827">
                  <c:v>17.208334000000001</c:v>
                </c:pt>
                <c:pt idx="828">
                  <c:v>17.229165999999999</c:v>
                </c:pt>
                <c:pt idx="829">
                  <c:v>17.25</c:v>
                </c:pt>
                <c:pt idx="830">
                  <c:v>17.270834000000001</c:v>
                </c:pt>
                <c:pt idx="831">
                  <c:v>17.291665999999999</c:v>
                </c:pt>
                <c:pt idx="832">
                  <c:v>17.3125</c:v>
                </c:pt>
                <c:pt idx="833">
                  <c:v>17.333334000000001</c:v>
                </c:pt>
                <c:pt idx="834">
                  <c:v>17.354165999999999</c:v>
                </c:pt>
                <c:pt idx="835">
                  <c:v>17.375</c:v>
                </c:pt>
                <c:pt idx="836">
                  <c:v>17.395834000000001</c:v>
                </c:pt>
                <c:pt idx="837">
                  <c:v>17.416665999999999</c:v>
                </c:pt>
                <c:pt idx="838">
                  <c:v>17.4375</c:v>
                </c:pt>
                <c:pt idx="839">
                  <c:v>17.458334000000001</c:v>
                </c:pt>
                <c:pt idx="840">
                  <c:v>17.479165999999999</c:v>
                </c:pt>
                <c:pt idx="841">
                  <c:v>17.5</c:v>
                </c:pt>
                <c:pt idx="842">
                  <c:v>17.520834000000001</c:v>
                </c:pt>
                <c:pt idx="843">
                  <c:v>17.541665999999999</c:v>
                </c:pt>
                <c:pt idx="844">
                  <c:v>17.5625</c:v>
                </c:pt>
                <c:pt idx="845">
                  <c:v>17.583334000000001</c:v>
                </c:pt>
                <c:pt idx="846">
                  <c:v>17.604165999999999</c:v>
                </c:pt>
                <c:pt idx="847">
                  <c:v>17.625</c:v>
                </c:pt>
                <c:pt idx="848">
                  <c:v>17.645834000000001</c:v>
                </c:pt>
                <c:pt idx="849">
                  <c:v>17.666665999999999</c:v>
                </c:pt>
                <c:pt idx="850">
                  <c:v>17.6875</c:v>
                </c:pt>
                <c:pt idx="851">
                  <c:v>17.708334000000001</c:v>
                </c:pt>
                <c:pt idx="852">
                  <c:v>17.729165999999999</c:v>
                </c:pt>
                <c:pt idx="853">
                  <c:v>17.75</c:v>
                </c:pt>
                <c:pt idx="854">
                  <c:v>17.770834000000001</c:v>
                </c:pt>
                <c:pt idx="855">
                  <c:v>17.791665999999999</c:v>
                </c:pt>
                <c:pt idx="856">
                  <c:v>17.8125</c:v>
                </c:pt>
                <c:pt idx="857">
                  <c:v>17.833334000000001</c:v>
                </c:pt>
                <c:pt idx="858">
                  <c:v>17.854165999999999</c:v>
                </c:pt>
                <c:pt idx="859">
                  <c:v>17.875</c:v>
                </c:pt>
                <c:pt idx="860">
                  <c:v>17.895834000000001</c:v>
                </c:pt>
                <c:pt idx="861">
                  <c:v>17.916665999999999</c:v>
                </c:pt>
                <c:pt idx="862">
                  <c:v>17.9375</c:v>
                </c:pt>
                <c:pt idx="863">
                  <c:v>17.958334000000001</c:v>
                </c:pt>
                <c:pt idx="864">
                  <c:v>17.979165999999999</c:v>
                </c:pt>
                <c:pt idx="865">
                  <c:v>18</c:v>
                </c:pt>
                <c:pt idx="866">
                  <c:v>18.020834000000001</c:v>
                </c:pt>
                <c:pt idx="867">
                  <c:v>18.041665999999999</c:v>
                </c:pt>
                <c:pt idx="868">
                  <c:v>18.0625</c:v>
                </c:pt>
                <c:pt idx="869">
                  <c:v>18.083334000000001</c:v>
                </c:pt>
                <c:pt idx="870">
                  <c:v>18.104165999999999</c:v>
                </c:pt>
                <c:pt idx="871">
                  <c:v>18.125</c:v>
                </c:pt>
                <c:pt idx="872">
                  <c:v>18.145834000000001</c:v>
                </c:pt>
                <c:pt idx="873">
                  <c:v>18.166665999999999</c:v>
                </c:pt>
                <c:pt idx="874">
                  <c:v>18.1875</c:v>
                </c:pt>
                <c:pt idx="875">
                  <c:v>18.208334000000001</c:v>
                </c:pt>
                <c:pt idx="876">
                  <c:v>18.229165999999999</c:v>
                </c:pt>
                <c:pt idx="877">
                  <c:v>18.25</c:v>
                </c:pt>
                <c:pt idx="878">
                  <c:v>18.270834000000001</c:v>
                </c:pt>
                <c:pt idx="879">
                  <c:v>18.291665999999999</c:v>
                </c:pt>
                <c:pt idx="880">
                  <c:v>18.3125</c:v>
                </c:pt>
                <c:pt idx="881">
                  <c:v>18.333334000000001</c:v>
                </c:pt>
                <c:pt idx="882">
                  <c:v>18.354165999999999</c:v>
                </c:pt>
                <c:pt idx="883">
                  <c:v>18.375</c:v>
                </c:pt>
                <c:pt idx="884">
                  <c:v>18.395834000000001</c:v>
                </c:pt>
                <c:pt idx="885">
                  <c:v>18.416665999999999</c:v>
                </c:pt>
                <c:pt idx="886">
                  <c:v>18.4375</c:v>
                </c:pt>
                <c:pt idx="887">
                  <c:v>18.458334000000001</c:v>
                </c:pt>
                <c:pt idx="888">
                  <c:v>18.479165999999999</c:v>
                </c:pt>
                <c:pt idx="889">
                  <c:v>18.5</c:v>
                </c:pt>
                <c:pt idx="890">
                  <c:v>18.520834000000001</c:v>
                </c:pt>
                <c:pt idx="891">
                  <c:v>18.541665999999999</c:v>
                </c:pt>
                <c:pt idx="892">
                  <c:v>18.5625</c:v>
                </c:pt>
                <c:pt idx="893">
                  <c:v>18.583334000000001</c:v>
                </c:pt>
                <c:pt idx="894">
                  <c:v>18.604165999999999</c:v>
                </c:pt>
                <c:pt idx="895">
                  <c:v>18.625</c:v>
                </c:pt>
                <c:pt idx="896">
                  <c:v>18.645834000000001</c:v>
                </c:pt>
                <c:pt idx="897">
                  <c:v>18.666665999999999</c:v>
                </c:pt>
                <c:pt idx="898">
                  <c:v>18.6875</c:v>
                </c:pt>
                <c:pt idx="899">
                  <c:v>18.708334000000001</c:v>
                </c:pt>
                <c:pt idx="900">
                  <c:v>18.729165999999999</c:v>
                </c:pt>
                <c:pt idx="901">
                  <c:v>18.75</c:v>
                </c:pt>
                <c:pt idx="902">
                  <c:v>18.770834000000001</c:v>
                </c:pt>
                <c:pt idx="903">
                  <c:v>18.791665999999999</c:v>
                </c:pt>
                <c:pt idx="904">
                  <c:v>18.8125</c:v>
                </c:pt>
                <c:pt idx="905">
                  <c:v>18.833334000000001</c:v>
                </c:pt>
                <c:pt idx="906">
                  <c:v>18.854165999999999</c:v>
                </c:pt>
                <c:pt idx="907">
                  <c:v>18.875</c:v>
                </c:pt>
                <c:pt idx="908">
                  <c:v>18.895834000000001</c:v>
                </c:pt>
                <c:pt idx="909">
                  <c:v>18.916665999999999</c:v>
                </c:pt>
                <c:pt idx="910">
                  <c:v>18.9375</c:v>
                </c:pt>
                <c:pt idx="911">
                  <c:v>18.958334000000001</c:v>
                </c:pt>
                <c:pt idx="912">
                  <c:v>18.979165999999999</c:v>
                </c:pt>
                <c:pt idx="913">
                  <c:v>19</c:v>
                </c:pt>
                <c:pt idx="914">
                  <c:v>19.020834000000001</c:v>
                </c:pt>
                <c:pt idx="915">
                  <c:v>19.041665999999999</c:v>
                </c:pt>
                <c:pt idx="916">
                  <c:v>19.0625</c:v>
                </c:pt>
                <c:pt idx="917">
                  <c:v>19.083334000000001</c:v>
                </c:pt>
                <c:pt idx="918">
                  <c:v>19.104165999999999</c:v>
                </c:pt>
                <c:pt idx="919">
                  <c:v>19.125</c:v>
                </c:pt>
                <c:pt idx="920">
                  <c:v>19.145834000000001</c:v>
                </c:pt>
                <c:pt idx="921">
                  <c:v>19.166665999999999</c:v>
                </c:pt>
                <c:pt idx="922">
                  <c:v>19.1875</c:v>
                </c:pt>
                <c:pt idx="923">
                  <c:v>19.208334000000001</c:v>
                </c:pt>
                <c:pt idx="924">
                  <c:v>19.229165999999999</c:v>
                </c:pt>
                <c:pt idx="925">
                  <c:v>19.25</c:v>
                </c:pt>
                <c:pt idx="926">
                  <c:v>19.270834000000001</c:v>
                </c:pt>
                <c:pt idx="927">
                  <c:v>19.291665999999999</c:v>
                </c:pt>
                <c:pt idx="928">
                  <c:v>19.3125</c:v>
                </c:pt>
                <c:pt idx="929">
                  <c:v>19.333334000000001</c:v>
                </c:pt>
                <c:pt idx="930">
                  <c:v>19.354165999999999</c:v>
                </c:pt>
                <c:pt idx="931">
                  <c:v>19.375</c:v>
                </c:pt>
                <c:pt idx="932">
                  <c:v>19.395834000000001</c:v>
                </c:pt>
                <c:pt idx="933">
                  <c:v>19.416665999999999</c:v>
                </c:pt>
                <c:pt idx="934">
                  <c:v>19.4375</c:v>
                </c:pt>
                <c:pt idx="935">
                  <c:v>19.458334000000001</c:v>
                </c:pt>
                <c:pt idx="936">
                  <c:v>19.479165999999999</c:v>
                </c:pt>
                <c:pt idx="937">
                  <c:v>19.5</c:v>
                </c:pt>
                <c:pt idx="938">
                  <c:v>19.520831999999999</c:v>
                </c:pt>
                <c:pt idx="939">
                  <c:v>19.541665999999999</c:v>
                </c:pt>
                <c:pt idx="940">
                  <c:v>19.5625</c:v>
                </c:pt>
                <c:pt idx="941">
                  <c:v>19.583331999999999</c:v>
                </c:pt>
                <c:pt idx="942">
                  <c:v>19.604165999999999</c:v>
                </c:pt>
                <c:pt idx="943">
                  <c:v>19.625</c:v>
                </c:pt>
                <c:pt idx="944">
                  <c:v>19.645831999999999</c:v>
                </c:pt>
                <c:pt idx="945">
                  <c:v>19.666665999999999</c:v>
                </c:pt>
                <c:pt idx="946">
                  <c:v>19.6875</c:v>
                </c:pt>
                <c:pt idx="947">
                  <c:v>19.708331999999999</c:v>
                </c:pt>
                <c:pt idx="948">
                  <c:v>19.729165999999999</c:v>
                </c:pt>
                <c:pt idx="949">
                  <c:v>19.75</c:v>
                </c:pt>
                <c:pt idx="950">
                  <c:v>19.770831999999999</c:v>
                </c:pt>
                <c:pt idx="951">
                  <c:v>19.791665999999999</c:v>
                </c:pt>
                <c:pt idx="952">
                  <c:v>19.8125</c:v>
                </c:pt>
                <c:pt idx="953">
                  <c:v>19.833331999999999</c:v>
                </c:pt>
                <c:pt idx="954">
                  <c:v>19.854165999999999</c:v>
                </c:pt>
                <c:pt idx="955">
                  <c:v>19.875</c:v>
                </c:pt>
                <c:pt idx="956">
                  <c:v>19.895831999999999</c:v>
                </c:pt>
                <c:pt idx="957">
                  <c:v>19.916665999999999</c:v>
                </c:pt>
                <c:pt idx="958">
                  <c:v>19.9375</c:v>
                </c:pt>
                <c:pt idx="959">
                  <c:v>19.958331999999999</c:v>
                </c:pt>
                <c:pt idx="960">
                  <c:v>19.979165999999999</c:v>
                </c:pt>
                <c:pt idx="961">
                  <c:v>20</c:v>
                </c:pt>
                <c:pt idx="964">
                  <c:v>0.68750099999999992</c:v>
                </c:pt>
                <c:pt idx="965">
                  <c:v>0.83333399999999991</c:v>
                </c:pt>
              </c:numCache>
            </c:numRef>
          </c:xVal>
          <c:yVal>
            <c:numRef>
              <c:f>aLL!$T$2:$T$968</c:f>
              <c:numCache>
                <c:formatCode>General</c:formatCode>
                <c:ptCount val="967"/>
                <c:pt idx="0">
                  <c:v>60</c:v>
                </c:pt>
                <c:pt idx="1">
                  <c:v>60.000014999999998</c:v>
                </c:pt>
                <c:pt idx="2">
                  <c:v>60.000031</c:v>
                </c:pt>
                <c:pt idx="3">
                  <c:v>60.000033999999999</c:v>
                </c:pt>
                <c:pt idx="4">
                  <c:v>60.000050000000002</c:v>
                </c:pt>
                <c:pt idx="5">
                  <c:v>60.000056999999998</c:v>
                </c:pt>
                <c:pt idx="6">
                  <c:v>60.000064999999999</c:v>
                </c:pt>
                <c:pt idx="7">
                  <c:v>60.000072000000003</c:v>
                </c:pt>
                <c:pt idx="8">
                  <c:v>60.000079999999997</c:v>
                </c:pt>
                <c:pt idx="9">
                  <c:v>60.000079999999997</c:v>
                </c:pt>
                <c:pt idx="10">
                  <c:v>60.000084000000001</c:v>
                </c:pt>
                <c:pt idx="11">
                  <c:v>60.000084000000001</c:v>
                </c:pt>
                <c:pt idx="12">
                  <c:v>60.000084000000001</c:v>
                </c:pt>
                <c:pt idx="13">
                  <c:v>60.000084000000001</c:v>
                </c:pt>
                <c:pt idx="14">
                  <c:v>60.000084000000001</c:v>
                </c:pt>
                <c:pt idx="15">
                  <c:v>60.000084000000001</c:v>
                </c:pt>
                <c:pt idx="16">
                  <c:v>60.000084000000001</c:v>
                </c:pt>
                <c:pt idx="17">
                  <c:v>60.000084000000001</c:v>
                </c:pt>
                <c:pt idx="18">
                  <c:v>60.000084000000001</c:v>
                </c:pt>
                <c:pt idx="19">
                  <c:v>60.000084000000001</c:v>
                </c:pt>
                <c:pt idx="20">
                  <c:v>60.000084000000001</c:v>
                </c:pt>
                <c:pt idx="21">
                  <c:v>60.000084000000001</c:v>
                </c:pt>
                <c:pt idx="22">
                  <c:v>60.000084000000001</c:v>
                </c:pt>
                <c:pt idx="23">
                  <c:v>60.000084000000001</c:v>
                </c:pt>
                <c:pt idx="24">
                  <c:v>60.000084000000001</c:v>
                </c:pt>
                <c:pt idx="25">
                  <c:v>60.000084000000001</c:v>
                </c:pt>
                <c:pt idx="26">
                  <c:v>59.993899999999996</c:v>
                </c:pt>
                <c:pt idx="27">
                  <c:v>59.989142999999999</c:v>
                </c:pt>
                <c:pt idx="28">
                  <c:v>59.984668999999997</c:v>
                </c:pt>
                <c:pt idx="29">
                  <c:v>59.980342999999998</c:v>
                </c:pt>
                <c:pt idx="30">
                  <c:v>59.976120000000002</c:v>
                </c:pt>
                <c:pt idx="31">
                  <c:v>59.971969999999999</c:v>
                </c:pt>
                <c:pt idx="32">
                  <c:v>59.967860999999999</c:v>
                </c:pt>
                <c:pt idx="33">
                  <c:v>59.963782999999999</c:v>
                </c:pt>
                <c:pt idx="34">
                  <c:v>59.959743000000003</c:v>
                </c:pt>
                <c:pt idx="35">
                  <c:v>59.955772000000003</c:v>
                </c:pt>
                <c:pt idx="36">
                  <c:v>59.951878000000001</c:v>
                </c:pt>
                <c:pt idx="37">
                  <c:v>59.948059000000001</c:v>
                </c:pt>
                <c:pt idx="38">
                  <c:v>59.944321000000002</c:v>
                </c:pt>
                <c:pt idx="39">
                  <c:v>59.940638999999997</c:v>
                </c:pt>
                <c:pt idx="40">
                  <c:v>59.937007999999999</c:v>
                </c:pt>
                <c:pt idx="41">
                  <c:v>59.933402999999998</c:v>
                </c:pt>
                <c:pt idx="42">
                  <c:v>59.929813000000003</c:v>
                </c:pt>
                <c:pt idx="43">
                  <c:v>59.926220000000001</c:v>
                </c:pt>
                <c:pt idx="44">
                  <c:v>59.922642000000003</c:v>
                </c:pt>
                <c:pt idx="45">
                  <c:v>59.919063999999999</c:v>
                </c:pt>
                <c:pt idx="46">
                  <c:v>59.915508000000003</c:v>
                </c:pt>
                <c:pt idx="47">
                  <c:v>59.91198</c:v>
                </c:pt>
                <c:pt idx="48">
                  <c:v>59.908493</c:v>
                </c:pt>
                <c:pt idx="49">
                  <c:v>59.905067000000003</c:v>
                </c:pt>
                <c:pt idx="50">
                  <c:v>59.901707000000002</c:v>
                </c:pt>
                <c:pt idx="51">
                  <c:v>59.898411000000003</c:v>
                </c:pt>
                <c:pt idx="52">
                  <c:v>59.895184</c:v>
                </c:pt>
                <c:pt idx="53">
                  <c:v>59.892009999999999</c:v>
                </c:pt>
                <c:pt idx="54">
                  <c:v>59.888877999999998</c:v>
                </c:pt>
                <c:pt idx="55">
                  <c:v>59.885756999999998</c:v>
                </c:pt>
                <c:pt idx="56">
                  <c:v>59.882632999999998</c:v>
                </c:pt>
                <c:pt idx="57">
                  <c:v>59.879474999999999</c:v>
                </c:pt>
                <c:pt idx="58">
                  <c:v>59.876258999999997</c:v>
                </c:pt>
                <c:pt idx="59">
                  <c:v>59.872971</c:v>
                </c:pt>
                <c:pt idx="60">
                  <c:v>59.869587000000003</c:v>
                </c:pt>
                <c:pt idx="61">
                  <c:v>59.866104</c:v>
                </c:pt>
                <c:pt idx="62">
                  <c:v>59.862526000000003</c:v>
                </c:pt>
                <c:pt idx="63">
                  <c:v>59.858856000000003</c:v>
                </c:pt>
                <c:pt idx="64">
                  <c:v>59.855110000000003</c:v>
                </c:pt>
                <c:pt idx="65">
                  <c:v>59.851306999999998</c:v>
                </c:pt>
                <c:pt idx="66">
                  <c:v>59.847465999999997</c:v>
                </c:pt>
                <c:pt idx="67">
                  <c:v>59.843612999999998</c:v>
                </c:pt>
                <c:pt idx="68">
                  <c:v>59.839770999999999</c:v>
                </c:pt>
                <c:pt idx="69">
                  <c:v>59.835963999999997</c:v>
                </c:pt>
                <c:pt idx="70">
                  <c:v>59.832199000000003</c:v>
                </c:pt>
                <c:pt idx="71">
                  <c:v>59.828499000000001</c:v>
                </c:pt>
                <c:pt idx="72">
                  <c:v>59.824863000000001</c:v>
                </c:pt>
                <c:pt idx="73">
                  <c:v>59.821292999999997</c:v>
                </c:pt>
                <c:pt idx="74">
                  <c:v>59.817791</c:v>
                </c:pt>
                <c:pt idx="75">
                  <c:v>59.814349999999997</c:v>
                </c:pt>
                <c:pt idx="76">
                  <c:v>59.810974000000002</c:v>
                </c:pt>
                <c:pt idx="77">
                  <c:v>59.807644000000003</c:v>
                </c:pt>
                <c:pt idx="78">
                  <c:v>59.804363000000002</c:v>
                </c:pt>
                <c:pt idx="79">
                  <c:v>59.801132000000003</c:v>
                </c:pt>
                <c:pt idx="80">
                  <c:v>59.797955000000002</c:v>
                </c:pt>
                <c:pt idx="81">
                  <c:v>59.794834000000002</c:v>
                </c:pt>
                <c:pt idx="82">
                  <c:v>59.791770999999997</c:v>
                </c:pt>
                <c:pt idx="83">
                  <c:v>59.788780000000003</c:v>
                </c:pt>
                <c:pt idx="84">
                  <c:v>59.785876999999999</c:v>
                </c:pt>
                <c:pt idx="85">
                  <c:v>59.783057999999997</c:v>
                </c:pt>
                <c:pt idx="86">
                  <c:v>59.780334000000003</c:v>
                </c:pt>
                <c:pt idx="87">
                  <c:v>59.777709999999999</c:v>
                </c:pt>
                <c:pt idx="88">
                  <c:v>59.775173000000002</c:v>
                </c:pt>
                <c:pt idx="89">
                  <c:v>59.772731999999998</c:v>
                </c:pt>
                <c:pt idx="90">
                  <c:v>59.770363000000003</c:v>
                </c:pt>
                <c:pt idx="91">
                  <c:v>59.768017</c:v>
                </c:pt>
                <c:pt idx="92">
                  <c:v>59.765872999999999</c:v>
                </c:pt>
                <c:pt idx="93">
                  <c:v>59.763882000000002</c:v>
                </c:pt>
                <c:pt idx="94">
                  <c:v>59.761817999999998</c:v>
                </c:pt>
                <c:pt idx="95">
                  <c:v>59.759773000000003</c:v>
                </c:pt>
                <c:pt idx="96">
                  <c:v>59.757710000000003</c:v>
                </c:pt>
                <c:pt idx="97">
                  <c:v>59.755585000000004</c:v>
                </c:pt>
                <c:pt idx="98">
                  <c:v>59.753410000000002</c:v>
                </c:pt>
                <c:pt idx="99">
                  <c:v>59.751175000000003</c:v>
                </c:pt>
                <c:pt idx="100">
                  <c:v>59.748885999999999</c:v>
                </c:pt>
                <c:pt idx="101">
                  <c:v>59.746555000000001</c:v>
                </c:pt>
                <c:pt idx="102">
                  <c:v>59.744185999999999</c:v>
                </c:pt>
                <c:pt idx="103">
                  <c:v>59.741782999999998</c:v>
                </c:pt>
                <c:pt idx="104">
                  <c:v>59.739361000000002</c:v>
                </c:pt>
                <c:pt idx="105">
                  <c:v>59.736930999999998</c:v>
                </c:pt>
                <c:pt idx="106">
                  <c:v>59.734501000000002</c:v>
                </c:pt>
                <c:pt idx="107">
                  <c:v>59.732075000000002</c:v>
                </c:pt>
                <c:pt idx="108">
                  <c:v>59.729660000000003</c:v>
                </c:pt>
                <c:pt idx="109">
                  <c:v>59.727257000000002</c:v>
                </c:pt>
                <c:pt idx="110">
                  <c:v>59.724860999999997</c:v>
                </c:pt>
                <c:pt idx="111">
                  <c:v>59.722473000000001</c:v>
                </c:pt>
                <c:pt idx="112">
                  <c:v>59.720084999999997</c:v>
                </c:pt>
                <c:pt idx="113">
                  <c:v>59.717700999999998</c:v>
                </c:pt>
                <c:pt idx="114">
                  <c:v>59.715313000000002</c:v>
                </c:pt>
                <c:pt idx="115">
                  <c:v>59.712933</c:v>
                </c:pt>
                <c:pt idx="116">
                  <c:v>59.710552</c:v>
                </c:pt>
                <c:pt idx="117">
                  <c:v>59.708187000000002</c:v>
                </c:pt>
                <c:pt idx="118">
                  <c:v>59.705840999999999</c:v>
                </c:pt>
                <c:pt idx="119">
                  <c:v>59.703518000000003</c:v>
                </c:pt>
                <c:pt idx="120">
                  <c:v>59.701241000000003</c:v>
                </c:pt>
                <c:pt idx="121">
                  <c:v>59.699005</c:v>
                </c:pt>
                <c:pt idx="122">
                  <c:v>59.696826999999999</c:v>
                </c:pt>
                <c:pt idx="123">
                  <c:v>59.694710000000001</c:v>
                </c:pt>
                <c:pt idx="124">
                  <c:v>59.692653999999997</c:v>
                </c:pt>
                <c:pt idx="125">
                  <c:v>59.690658999999997</c:v>
                </c:pt>
                <c:pt idx="126">
                  <c:v>59.688724999999998</c:v>
                </c:pt>
                <c:pt idx="127">
                  <c:v>59.686839999999997</c:v>
                </c:pt>
                <c:pt idx="128">
                  <c:v>59.684998</c:v>
                </c:pt>
                <c:pt idx="129">
                  <c:v>59.683188999999999</c:v>
                </c:pt>
                <c:pt idx="130">
                  <c:v>59.681412000000002</c:v>
                </c:pt>
                <c:pt idx="131">
                  <c:v>59.679622999999999</c:v>
                </c:pt>
                <c:pt idx="132">
                  <c:v>59.67783</c:v>
                </c:pt>
                <c:pt idx="133">
                  <c:v>59.676048000000002</c:v>
                </c:pt>
                <c:pt idx="134">
                  <c:v>59.674273999999997</c:v>
                </c:pt>
                <c:pt idx="135">
                  <c:v>59.672561999999999</c:v>
                </c:pt>
                <c:pt idx="136">
                  <c:v>59.670825999999998</c:v>
                </c:pt>
                <c:pt idx="137">
                  <c:v>59.669055999999998</c:v>
                </c:pt>
                <c:pt idx="138">
                  <c:v>59.667332000000002</c:v>
                </c:pt>
                <c:pt idx="139">
                  <c:v>59.665646000000002</c:v>
                </c:pt>
                <c:pt idx="140">
                  <c:v>59.663960000000003</c:v>
                </c:pt>
                <c:pt idx="141">
                  <c:v>59.662281</c:v>
                </c:pt>
                <c:pt idx="142">
                  <c:v>59.660603000000002</c:v>
                </c:pt>
                <c:pt idx="143">
                  <c:v>59.658935999999997</c:v>
                </c:pt>
                <c:pt idx="144">
                  <c:v>59.657276000000003</c:v>
                </c:pt>
                <c:pt idx="145">
                  <c:v>59.655616999999999</c:v>
                </c:pt>
                <c:pt idx="146">
                  <c:v>59.653953999999999</c:v>
                </c:pt>
                <c:pt idx="147">
                  <c:v>59.652279</c:v>
                </c:pt>
                <c:pt idx="148">
                  <c:v>59.650593000000001</c:v>
                </c:pt>
                <c:pt idx="149">
                  <c:v>59.648890999999999</c:v>
                </c:pt>
                <c:pt idx="150">
                  <c:v>59.647167000000003</c:v>
                </c:pt>
                <c:pt idx="151">
                  <c:v>59.645415999999997</c:v>
                </c:pt>
                <c:pt idx="152">
                  <c:v>59.643642</c:v>
                </c:pt>
                <c:pt idx="153">
                  <c:v>59.641841999999997</c:v>
                </c:pt>
                <c:pt idx="154">
                  <c:v>59.640017999999998</c:v>
                </c:pt>
                <c:pt idx="155">
                  <c:v>59.638176000000001</c:v>
                </c:pt>
                <c:pt idx="156">
                  <c:v>59.636310999999999</c:v>
                </c:pt>
                <c:pt idx="157">
                  <c:v>59.634430000000002</c:v>
                </c:pt>
                <c:pt idx="158">
                  <c:v>59.632534</c:v>
                </c:pt>
                <c:pt idx="159">
                  <c:v>59.630623</c:v>
                </c:pt>
                <c:pt idx="160">
                  <c:v>59.628695999999998</c:v>
                </c:pt>
                <c:pt idx="161">
                  <c:v>59.626755000000003</c:v>
                </c:pt>
                <c:pt idx="162">
                  <c:v>59.624797999999998</c:v>
                </c:pt>
                <c:pt idx="163">
                  <c:v>59.622821999999999</c:v>
                </c:pt>
                <c:pt idx="164">
                  <c:v>59.620826999999998</c:v>
                </c:pt>
                <c:pt idx="165">
                  <c:v>59.618808999999999</c:v>
                </c:pt>
                <c:pt idx="166">
                  <c:v>59.616768</c:v>
                </c:pt>
                <c:pt idx="167">
                  <c:v>59.614708</c:v>
                </c:pt>
                <c:pt idx="168">
                  <c:v>59.612628999999998</c:v>
                </c:pt>
                <c:pt idx="169">
                  <c:v>59.610526999999998</c:v>
                </c:pt>
                <c:pt idx="170">
                  <c:v>59.608414000000003</c:v>
                </c:pt>
                <c:pt idx="171">
                  <c:v>59.606293000000001</c:v>
                </c:pt>
                <c:pt idx="172">
                  <c:v>59.604176000000002</c:v>
                </c:pt>
                <c:pt idx="173">
                  <c:v>59.602058</c:v>
                </c:pt>
                <c:pt idx="174">
                  <c:v>59.599944999999998</c:v>
                </c:pt>
                <c:pt idx="175">
                  <c:v>59.597850999999999</c:v>
                </c:pt>
                <c:pt idx="176">
                  <c:v>59.595771999999997</c:v>
                </c:pt>
                <c:pt idx="177">
                  <c:v>59.593719</c:v>
                </c:pt>
                <c:pt idx="178">
                  <c:v>59.59169</c:v>
                </c:pt>
                <c:pt idx="179">
                  <c:v>59.589680000000001</c:v>
                </c:pt>
                <c:pt idx="180">
                  <c:v>59.587696000000001</c:v>
                </c:pt>
                <c:pt idx="181">
                  <c:v>59.585732</c:v>
                </c:pt>
                <c:pt idx="182">
                  <c:v>59.58379</c:v>
                </c:pt>
                <c:pt idx="183">
                  <c:v>59.581862999999998</c:v>
                </c:pt>
                <c:pt idx="184">
                  <c:v>59.579956000000003</c:v>
                </c:pt>
                <c:pt idx="185">
                  <c:v>59.578060000000001</c:v>
                </c:pt>
                <c:pt idx="186">
                  <c:v>59.576180000000001</c:v>
                </c:pt>
                <c:pt idx="187">
                  <c:v>59.574306</c:v>
                </c:pt>
                <c:pt idx="188">
                  <c:v>59.572448999999999</c:v>
                </c:pt>
                <c:pt idx="189">
                  <c:v>59.570605999999998</c:v>
                </c:pt>
                <c:pt idx="190">
                  <c:v>59.568778999999999</c:v>
                </c:pt>
                <c:pt idx="191">
                  <c:v>59.566966999999998</c:v>
                </c:pt>
                <c:pt idx="192">
                  <c:v>59.565173999999999</c:v>
                </c:pt>
                <c:pt idx="193">
                  <c:v>59.563395999999997</c:v>
                </c:pt>
                <c:pt idx="194">
                  <c:v>59.561638000000002</c:v>
                </c:pt>
                <c:pt idx="195">
                  <c:v>59.559894999999997</c:v>
                </c:pt>
                <c:pt idx="196">
                  <c:v>59.558163</c:v>
                </c:pt>
                <c:pt idx="197">
                  <c:v>59.556441999999997</c:v>
                </c:pt>
                <c:pt idx="198">
                  <c:v>59.554729000000002</c:v>
                </c:pt>
                <c:pt idx="199">
                  <c:v>59.553016999999997</c:v>
                </c:pt>
                <c:pt idx="200">
                  <c:v>59.551307999999999</c:v>
                </c:pt>
                <c:pt idx="201">
                  <c:v>59.549590999999999</c:v>
                </c:pt>
                <c:pt idx="202">
                  <c:v>59.547871000000001</c:v>
                </c:pt>
                <c:pt idx="203">
                  <c:v>59.546138999999997</c:v>
                </c:pt>
                <c:pt idx="204">
                  <c:v>59.544403000000003</c:v>
                </c:pt>
                <c:pt idx="205">
                  <c:v>59.542659999999998</c:v>
                </c:pt>
                <c:pt idx="206">
                  <c:v>59.540905000000002</c:v>
                </c:pt>
                <c:pt idx="207">
                  <c:v>59.539154000000003</c:v>
                </c:pt>
                <c:pt idx="208">
                  <c:v>59.537399000000001</c:v>
                </c:pt>
                <c:pt idx="209">
                  <c:v>59.535648000000002</c:v>
                </c:pt>
                <c:pt idx="210">
                  <c:v>59.533909000000001</c:v>
                </c:pt>
                <c:pt idx="211">
                  <c:v>59.532169000000003</c:v>
                </c:pt>
                <c:pt idx="212">
                  <c:v>59.530441000000003</c:v>
                </c:pt>
                <c:pt idx="213">
                  <c:v>59.528725000000001</c:v>
                </c:pt>
                <c:pt idx="214">
                  <c:v>59.527016000000003</c:v>
                </c:pt>
                <c:pt idx="215">
                  <c:v>59.525317999999999</c:v>
                </c:pt>
                <c:pt idx="216">
                  <c:v>59.523623999999998</c:v>
                </c:pt>
                <c:pt idx="217">
                  <c:v>59.521942000000003</c:v>
                </c:pt>
                <c:pt idx="218">
                  <c:v>59.520256000000003</c:v>
                </c:pt>
                <c:pt idx="219">
                  <c:v>59.518574000000001</c:v>
                </c:pt>
                <c:pt idx="220">
                  <c:v>59.516888000000002</c:v>
                </c:pt>
                <c:pt idx="221">
                  <c:v>59.515202000000002</c:v>
                </c:pt>
                <c:pt idx="222">
                  <c:v>59.513511999999999</c:v>
                </c:pt>
                <c:pt idx="223">
                  <c:v>59.511822000000002</c:v>
                </c:pt>
                <c:pt idx="224">
                  <c:v>59.510123999999998</c:v>
                </c:pt>
                <c:pt idx="225">
                  <c:v>59.508429999999997</c:v>
                </c:pt>
                <c:pt idx="226">
                  <c:v>59.506732999999997</c:v>
                </c:pt>
                <c:pt idx="227">
                  <c:v>59.505046999999998</c:v>
                </c:pt>
                <c:pt idx="228">
                  <c:v>59.503360999999998</c:v>
                </c:pt>
                <c:pt idx="229">
                  <c:v>59.501685999999999</c:v>
                </c:pt>
                <c:pt idx="230">
                  <c:v>59.500014999999998</c:v>
                </c:pt>
                <c:pt idx="231">
                  <c:v>59.498351999999997</c:v>
                </c:pt>
                <c:pt idx="232">
                  <c:v>59.496693</c:v>
                </c:pt>
                <c:pt idx="233">
                  <c:v>59.495044999999998</c:v>
                </c:pt>
                <c:pt idx="234">
                  <c:v>59.493397000000002</c:v>
                </c:pt>
                <c:pt idx="235">
                  <c:v>59.491748999999999</c:v>
                </c:pt>
                <c:pt idx="236">
                  <c:v>59.490105</c:v>
                </c:pt>
                <c:pt idx="237">
                  <c:v>59.488456999999997</c:v>
                </c:pt>
                <c:pt idx="238">
                  <c:v>59.486809000000001</c:v>
                </c:pt>
                <c:pt idx="239">
                  <c:v>59.485152999999997</c:v>
                </c:pt>
                <c:pt idx="240">
                  <c:v>59.483494</c:v>
                </c:pt>
                <c:pt idx="241">
                  <c:v>59.481831</c:v>
                </c:pt>
                <c:pt idx="242">
                  <c:v>59.480164000000002</c:v>
                </c:pt>
                <c:pt idx="243">
                  <c:v>59.478499999999997</c:v>
                </c:pt>
                <c:pt idx="244">
                  <c:v>59.476837000000003</c:v>
                </c:pt>
                <c:pt idx="245">
                  <c:v>59.475181999999997</c:v>
                </c:pt>
                <c:pt idx="246">
                  <c:v>59.473534000000001</c:v>
                </c:pt>
                <c:pt idx="247">
                  <c:v>59.471888999999997</c:v>
                </c:pt>
                <c:pt idx="248">
                  <c:v>59.470264</c:v>
                </c:pt>
                <c:pt idx="249">
                  <c:v>59.468646999999997</c:v>
                </c:pt>
                <c:pt idx="250">
                  <c:v>59.467044999999999</c:v>
                </c:pt>
                <c:pt idx="251">
                  <c:v>59.465454000000001</c:v>
                </c:pt>
                <c:pt idx="252">
                  <c:v>59.463875000000002</c:v>
                </c:pt>
                <c:pt idx="253">
                  <c:v>59.462307000000003</c:v>
                </c:pt>
                <c:pt idx="254">
                  <c:v>59.460743000000001</c:v>
                </c:pt>
                <c:pt idx="255">
                  <c:v>59.459187</c:v>
                </c:pt>
                <c:pt idx="256">
                  <c:v>59.457633999999999</c:v>
                </c:pt>
                <c:pt idx="257">
                  <c:v>59.456088999999999</c:v>
                </c:pt>
                <c:pt idx="258">
                  <c:v>59.454540000000001</c:v>
                </c:pt>
                <c:pt idx="259">
                  <c:v>59.452998999999998</c:v>
                </c:pt>
                <c:pt idx="260">
                  <c:v>59.451453999999998</c:v>
                </c:pt>
                <c:pt idx="261">
                  <c:v>59.449913000000002</c:v>
                </c:pt>
                <c:pt idx="262">
                  <c:v>59.448371999999999</c:v>
                </c:pt>
                <c:pt idx="263">
                  <c:v>59.446838</c:v>
                </c:pt>
                <c:pt idx="264">
                  <c:v>59.445315999999998</c:v>
                </c:pt>
                <c:pt idx="265">
                  <c:v>59.44379</c:v>
                </c:pt>
                <c:pt idx="266">
                  <c:v>59.442279999999997</c:v>
                </c:pt>
                <c:pt idx="267">
                  <c:v>59.440776999999997</c:v>
                </c:pt>
                <c:pt idx="268">
                  <c:v>59.439278000000002</c:v>
                </c:pt>
                <c:pt idx="269">
                  <c:v>59.43779</c:v>
                </c:pt>
                <c:pt idx="270">
                  <c:v>59.436306000000002</c:v>
                </c:pt>
                <c:pt idx="271">
                  <c:v>59.434829999999998</c:v>
                </c:pt>
                <c:pt idx="272">
                  <c:v>59.433357000000001</c:v>
                </c:pt>
                <c:pt idx="273">
                  <c:v>59.431885000000001</c:v>
                </c:pt>
                <c:pt idx="274">
                  <c:v>59.430416000000001</c:v>
                </c:pt>
                <c:pt idx="275">
                  <c:v>59.428947000000001</c:v>
                </c:pt>
                <c:pt idx="276">
                  <c:v>59.427478999999998</c:v>
                </c:pt>
                <c:pt idx="277">
                  <c:v>59.426006000000001</c:v>
                </c:pt>
                <c:pt idx="278">
                  <c:v>59.424537999999998</c:v>
                </c:pt>
                <c:pt idx="279">
                  <c:v>59.423068999999998</c:v>
                </c:pt>
                <c:pt idx="280">
                  <c:v>59.421596999999998</c:v>
                </c:pt>
                <c:pt idx="281">
                  <c:v>59.420132000000002</c:v>
                </c:pt>
                <c:pt idx="282">
                  <c:v>59.418671000000003</c:v>
                </c:pt>
                <c:pt idx="283">
                  <c:v>59.417217000000001</c:v>
                </c:pt>
                <c:pt idx="284">
                  <c:v>59.415768</c:v>
                </c:pt>
                <c:pt idx="285">
                  <c:v>59.414326000000003</c:v>
                </c:pt>
                <c:pt idx="286">
                  <c:v>59.412888000000002</c:v>
                </c:pt>
                <c:pt idx="287">
                  <c:v>59.411465</c:v>
                </c:pt>
                <c:pt idx="288">
                  <c:v>59.410046000000001</c:v>
                </c:pt>
                <c:pt idx="289">
                  <c:v>59.408633999999999</c:v>
                </c:pt>
                <c:pt idx="290">
                  <c:v>59.407226999999999</c:v>
                </c:pt>
                <c:pt idx="291">
                  <c:v>59.405827000000002</c:v>
                </c:pt>
                <c:pt idx="292">
                  <c:v>59.404426999999998</c:v>
                </c:pt>
                <c:pt idx="293">
                  <c:v>59.403033999999998</c:v>
                </c:pt>
                <c:pt idx="294">
                  <c:v>59.401637999999998</c:v>
                </c:pt>
                <c:pt idx="295">
                  <c:v>59.400246000000003</c:v>
                </c:pt>
                <c:pt idx="296">
                  <c:v>59.398853000000003</c:v>
                </c:pt>
                <c:pt idx="297">
                  <c:v>59.397457000000003</c:v>
                </c:pt>
                <c:pt idx="298">
                  <c:v>59.396065</c:v>
                </c:pt>
                <c:pt idx="299">
                  <c:v>59.394680000000001</c:v>
                </c:pt>
                <c:pt idx="300">
                  <c:v>59.393287999999998</c:v>
                </c:pt>
                <c:pt idx="301">
                  <c:v>59.391902999999999</c:v>
                </c:pt>
                <c:pt idx="302">
                  <c:v>59.390518</c:v>
                </c:pt>
                <c:pt idx="303">
                  <c:v>59.389141000000002</c:v>
                </c:pt>
                <c:pt idx="304">
                  <c:v>59.387763999999997</c:v>
                </c:pt>
                <c:pt idx="305">
                  <c:v>59.386391000000003</c:v>
                </c:pt>
                <c:pt idx="306">
                  <c:v>59.385024999999999</c:v>
                </c:pt>
                <c:pt idx="307">
                  <c:v>59.383656000000002</c:v>
                </c:pt>
                <c:pt idx="308">
                  <c:v>59.382297999999999</c:v>
                </c:pt>
                <c:pt idx="309">
                  <c:v>59.380938999999998</c:v>
                </c:pt>
                <c:pt idx="310">
                  <c:v>59.379584999999999</c:v>
                </c:pt>
                <c:pt idx="311">
                  <c:v>59.378231</c:v>
                </c:pt>
                <c:pt idx="312">
                  <c:v>59.376880999999997</c:v>
                </c:pt>
                <c:pt idx="313">
                  <c:v>59.375529999999998</c:v>
                </c:pt>
                <c:pt idx="314">
                  <c:v>59.374184</c:v>
                </c:pt>
                <c:pt idx="315">
                  <c:v>59.372833</c:v>
                </c:pt>
                <c:pt idx="316">
                  <c:v>59.371493999999998</c:v>
                </c:pt>
                <c:pt idx="317">
                  <c:v>59.370151999999997</c:v>
                </c:pt>
                <c:pt idx="318">
                  <c:v>59.368813000000003</c:v>
                </c:pt>
                <c:pt idx="319">
                  <c:v>59.367480999999998</c:v>
                </c:pt>
                <c:pt idx="320">
                  <c:v>59.366149999999998</c:v>
                </c:pt>
                <c:pt idx="321">
                  <c:v>59.364821999999997</c:v>
                </c:pt>
                <c:pt idx="322">
                  <c:v>59.363506000000001</c:v>
                </c:pt>
                <c:pt idx="323">
                  <c:v>59.362189999999998</c:v>
                </c:pt>
                <c:pt idx="324">
                  <c:v>59.360881999999997</c:v>
                </c:pt>
                <c:pt idx="325">
                  <c:v>59.359580999999999</c:v>
                </c:pt>
                <c:pt idx="326">
                  <c:v>59.358288000000002</c:v>
                </c:pt>
                <c:pt idx="327">
                  <c:v>59.356994999999998</c:v>
                </c:pt>
                <c:pt idx="328">
                  <c:v>59.355713000000002</c:v>
                </c:pt>
                <c:pt idx="329">
                  <c:v>59.354435000000002</c:v>
                </c:pt>
                <c:pt idx="330">
                  <c:v>59.353161</c:v>
                </c:pt>
                <c:pt idx="331">
                  <c:v>59.351894000000001</c:v>
                </c:pt>
                <c:pt idx="332">
                  <c:v>59.350631999999997</c:v>
                </c:pt>
                <c:pt idx="333">
                  <c:v>59.349376999999997</c:v>
                </c:pt>
                <c:pt idx="334">
                  <c:v>59.348121999999996</c:v>
                </c:pt>
                <c:pt idx="335">
                  <c:v>59.346874</c:v>
                </c:pt>
                <c:pt idx="336">
                  <c:v>59.345630999999997</c:v>
                </c:pt>
                <c:pt idx="337">
                  <c:v>59.344391000000002</c:v>
                </c:pt>
                <c:pt idx="338">
                  <c:v>59.343150999999999</c:v>
                </c:pt>
                <c:pt idx="339">
                  <c:v>59.341923000000001</c:v>
                </c:pt>
                <c:pt idx="340">
                  <c:v>59.340691</c:v>
                </c:pt>
                <c:pt idx="341">
                  <c:v>59.339474000000003</c:v>
                </c:pt>
                <c:pt idx="342">
                  <c:v>59.338253000000002</c:v>
                </c:pt>
                <c:pt idx="343">
                  <c:v>59.337040000000002</c:v>
                </c:pt>
                <c:pt idx="344">
                  <c:v>59.335830999999999</c:v>
                </c:pt>
                <c:pt idx="345">
                  <c:v>59.334629</c:v>
                </c:pt>
                <c:pt idx="346">
                  <c:v>59.333427</c:v>
                </c:pt>
                <c:pt idx="347">
                  <c:v>59.332233000000002</c:v>
                </c:pt>
                <c:pt idx="348">
                  <c:v>59.331046999999998</c:v>
                </c:pt>
                <c:pt idx="349">
                  <c:v>59.329861000000001</c:v>
                </c:pt>
                <c:pt idx="350">
                  <c:v>59.328677999999996</c:v>
                </c:pt>
                <c:pt idx="351">
                  <c:v>59.327503</c:v>
                </c:pt>
                <c:pt idx="352">
                  <c:v>59.326324</c:v>
                </c:pt>
                <c:pt idx="353">
                  <c:v>59.325156999999997</c:v>
                </c:pt>
                <c:pt idx="354">
                  <c:v>59.323985999999998</c:v>
                </c:pt>
                <c:pt idx="355">
                  <c:v>59.322823</c:v>
                </c:pt>
                <c:pt idx="356">
                  <c:v>59.321658999999997</c:v>
                </c:pt>
                <c:pt idx="357">
                  <c:v>59.320495999999999</c:v>
                </c:pt>
                <c:pt idx="358">
                  <c:v>59.319336</c:v>
                </c:pt>
                <c:pt idx="359">
                  <c:v>59.318176000000001</c:v>
                </c:pt>
                <c:pt idx="360">
                  <c:v>59.317019999999999</c:v>
                </c:pt>
                <c:pt idx="361">
                  <c:v>59.315865000000002</c:v>
                </c:pt>
                <c:pt idx="362">
                  <c:v>59.314712999999998</c:v>
                </c:pt>
                <c:pt idx="363">
                  <c:v>59.313564</c:v>
                </c:pt>
                <c:pt idx="364">
                  <c:v>59.312415999999999</c:v>
                </c:pt>
                <c:pt idx="365">
                  <c:v>59.311272000000002</c:v>
                </c:pt>
                <c:pt idx="366">
                  <c:v>59.310130999999998</c:v>
                </c:pt>
                <c:pt idx="367">
                  <c:v>59.308993999999998</c:v>
                </c:pt>
                <c:pt idx="368">
                  <c:v>59.307861000000003</c:v>
                </c:pt>
                <c:pt idx="369">
                  <c:v>59.306731999999997</c:v>
                </c:pt>
                <c:pt idx="370">
                  <c:v>59.305602999999998</c:v>
                </c:pt>
                <c:pt idx="371">
                  <c:v>59.304482</c:v>
                </c:pt>
                <c:pt idx="372">
                  <c:v>59.303364000000002</c:v>
                </c:pt>
                <c:pt idx="373">
                  <c:v>59.302242</c:v>
                </c:pt>
                <c:pt idx="374">
                  <c:v>59.301132000000003</c:v>
                </c:pt>
                <c:pt idx="375">
                  <c:v>59.300018000000001</c:v>
                </c:pt>
                <c:pt idx="376">
                  <c:v>59.298907999999997</c:v>
                </c:pt>
                <c:pt idx="377">
                  <c:v>59.297806000000001</c:v>
                </c:pt>
                <c:pt idx="378">
                  <c:v>59.296703000000001</c:v>
                </c:pt>
                <c:pt idx="379">
                  <c:v>59.295600999999998</c:v>
                </c:pt>
                <c:pt idx="380">
                  <c:v>59.294505999999998</c:v>
                </c:pt>
                <c:pt idx="381">
                  <c:v>59.293415000000003</c:v>
                </c:pt>
                <c:pt idx="382">
                  <c:v>59.292327999999998</c:v>
                </c:pt>
                <c:pt idx="383">
                  <c:v>59.291245000000004</c:v>
                </c:pt>
                <c:pt idx="384">
                  <c:v>59.290168999999999</c:v>
                </c:pt>
                <c:pt idx="385">
                  <c:v>59.289096999999998</c:v>
                </c:pt>
                <c:pt idx="386">
                  <c:v>59.288032999999999</c:v>
                </c:pt>
                <c:pt idx="387">
                  <c:v>59.286968000000002</c:v>
                </c:pt>
                <c:pt idx="388">
                  <c:v>59.285915000000003</c:v>
                </c:pt>
                <c:pt idx="389">
                  <c:v>59.284866000000001</c:v>
                </c:pt>
                <c:pt idx="390">
                  <c:v>59.283821000000003</c:v>
                </c:pt>
                <c:pt idx="391">
                  <c:v>59.282780000000002</c:v>
                </c:pt>
                <c:pt idx="392">
                  <c:v>59.281745999999998</c:v>
                </c:pt>
                <c:pt idx="393">
                  <c:v>59.280715999999998</c:v>
                </c:pt>
                <c:pt idx="394">
                  <c:v>59.279685999999998</c:v>
                </c:pt>
                <c:pt idx="395">
                  <c:v>59.278660000000002</c:v>
                </c:pt>
                <c:pt idx="396">
                  <c:v>59.277641000000003</c:v>
                </c:pt>
                <c:pt idx="397">
                  <c:v>59.276623000000001</c:v>
                </c:pt>
                <c:pt idx="398">
                  <c:v>59.275607999999998</c:v>
                </c:pt>
                <c:pt idx="399">
                  <c:v>59.274593000000003</c:v>
                </c:pt>
                <c:pt idx="400">
                  <c:v>59.273581999999998</c:v>
                </c:pt>
                <c:pt idx="401">
                  <c:v>59.272579</c:v>
                </c:pt>
                <c:pt idx="402">
                  <c:v>59.271571999999999</c:v>
                </c:pt>
                <c:pt idx="403">
                  <c:v>59.270572999999999</c:v>
                </c:pt>
                <c:pt idx="404">
                  <c:v>59.272129</c:v>
                </c:pt>
                <c:pt idx="405">
                  <c:v>59.272987000000001</c:v>
                </c:pt>
                <c:pt idx="406">
                  <c:v>59.273594000000003</c:v>
                </c:pt>
                <c:pt idx="407">
                  <c:v>59.274082</c:v>
                </c:pt>
                <c:pt idx="408">
                  <c:v>59.274554999999999</c:v>
                </c:pt>
                <c:pt idx="409">
                  <c:v>59.275042999999997</c:v>
                </c:pt>
                <c:pt idx="410">
                  <c:v>59.275557999999997</c:v>
                </c:pt>
                <c:pt idx="411">
                  <c:v>59.276103999999997</c:v>
                </c:pt>
                <c:pt idx="412">
                  <c:v>59.276671999999998</c:v>
                </c:pt>
                <c:pt idx="413">
                  <c:v>59.277256000000001</c:v>
                </c:pt>
                <c:pt idx="414">
                  <c:v>59.277847000000001</c:v>
                </c:pt>
                <c:pt idx="415">
                  <c:v>59.278454000000004</c:v>
                </c:pt>
                <c:pt idx="416">
                  <c:v>59.279099000000002</c:v>
                </c:pt>
                <c:pt idx="417">
                  <c:v>59.279789000000001</c:v>
                </c:pt>
                <c:pt idx="418">
                  <c:v>59.280540000000002</c:v>
                </c:pt>
                <c:pt idx="419">
                  <c:v>59.281364000000004</c:v>
                </c:pt>
                <c:pt idx="420">
                  <c:v>59.282268999999999</c:v>
                </c:pt>
                <c:pt idx="421">
                  <c:v>59.283253000000002</c:v>
                </c:pt>
                <c:pt idx="422">
                  <c:v>59.284301999999997</c:v>
                </c:pt>
                <c:pt idx="423">
                  <c:v>59.285404</c:v>
                </c:pt>
                <c:pt idx="424">
                  <c:v>59.286544999999997</c:v>
                </c:pt>
                <c:pt idx="425">
                  <c:v>59.287697000000001</c:v>
                </c:pt>
                <c:pt idx="426">
                  <c:v>59.288848999999999</c:v>
                </c:pt>
                <c:pt idx="427">
                  <c:v>59.289982000000002</c:v>
                </c:pt>
                <c:pt idx="428">
                  <c:v>59.291080000000001</c:v>
                </c:pt>
                <c:pt idx="429">
                  <c:v>59.292136999999997</c:v>
                </c:pt>
                <c:pt idx="430">
                  <c:v>59.293151999999999</c:v>
                </c:pt>
                <c:pt idx="431">
                  <c:v>59.294125000000001</c:v>
                </c:pt>
                <c:pt idx="432">
                  <c:v>59.295067000000003</c:v>
                </c:pt>
                <c:pt idx="433">
                  <c:v>59.295982000000002</c:v>
                </c:pt>
                <c:pt idx="434">
                  <c:v>59.296889999999998</c:v>
                </c:pt>
                <c:pt idx="435">
                  <c:v>59.297801999999997</c:v>
                </c:pt>
                <c:pt idx="436">
                  <c:v>59.298729000000002</c:v>
                </c:pt>
                <c:pt idx="437">
                  <c:v>59.299683000000002</c:v>
                </c:pt>
                <c:pt idx="438">
                  <c:v>59.300666999999997</c:v>
                </c:pt>
                <c:pt idx="439">
                  <c:v>59.301682</c:v>
                </c:pt>
                <c:pt idx="440">
                  <c:v>59.302726999999997</c:v>
                </c:pt>
                <c:pt idx="441">
                  <c:v>59.303795000000001</c:v>
                </c:pt>
                <c:pt idx="442">
                  <c:v>59.304873999999998</c:v>
                </c:pt>
                <c:pt idx="443">
                  <c:v>59.305957999999997</c:v>
                </c:pt>
                <c:pt idx="444">
                  <c:v>59.307029999999997</c:v>
                </c:pt>
                <c:pt idx="445">
                  <c:v>59.308083000000003</c:v>
                </c:pt>
                <c:pt idx="446">
                  <c:v>59.309100999999998</c:v>
                </c:pt>
                <c:pt idx="447">
                  <c:v>59.310085000000001</c:v>
                </c:pt>
                <c:pt idx="448">
                  <c:v>59.311028</c:v>
                </c:pt>
                <c:pt idx="449">
                  <c:v>59.311928000000002</c:v>
                </c:pt>
                <c:pt idx="450">
                  <c:v>59.312793999999997</c:v>
                </c:pt>
                <c:pt idx="451">
                  <c:v>59.313628999999999</c:v>
                </c:pt>
                <c:pt idx="452">
                  <c:v>59.314442</c:v>
                </c:pt>
                <c:pt idx="453">
                  <c:v>59.315243000000002</c:v>
                </c:pt>
                <c:pt idx="454">
                  <c:v>59.316035999999997</c:v>
                </c:pt>
                <c:pt idx="455">
                  <c:v>59.316830000000003</c:v>
                </c:pt>
                <c:pt idx="456">
                  <c:v>59.317630999999999</c:v>
                </c:pt>
                <c:pt idx="457">
                  <c:v>59.318446999999999</c:v>
                </c:pt>
                <c:pt idx="458">
                  <c:v>59.319267000000004</c:v>
                </c:pt>
                <c:pt idx="459">
                  <c:v>59.320095000000002</c:v>
                </c:pt>
                <c:pt idx="460">
                  <c:v>59.320926999999998</c:v>
                </c:pt>
                <c:pt idx="461">
                  <c:v>59.321747000000002</c:v>
                </c:pt>
                <c:pt idx="462">
                  <c:v>59.322558999999998</c:v>
                </c:pt>
                <c:pt idx="463">
                  <c:v>59.323352999999997</c:v>
                </c:pt>
                <c:pt idx="464">
                  <c:v>59.324123</c:v>
                </c:pt>
                <c:pt idx="465">
                  <c:v>59.324863000000001</c:v>
                </c:pt>
                <c:pt idx="466">
                  <c:v>59.325572999999999</c:v>
                </c:pt>
                <c:pt idx="467">
                  <c:v>59.326256000000001</c:v>
                </c:pt>
                <c:pt idx="468">
                  <c:v>59.326920000000001</c:v>
                </c:pt>
                <c:pt idx="469">
                  <c:v>59.327564000000002</c:v>
                </c:pt>
                <c:pt idx="470">
                  <c:v>59.328201</c:v>
                </c:pt>
                <c:pt idx="471">
                  <c:v>59.328834999999998</c:v>
                </c:pt>
                <c:pt idx="472">
                  <c:v>59.329475000000002</c:v>
                </c:pt>
                <c:pt idx="473">
                  <c:v>59.330139000000003</c:v>
                </c:pt>
                <c:pt idx="474">
                  <c:v>59.330821999999998</c:v>
                </c:pt>
                <c:pt idx="475">
                  <c:v>59.331527999999999</c:v>
                </c:pt>
                <c:pt idx="476">
                  <c:v>59.332267999999999</c:v>
                </c:pt>
                <c:pt idx="477">
                  <c:v>59.333035000000002</c:v>
                </c:pt>
                <c:pt idx="478">
                  <c:v>59.333827999999997</c:v>
                </c:pt>
                <c:pt idx="479">
                  <c:v>59.334640999999998</c:v>
                </c:pt>
                <c:pt idx="480">
                  <c:v>59.335472000000003</c:v>
                </c:pt>
                <c:pt idx="481">
                  <c:v>59.336323</c:v>
                </c:pt>
                <c:pt idx="482">
                  <c:v>59.337173</c:v>
                </c:pt>
                <c:pt idx="483">
                  <c:v>59.338028000000001</c:v>
                </c:pt>
                <c:pt idx="484">
                  <c:v>59.338881999999998</c:v>
                </c:pt>
                <c:pt idx="485">
                  <c:v>59.339740999999997</c:v>
                </c:pt>
                <c:pt idx="486">
                  <c:v>59.340591000000003</c:v>
                </c:pt>
                <c:pt idx="487">
                  <c:v>59.341442000000001</c:v>
                </c:pt>
                <c:pt idx="488">
                  <c:v>59.342297000000002</c:v>
                </c:pt>
                <c:pt idx="489">
                  <c:v>59.343147000000002</c:v>
                </c:pt>
                <c:pt idx="490">
                  <c:v>59.344006</c:v>
                </c:pt>
                <c:pt idx="491">
                  <c:v>59.344867999999998</c:v>
                </c:pt>
                <c:pt idx="492">
                  <c:v>59.345737</c:v>
                </c:pt>
                <c:pt idx="493">
                  <c:v>59.346611000000003</c:v>
                </c:pt>
                <c:pt idx="494">
                  <c:v>59.347487999999998</c:v>
                </c:pt>
                <c:pt idx="495">
                  <c:v>59.348362000000002</c:v>
                </c:pt>
                <c:pt idx="496">
                  <c:v>59.349238999999997</c:v>
                </c:pt>
                <c:pt idx="497">
                  <c:v>59.350109000000003</c:v>
                </c:pt>
                <c:pt idx="498">
                  <c:v>59.350971000000001</c:v>
                </c:pt>
                <c:pt idx="499">
                  <c:v>59.351813999999997</c:v>
                </c:pt>
                <c:pt idx="500">
                  <c:v>59.352642000000003</c:v>
                </c:pt>
                <c:pt idx="501">
                  <c:v>59.353458000000003</c:v>
                </c:pt>
                <c:pt idx="502">
                  <c:v>59.354247999999998</c:v>
                </c:pt>
                <c:pt idx="503">
                  <c:v>59.355021999999998</c:v>
                </c:pt>
                <c:pt idx="504">
                  <c:v>59.355778000000001</c:v>
                </c:pt>
                <c:pt idx="505">
                  <c:v>59.35651</c:v>
                </c:pt>
                <c:pt idx="506">
                  <c:v>59.357224000000002</c:v>
                </c:pt>
                <c:pt idx="507">
                  <c:v>59.357928999999999</c:v>
                </c:pt>
                <c:pt idx="508">
                  <c:v>59.358615999999998</c:v>
                </c:pt>
                <c:pt idx="509">
                  <c:v>59.359295000000003</c:v>
                </c:pt>
                <c:pt idx="510">
                  <c:v>59.359962000000003</c:v>
                </c:pt>
                <c:pt idx="511">
                  <c:v>59.360626000000003</c:v>
                </c:pt>
                <c:pt idx="512">
                  <c:v>59.361279000000003</c:v>
                </c:pt>
                <c:pt idx="513">
                  <c:v>59.361927000000001</c:v>
                </c:pt>
                <c:pt idx="514">
                  <c:v>59.362572</c:v>
                </c:pt>
                <c:pt idx="515">
                  <c:v>59.363216000000001</c:v>
                </c:pt>
                <c:pt idx="516">
                  <c:v>59.363852999999999</c:v>
                </c:pt>
                <c:pt idx="517">
                  <c:v>59.364486999999997</c:v>
                </c:pt>
                <c:pt idx="518">
                  <c:v>59.365124000000002</c:v>
                </c:pt>
                <c:pt idx="519">
                  <c:v>59.365760999999999</c:v>
                </c:pt>
                <c:pt idx="520">
                  <c:v>59.366402000000001</c:v>
                </c:pt>
                <c:pt idx="521">
                  <c:v>59.367046000000002</c:v>
                </c:pt>
                <c:pt idx="522">
                  <c:v>59.367691000000001</c:v>
                </c:pt>
                <c:pt idx="523">
                  <c:v>59.368347</c:v>
                </c:pt>
                <c:pt idx="524">
                  <c:v>59.369007000000003</c:v>
                </c:pt>
                <c:pt idx="525">
                  <c:v>59.369678</c:v>
                </c:pt>
                <c:pt idx="526">
                  <c:v>59.370350000000002</c:v>
                </c:pt>
                <c:pt idx="527">
                  <c:v>59.371029</c:v>
                </c:pt>
                <c:pt idx="528">
                  <c:v>59.371712000000002</c:v>
                </c:pt>
                <c:pt idx="529">
                  <c:v>59.372397999999997</c:v>
                </c:pt>
                <c:pt idx="530">
                  <c:v>59.373089</c:v>
                </c:pt>
                <c:pt idx="531">
                  <c:v>59.373778999999999</c:v>
                </c:pt>
                <c:pt idx="532">
                  <c:v>59.374473999999999</c:v>
                </c:pt>
                <c:pt idx="533">
                  <c:v>59.375168000000002</c:v>
                </c:pt>
                <c:pt idx="534">
                  <c:v>59.375866000000002</c:v>
                </c:pt>
                <c:pt idx="535">
                  <c:v>59.376564000000002</c:v>
                </c:pt>
                <c:pt idx="536">
                  <c:v>59.377270000000003</c:v>
                </c:pt>
                <c:pt idx="537">
                  <c:v>59.377983</c:v>
                </c:pt>
                <c:pt idx="538">
                  <c:v>59.378703999999999</c:v>
                </c:pt>
                <c:pt idx="539">
                  <c:v>59.379432999999999</c:v>
                </c:pt>
                <c:pt idx="540">
                  <c:v>59.380169000000002</c:v>
                </c:pt>
                <c:pt idx="541">
                  <c:v>59.380916999999997</c:v>
                </c:pt>
                <c:pt idx="542">
                  <c:v>59.381672000000002</c:v>
                </c:pt>
                <c:pt idx="543">
                  <c:v>59.382435000000001</c:v>
                </c:pt>
                <c:pt idx="544">
                  <c:v>59.383198</c:v>
                </c:pt>
                <c:pt idx="545">
                  <c:v>59.383965000000003</c:v>
                </c:pt>
                <c:pt idx="546">
                  <c:v>59.384734999999999</c:v>
                </c:pt>
                <c:pt idx="547">
                  <c:v>59.385494000000001</c:v>
                </c:pt>
                <c:pt idx="548">
                  <c:v>59.386253000000004</c:v>
                </c:pt>
                <c:pt idx="549">
                  <c:v>59.387008999999999</c:v>
                </c:pt>
                <c:pt idx="550">
                  <c:v>59.387756000000003</c:v>
                </c:pt>
                <c:pt idx="551">
                  <c:v>59.388496000000004</c:v>
                </c:pt>
                <c:pt idx="552">
                  <c:v>59.389232999999997</c:v>
                </c:pt>
                <c:pt idx="553">
                  <c:v>59.389964999999997</c:v>
                </c:pt>
                <c:pt idx="554">
                  <c:v>59.390701</c:v>
                </c:pt>
                <c:pt idx="555">
                  <c:v>59.391433999999997</c:v>
                </c:pt>
                <c:pt idx="556">
                  <c:v>59.392178000000001</c:v>
                </c:pt>
                <c:pt idx="557">
                  <c:v>59.392924999999998</c:v>
                </c:pt>
                <c:pt idx="558">
                  <c:v>59.393681000000001</c:v>
                </c:pt>
                <c:pt idx="559">
                  <c:v>59.394444</c:v>
                </c:pt>
                <c:pt idx="560">
                  <c:v>59.395214000000003</c:v>
                </c:pt>
                <c:pt idx="561">
                  <c:v>59.395992</c:v>
                </c:pt>
                <c:pt idx="562">
                  <c:v>59.396769999999997</c:v>
                </c:pt>
                <c:pt idx="563">
                  <c:v>59.397551999999997</c:v>
                </c:pt>
                <c:pt idx="564">
                  <c:v>59.398330999999999</c:v>
                </c:pt>
                <c:pt idx="565">
                  <c:v>59.399101000000002</c:v>
                </c:pt>
                <c:pt idx="566">
                  <c:v>59.399867999999998</c:v>
                </c:pt>
                <c:pt idx="567">
                  <c:v>59.400630999999997</c:v>
                </c:pt>
                <c:pt idx="568">
                  <c:v>59.401378999999999</c:v>
                </c:pt>
                <c:pt idx="569">
                  <c:v>59.402121999999999</c:v>
                </c:pt>
                <c:pt idx="570">
                  <c:v>59.402855000000002</c:v>
                </c:pt>
                <c:pt idx="571">
                  <c:v>59.403584000000002</c:v>
                </c:pt>
                <c:pt idx="572">
                  <c:v>59.404311999999997</c:v>
                </c:pt>
                <c:pt idx="573">
                  <c:v>59.405045000000001</c:v>
                </c:pt>
                <c:pt idx="574">
                  <c:v>59.405777</c:v>
                </c:pt>
                <c:pt idx="575">
                  <c:v>59.406517000000001</c:v>
                </c:pt>
                <c:pt idx="576">
                  <c:v>59.407268999999999</c:v>
                </c:pt>
                <c:pt idx="577">
                  <c:v>59.408028000000002</c:v>
                </c:pt>
                <c:pt idx="578">
                  <c:v>59.408797999999997</c:v>
                </c:pt>
                <c:pt idx="579">
                  <c:v>59.409573000000002</c:v>
                </c:pt>
                <c:pt idx="580">
                  <c:v>59.410358000000002</c:v>
                </c:pt>
                <c:pt idx="581">
                  <c:v>59.411147999999997</c:v>
                </c:pt>
                <c:pt idx="582">
                  <c:v>59.411937999999999</c:v>
                </c:pt>
                <c:pt idx="583">
                  <c:v>59.412723999999997</c:v>
                </c:pt>
                <c:pt idx="584">
                  <c:v>59.413505999999998</c:v>
                </c:pt>
                <c:pt idx="585">
                  <c:v>59.414279999999998</c:v>
                </c:pt>
                <c:pt idx="586">
                  <c:v>59.415050999999998</c:v>
                </c:pt>
                <c:pt idx="587">
                  <c:v>59.41581</c:v>
                </c:pt>
                <c:pt idx="588">
                  <c:v>59.416556999999997</c:v>
                </c:pt>
                <c:pt idx="589">
                  <c:v>59.417301000000002</c:v>
                </c:pt>
                <c:pt idx="590">
                  <c:v>59.418044999999999</c:v>
                </c:pt>
                <c:pt idx="591">
                  <c:v>59.418785</c:v>
                </c:pt>
                <c:pt idx="592">
                  <c:v>59.419528999999997</c:v>
                </c:pt>
                <c:pt idx="593">
                  <c:v>59.420273000000002</c:v>
                </c:pt>
                <c:pt idx="594">
                  <c:v>59.421028</c:v>
                </c:pt>
                <c:pt idx="595">
                  <c:v>59.421787000000002</c:v>
                </c:pt>
                <c:pt idx="596">
                  <c:v>59.422558000000002</c:v>
                </c:pt>
                <c:pt idx="597">
                  <c:v>59.423327999999998</c:v>
                </c:pt>
                <c:pt idx="598">
                  <c:v>59.424106999999999</c:v>
                </c:pt>
                <c:pt idx="599">
                  <c:v>59.424892</c:v>
                </c:pt>
                <c:pt idx="600">
                  <c:v>59.425671000000001</c:v>
                </c:pt>
                <c:pt idx="601">
                  <c:v>59.426453000000002</c:v>
                </c:pt>
                <c:pt idx="602">
                  <c:v>59.427219000000001</c:v>
                </c:pt>
                <c:pt idx="603">
                  <c:v>59.427985999999997</c:v>
                </c:pt>
                <c:pt idx="604">
                  <c:v>59.428741000000002</c:v>
                </c:pt>
                <c:pt idx="605">
                  <c:v>59.429482</c:v>
                </c:pt>
                <c:pt idx="606">
                  <c:v>59.430222000000001</c:v>
                </c:pt>
                <c:pt idx="607">
                  <c:v>59.430945999999999</c:v>
                </c:pt>
                <c:pt idx="608">
                  <c:v>59.431663999999998</c:v>
                </c:pt>
                <c:pt idx="609">
                  <c:v>59.432380999999999</c:v>
                </c:pt>
                <c:pt idx="610">
                  <c:v>59.433098000000001</c:v>
                </c:pt>
                <c:pt idx="611">
                  <c:v>59.433815000000003</c:v>
                </c:pt>
                <c:pt idx="612">
                  <c:v>59.434536000000001</c:v>
                </c:pt>
                <c:pt idx="613">
                  <c:v>59.435265000000001</c:v>
                </c:pt>
                <c:pt idx="614">
                  <c:v>59.436005000000002</c:v>
                </c:pt>
                <c:pt idx="615">
                  <c:v>59.436748999999999</c:v>
                </c:pt>
                <c:pt idx="616">
                  <c:v>59.4375</c:v>
                </c:pt>
                <c:pt idx="617">
                  <c:v>59.438259000000002</c:v>
                </c:pt>
                <c:pt idx="618">
                  <c:v>59.439022000000001</c:v>
                </c:pt>
                <c:pt idx="619">
                  <c:v>59.439781000000004</c:v>
                </c:pt>
                <c:pt idx="620">
                  <c:v>59.440548</c:v>
                </c:pt>
                <c:pt idx="621">
                  <c:v>59.441310999999999</c:v>
                </c:pt>
                <c:pt idx="622">
                  <c:v>59.442070000000001</c:v>
                </c:pt>
                <c:pt idx="623">
                  <c:v>59.442822</c:v>
                </c:pt>
                <c:pt idx="624">
                  <c:v>59.443568999999997</c:v>
                </c:pt>
                <c:pt idx="625">
                  <c:v>59.444313000000001</c:v>
                </c:pt>
                <c:pt idx="626">
                  <c:v>59.445053000000001</c:v>
                </c:pt>
                <c:pt idx="627">
                  <c:v>59.445793000000002</c:v>
                </c:pt>
                <c:pt idx="628">
                  <c:v>59.446533000000002</c:v>
                </c:pt>
                <c:pt idx="629">
                  <c:v>59.447277</c:v>
                </c:pt>
                <c:pt idx="630">
                  <c:v>59.448020999999997</c:v>
                </c:pt>
                <c:pt idx="631">
                  <c:v>59.448768999999999</c:v>
                </c:pt>
                <c:pt idx="632">
                  <c:v>59.449531999999998</c:v>
                </c:pt>
                <c:pt idx="633">
                  <c:v>59.450297999999997</c:v>
                </c:pt>
                <c:pt idx="634">
                  <c:v>59.451068999999997</c:v>
                </c:pt>
                <c:pt idx="635">
                  <c:v>59.451850999999998</c:v>
                </c:pt>
                <c:pt idx="636">
                  <c:v>59.452637000000003</c:v>
                </c:pt>
                <c:pt idx="637">
                  <c:v>59.453423000000001</c:v>
                </c:pt>
                <c:pt idx="638">
                  <c:v>59.454211999999998</c:v>
                </c:pt>
                <c:pt idx="639">
                  <c:v>59.455002</c:v>
                </c:pt>
                <c:pt idx="640">
                  <c:v>59.455784000000001</c:v>
                </c:pt>
                <c:pt idx="641">
                  <c:v>59.456561999999998</c:v>
                </c:pt>
                <c:pt idx="642">
                  <c:v>59.457335999999998</c:v>
                </c:pt>
                <c:pt idx="643">
                  <c:v>59.458103000000001</c:v>
                </c:pt>
                <c:pt idx="644">
                  <c:v>59.458866</c:v>
                </c:pt>
                <c:pt idx="645">
                  <c:v>59.459625000000003</c:v>
                </c:pt>
                <c:pt idx="646">
                  <c:v>59.460380999999998</c:v>
                </c:pt>
                <c:pt idx="647">
                  <c:v>59.461128000000002</c:v>
                </c:pt>
                <c:pt idx="648">
                  <c:v>59.461883999999998</c:v>
                </c:pt>
                <c:pt idx="649">
                  <c:v>59.462634999999999</c:v>
                </c:pt>
                <c:pt idx="650">
                  <c:v>59.463394000000001</c:v>
                </c:pt>
                <c:pt idx="651">
                  <c:v>59.464153000000003</c:v>
                </c:pt>
                <c:pt idx="652">
                  <c:v>59.464916000000002</c:v>
                </c:pt>
                <c:pt idx="653">
                  <c:v>59.465687000000003</c:v>
                </c:pt>
                <c:pt idx="654">
                  <c:v>59.466456999999998</c:v>
                </c:pt>
                <c:pt idx="655">
                  <c:v>59.467236</c:v>
                </c:pt>
                <c:pt idx="656">
                  <c:v>59.46801</c:v>
                </c:pt>
                <c:pt idx="657">
                  <c:v>59.468788000000004</c:v>
                </c:pt>
                <c:pt idx="658">
                  <c:v>59.469558999999997</c:v>
                </c:pt>
                <c:pt idx="659">
                  <c:v>59.470332999999997</c:v>
                </c:pt>
                <c:pt idx="660">
                  <c:v>59.471096000000003</c:v>
                </c:pt>
                <c:pt idx="661">
                  <c:v>59.471862999999999</c:v>
                </c:pt>
                <c:pt idx="662">
                  <c:v>59.472617999999997</c:v>
                </c:pt>
                <c:pt idx="663">
                  <c:v>59.473370000000003</c:v>
                </c:pt>
                <c:pt idx="664">
                  <c:v>59.474113000000003</c:v>
                </c:pt>
                <c:pt idx="665">
                  <c:v>59.474860999999997</c:v>
                </c:pt>
                <c:pt idx="666">
                  <c:v>59.475600999999997</c:v>
                </c:pt>
                <c:pt idx="667">
                  <c:v>59.476340999999998</c:v>
                </c:pt>
                <c:pt idx="668">
                  <c:v>59.477080999999998</c:v>
                </c:pt>
                <c:pt idx="669">
                  <c:v>59.477825000000003</c:v>
                </c:pt>
                <c:pt idx="670">
                  <c:v>59.478569</c:v>
                </c:pt>
                <c:pt idx="671">
                  <c:v>59.479312999999998</c:v>
                </c:pt>
                <c:pt idx="672">
                  <c:v>59.480060999999999</c:v>
                </c:pt>
                <c:pt idx="673">
                  <c:v>59.480812</c:v>
                </c:pt>
                <c:pt idx="674">
                  <c:v>59.481560000000002</c:v>
                </c:pt>
                <c:pt idx="675">
                  <c:v>59.482311000000003</c:v>
                </c:pt>
                <c:pt idx="676">
                  <c:v>59.483063000000001</c:v>
                </c:pt>
                <c:pt idx="677">
                  <c:v>59.483814000000002</c:v>
                </c:pt>
                <c:pt idx="678">
                  <c:v>59.484558</c:v>
                </c:pt>
                <c:pt idx="679">
                  <c:v>59.485301999999997</c:v>
                </c:pt>
                <c:pt idx="680">
                  <c:v>59.486041999999998</c:v>
                </c:pt>
                <c:pt idx="681">
                  <c:v>59.486773999999997</c:v>
                </c:pt>
                <c:pt idx="682">
                  <c:v>59.487502999999997</c:v>
                </c:pt>
                <c:pt idx="683">
                  <c:v>59.488232000000004</c:v>
                </c:pt>
                <c:pt idx="684">
                  <c:v>59.488953000000002</c:v>
                </c:pt>
                <c:pt idx="685">
                  <c:v>59.489674000000001</c:v>
                </c:pt>
                <c:pt idx="686">
                  <c:v>59.490391000000002</c:v>
                </c:pt>
                <c:pt idx="687">
                  <c:v>59.491112000000001</c:v>
                </c:pt>
                <c:pt idx="688">
                  <c:v>59.491824999999999</c:v>
                </c:pt>
                <c:pt idx="689">
                  <c:v>59.492545999999997</c:v>
                </c:pt>
                <c:pt idx="690">
                  <c:v>59.493267000000003</c:v>
                </c:pt>
                <c:pt idx="691">
                  <c:v>59.493991999999999</c:v>
                </c:pt>
                <c:pt idx="692">
                  <c:v>59.494717000000001</c:v>
                </c:pt>
                <c:pt idx="693">
                  <c:v>59.495449000000001</c:v>
                </c:pt>
                <c:pt idx="694">
                  <c:v>59.496181</c:v>
                </c:pt>
                <c:pt idx="695">
                  <c:v>59.49691</c:v>
                </c:pt>
                <c:pt idx="696">
                  <c:v>59.497642999999997</c:v>
                </c:pt>
                <c:pt idx="697">
                  <c:v>59.498375000000003</c:v>
                </c:pt>
                <c:pt idx="698">
                  <c:v>59.499107000000002</c:v>
                </c:pt>
                <c:pt idx="699">
                  <c:v>59.499831999999998</c:v>
                </c:pt>
                <c:pt idx="700">
                  <c:v>59.500557000000001</c:v>
                </c:pt>
                <c:pt idx="701">
                  <c:v>59.501277999999999</c:v>
                </c:pt>
                <c:pt idx="702">
                  <c:v>59.501995000000001</c:v>
                </c:pt>
                <c:pt idx="703">
                  <c:v>59.502712000000002</c:v>
                </c:pt>
                <c:pt idx="704">
                  <c:v>59.503425999999997</c:v>
                </c:pt>
                <c:pt idx="705">
                  <c:v>59.504139000000002</c:v>
                </c:pt>
                <c:pt idx="706">
                  <c:v>59.504848000000003</c:v>
                </c:pt>
                <c:pt idx="707">
                  <c:v>59.505561999999998</c:v>
                </c:pt>
                <c:pt idx="708">
                  <c:v>59.506270999999998</c:v>
                </c:pt>
                <c:pt idx="709">
                  <c:v>59.506991999999997</c:v>
                </c:pt>
                <c:pt idx="710">
                  <c:v>59.507705999999999</c:v>
                </c:pt>
                <c:pt idx="711">
                  <c:v>59.508429999999997</c:v>
                </c:pt>
                <c:pt idx="712">
                  <c:v>59.509151000000003</c:v>
                </c:pt>
                <c:pt idx="713">
                  <c:v>59.509875999999998</c:v>
                </c:pt>
                <c:pt idx="714">
                  <c:v>59.510601000000001</c:v>
                </c:pt>
                <c:pt idx="715">
                  <c:v>59.511325999999997</c:v>
                </c:pt>
                <c:pt idx="716">
                  <c:v>59.512053999999999</c:v>
                </c:pt>
                <c:pt idx="717">
                  <c:v>59.512779000000002</c:v>
                </c:pt>
                <c:pt idx="718">
                  <c:v>59.513500000000001</c:v>
                </c:pt>
                <c:pt idx="719">
                  <c:v>59.514225000000003</c:v>
                </c:pt>
                <c:pt idx="720">
                  <c:v>59.514938000000001</c:v>
                </c:pt>
                <c:pt idx="721">
                  <c:v>59.515656</c:v>
                </c:pt>
                <c:pt idx="722">
                  <c:v>59.516361000000003</c:v>
                </c:pt>
                <c:pt idx="723">
                  <c:v>59.517074999999998</c:v>
                </c:pt>
                <c:pt idx="724">
                  <c:v>59.517775999999998</c:v>
                </c:pt>
                <c:pt idx="725">
                  <c:v>59.518481999999999</c:v>
                </c:pt>
                <c:pt idx="726">
                  <c:v>59.519188</c:v>
                </c:pt>
                <c:pt idx="727">
                  <c:v>59.519894000000001</c:v>
                </c:pt>
                <c:pt idx="728">
                  <c:v>59.520598999999997</c:v>
                </c:pt>
                <c:pt idx="729">
                  <c:v>59.521309000000002</c:v>
                </c:pt>
                <c:pt idx="730">
                  <c:v>59.522015000000003</c:v>
                </c:pt>
                <c:pt idx="731">
                  <c:v>59.522728000000001</c:v>
                </c:pt>
                <c:pt idx="732">
                  <c:v>59.523437999999999</c:v>
                </c:pt>
                <c:pt idx="733">
                  <c:v>59.524155</c:v>
                </c:pt>
                <c:pt idx="734">
                  <c:v>59.524867999999998</c:v>
                </c:pt>
                <c:pt idx="735">
                  <c:v>59.525581000000003</c:v>
                </c:pt>
                <c:pt idx="736">
                  <c:v>59.526294999999998</c:v>
                </c:pt>
                <c:pt idx="737">
                  <c:v>59.527000000000001</c:v>
                </c:pt>
                <c:pt idx="738">
                  <c:v>59.527706000000002</c:v>
                </c:pt>
                <c:pt idx="739">
                  <c:v>59.528412000000003</c:v>
                </c:pt>
                <c:pt idx="740">
                  <c:v>59.529105999999999</c:v>
                </c:pt>
                <c:pt idx="741">
                  <c:v>59.529800000000002</c:v>
                </c:pt>
                <c:pt idx="742">
                  <c:v>59.530490999999998</c:v>
                </c:pt>
                <c:pt idx="743">
                  <c:v>59.531177999999997</c:v>
                </c:pt>
                <c:pt idx="744">
                  <c:v>59.531860000000002</c:v>
                </c:pt>
                <c:pt idx="745">
                  <c:v>59.532542999999997</c:v>
                </c:pt>
                <c:pt idx="746">
                  <c:v>59.533225999999999</c:v>
                </c:pt>
                <c:pt idx="747">
                  <c:v>59.533904999999997</c:v>
                </c:pt>
                <c:pt idx="748">
                  <c:v>59.534587999999999</c:v>
                </c:pt>
                <c:pt idx="749">
                  <c:v>59.535271000000002</c:v>
                </c:pt>
                <c:pt idx="750">
                  <c:v>59.53595</c:v>
                </c:pt>
                <c:pt idx="751">
                  <c:v>59.536636000000001</c:v>
                </c:pt>
                <c:pt idx="752">
                  <c:v>59.537318999999997</c:v>
                </c:pt>
                <c:pt idx="753">
                  <c:v>59.538001999999999</c:v>
                </c:pt>
                <c:pt idx="754">
                  <c:v>59.538685000000001</c:v>
                </c:pt>
                <c:pt idx="755">
                  <c:v>59.539368000000003</c:v>
                </c:pt>
                <c:pt idx="756">
                  <c:v>59.540042999999997</c:v>
                </c:pt>
                <c:pt idx="757">
                  <c:v>59.540717999999998</c:v>
                </c:pt>
                <c:pt idx="758">
                  <c:v>59.541392999999999</c:v>
                </c:pt>
                <c:pt idx="759">
                  <c:v>59.542060999999997</c:v>
                </c:pt>
                <c:pt idx="760">
                  <c:v>59.542724999999997</c:v>
                </c:pt>
                <c:pt idx="761">
                  <c:v>59.543388</c:v>
                </c:pt>
                <c:pt idx="762">
                  <c:v>59.544044</c:v>
                </c:pt>
                <c:pt idx="763">
                  <c:v>59.544704000000003</c:v>
                </c:pt>
                <c:pt idx="764">
                  <c:v>59.545357000000003</c:v>
                </c:pt>
                <c:pt idx="765">
                  <c:v>59.546013000000002</c:v>
                </c:pt>
                <c:pt idx="766">
                  <c:v>59.546669000000001</c:v>
                </c:pt>
                <c:pt idx="767">
                  <c:v>59.547320999999997</c:v>
                </c:pt>
                <c:pt idx="768">
                  <c:v>59.547981</c:v>
                </c:pt>
                <c:pt idx="769">
                  <c:v>59.548636999999999</c:v>
                </c:pt>
                <c:pt idx="770">
                  <c:v>59.549297000000003</c:v>
                </c:pt>
                <c:pt idx="771">
                  <c:v>59.549956999999999</c:v>
                </c:pt>
                <c:pt idx="772">
                  <c:v>59.550621</c:v>
                </c:pt>
                <c:pt idx="773">
                  <c:v>59.551281000000003</c:v>
                </c:pt>
                <c:pt idx="774">
                  <c:v>59.551940999999999</c:v>
                </c:pt>
                <c:pt idx="775">
                  <c:v>59.552601000000003</c:v>
                </c:pt>
                <c:pt idx="776">
                  <c:v>59.553257000000002</c:v>
                </c:pt>
                <c:pt idx="777">
                  <c:v>59.553913000000001</c:v>
                </c:pt>
                <c:pt idx="778">
                  <c:v>59.554564999999997</c:v>
                </c:pt>
                <c:pt idx="779">
                  <c:v>59.555218000000004</c:v>
                </c:pt>
                <c:pt idx="780">
                  <c:v>59.555861999999998</c:v>
                </c:pt>
                <c:pt idx="781">
                  <c:v>59.556507000000003</c:v>
                </c:pt>
                <c:pt idx="782">
                  <c:v>59.557147999999998</c:v>
                </c:pt>
                <c:pt idx="783">
                  <c:v>59.557789</c:v>
                </c:pt>
                <c:pt idx="784">
                  <c:v>59.558430000000001</c:v>
                </c:pt>
                <c:pt idx="785">
                  <c:v>59.559071000000003</c:v>
                </c:pt>
                <c:pt idx="786">
                  <c:v>59.559714999999997</c:v>
                </c:pt>
                <c:pt idx="787">
                  <c:v>59.560352000000002</c:v>
                </c:pt>
                <c:pt idx="788">
                  <c:v>59.561000999999997</c:v>
                </c:pt>
                <c:pt idx="789">
                  <c:v>59.561646000000003</c:v>
                </c:pt>
                <c:pt idx="790">
                  <c:v>59.562294000000001</c:v>
                </c:pt>
                <c:pt idx="791">
                  <c:v>59.562939</c:v>
                </c:pt>
                <c:pt idx="792">
                  <c:v>59.563586999999998</c:v>
                </c:pt>
                <c:pt idx="793">
                  <c:v>59.564236000000001</c:v>
                </c:pt>
                <c:pt idx="794">
                  <c:v>59.564880000000002</c:v>
                </c:pt>
                <c:pt idx="795">
                  <c:v>59.565525000000001</c:v>
                </c:pt>
                <c:pt idx="796">
                  <c:v>59.56617</c:v>
                </c:pt>
                <c:pt idx="797">
                  <c:v>59.566806999999997</c:v>
                </c:pt>
                <c:pt idx="798">
                  <c:v>59.567444000000002</c:v>
                </c:pt>
                <c:pt idx="799">
                  <c:v>59.568072999999998</c:v>
                </c:pt>
                <c:pt idx="800">
                  <c:v>59.568702999999999</c:v>
                </c:pt>
                <c:pt idx="801">
                  <c:v>59.569332000000003</c:v>
                </c:pt>
                <c:pt idx="802">
                  <c:v>59.569961999999997</c:v>
                </c:pt>
                <c:pt idx="803">
                  <c:v>59.570587000000003</c:v>
                </c:pt>
                <c:pt idx="804">
                  <c:v>59.571213</c:v>
                </c:pt>
                <c:pt idx="805">
                  <c:v>59.571838</c:v>
                </c:pt>
                <c:pt idx="806">
                  <c:v>59.572463999999997</c:v>
                </c:pt>
                <c:pt idx="807">
                  <c:v>59.573090000000001</c:v>
                </c:pt>
                <c:pt idx="808">
                  <c:v>59.573715</c:v>
                </c:pt>
                <c:pt idx="809">
                  <c:v>59.574345000000001</c:v>
                </c:pt>
                <c:pt idx="810">
                  <c:v>59.57497</c:v>
                </c:pt>
                <c:pt idx="811">
                  <c:v>59.575595999999997</c:v>
                </c:pt>
                <c:pt idx="812">
                  <c:v>59.576225000000001</c:v>
                </c:pt>
                <c:pt idx="813">
                  <c:v>59.576847000000001</c:v>
                </c:pt>
                <c:pt idx="814">
                  <c:v>59.577469000000001</c:v>
                </c:pt>
                <c:pt idx="815">
                  <c:v>59.578091000000001</c:v>
                </c:pt>
                <c:pt idx="816">
                  <c:v>59.578709000000003</c:v>
                </c:pt>
                <c:pt idx="817">
                  <c:v>59.579323000000002</c:v>
                </c:pt>
                <c:pt idx="818">
                  <c:v>59.579929</c:v>
                </c:pt>
                <c:pt idx="819">
                  <c:v>59.580539999999999</c:v>
                </c:pt>
                <c:pt idx="820">
                  <c:v>59.581142</c:v>
                </c:pt>
                <c:pt idx="821">
                  <c:v>59.581744999999998</c:v>
                </c:pt>
                <c:pt idx="822">
                  <c:v>59.582343999999999</c:v>
                </c:pt>
                <c:pt idx="823">
                  <c:v>59.582946999999997</c:v>
                </c:pt>
                <c:pt idx="824">
                  <c:v>59.583542000000001</c:v>
                </c:pt>
                <c:pt idx="825">
                  <c:v>59.584144999999999</c:v>
                </c:pt>
                <c:pt idx="826">
                  <c:v>59.584739999999996</c:v>
                </c:pt>
                <c:pt idx="827">
                  <c:v>59.585341999999997</c:v>
                </c:pt>
                <c:pt idx="828">
                  <c:v>59.585940999999998</c:v>
                </c:pt>
                <c:pt idx="829">
                  <c:v>59.586544000000004</c:v>
                </c:pt>
                <c:pt idx="830">
                  <c:v>59.587142999999998</c:v>
                </c:pt>
                <c:pt idx="831">
                  <c:v>59.587741999999999</c:v>
                </c:pt>
                <c:pt idx="832">
                  <c:v>59.588337000000003</c:v>
                </c:pt>
                <c:pt idx="833">
                  <c:v>59.588935999999997</c:v>
                </c:pt>
                <c:pt idx="834">
                  <c:v>59.589531000000001</c:v>
                </c:pt>
                <c:pt idx="835">
                  <c:v>59.590117999999997</c:v>
                </c:pt>
                <c:pt idx="836">
                  <c:v>59.590710000000001</c:v>
                </c:pt>
                <c:pt idx="837">
                  <c:v>59.591293</c:v>
                </c:pt>
                <c:pt idx="838">
                  <c:v>59.591873</c:v>
                </c:pt>
                <c:pt idx="839">
                  <c:v>59.592457000000003</c:v>
                </c:pt>
                <c:pt idx="840">
                  <c:v>59.593032999999998</c:v>
                </c:pt>
                <c:pt idx="841">
                  <c:v>59.593612999999998</c:v>
                </c:pt>
                <c:pt idx="842">
                  <c:v>59.594189</c:v>
                </c:pt>
                <c:pt idx="843">
                  <c:v>59.594765000000002</c:v>
                </c:pt>
                <c:pt idx="844">
                  <c:v>59.595340999999998</c:v>
                </c:pt>
                <c:pt idx="845">
                  <c:v>59.595917</c:v>
                </c:pt>
                <c:pt idx="846">
                  <c:v>59.596496999999999</c:v>
                </c:pt>
                <c:pt idx="847">
                  <c:v>59.597073000000002</c:v>
                </c:pt>
                <c:pt idx="848">
                  <c:v>59.597648999999997</c:v>
                </c:pt>
                <c:pt idx="849">
                  <c:v>59.598227999999999</c:v>
                </c:pt>
                <c:pt idx="850">
                  <c:v>59.598801000000002</c:v>
                </c:pt>
                <c:pt idx="851">
                  <c:v>59.599376999999997</c:v>
                </c:pt>
                <c:pt idx="852">
                  <c:v>59.599952999999999</c:v>
                </c:pt>
                <c:pt idx="853">
                  <c:v>59.600524999999998</c:v>
                </c:pt>
                <c:pt idx="854">
                  <c:v>59.601097000000003</c:v>
                </c:pt>
                <c:pt idx="855">
                  <c:v>59.601664999999997</c:v>
                </c:pt>
                <c:pt idx="856">
                  <c:v>59.602234000000003</c:v>
                </c:pt>
                <c:pt idx="857">
                  <c:v>59.602798</c:v>
                </c:pt>
                <c:pt idx="858">
                  <c:v>59.603358999999998</c:v>
                </c:pt>
                <c:pt idx="859">
                  <c:v>59.603915999999998</c:v>
                </c:pt>
                <c:pt idx="860">
                  <c:v>59.604472999999999</c:v>
                </c:pt>
                <c:pt idx="861">
                  <c:v>59.605034000000003</c:v>
                </c:pt>
                <c:pt idx="862">
                  <c:v>59.605590999999997</c:v>
                </c:pt>
                <c:pt idx="863">
                  <c:v>59.606144</c:v>
                </c:pt>
                <c:pt idx="864">
                  <c:v>59.606701000000001</c:v>
                </c:pt>
                <c:pt idx="865">
                  <c:v>59.607261999999999</c:v>
                </c:pt>
                <c:pt idx="866">
                  <c:v>59.607818999999999</c:v>
                </c:pt>
                <c:pt idx="867">
                  <c:v>59.608376</c:v>
                </c:pt>
                <c:pt idx="868">
                  <c:v>59.608929000000003</c:v>
                </c:pt>
                <c:pt idx="869">
                  <c:v>59.609489000000004</c:v>
                </c:pt>
                <c:pt idx="870">
                  <c:v>59.610045999999997</c:v>
                </c:pt>
                <c:pt idx="871">
                  <c:v>59.610599999999998</c:v>
                </c:pt>
                <c:pt idx="872">
                  <c:v>59.611156000000001</c:v>
                </c:pt>
                <c:pt idx="873">
                  <c:v>59.611705999999998</c:v>
                </c:pt>
                <c:pt idx="874">
                  <c:v>59.612251000000001</c:v>
                </c:pt>
                <c:pt idx="875">
                  <c:v>59.612800999999997</c:v>
                </c:pt>
                <c:pt idx="876">
                  <c:v>59.613342000000003</c:v>
                </c:pt>
                <c:pt idx="877">
                  <c:v>59.613883999999999</c:v>
                </c:pt>
                <c:pt idx="878">
                  <c:v>59.614421999999998</c:v>
                </c:pt>
                <c:pt idx="879">
                  <c:v>59.614960000000004</c:v>
                </c:pt>
                <c:pt idx="880">
                  <c:v>59.615498000000002</c:v>
                </c:pt>
                <c:pt idx="881">
                  <c:v>59.616031999999997</c:v>
                </c:pt>
                <c:pt idx="882">
                  <c:v>59.616570000000003</c:v>
                </c:pt>
                <c:pt idx="883">
                  <c:v>59.617103999999998</c:v>
                </c:pt>
                <c:pt idx="884">
                  <c:v>59.617634000000002</c:v>
                </c:pt>
                <c:pt idx="885">
                  <c:v>59.618172000000001</c:v>
                </c:pt>
                <c:pt idx="886">
                  <c:v>59.618706000000003</c:v>
                </c:pt>
                <c:pt idx="887">
                  <c:v>59.619236000000001</c:v>
                </c:pt>
                <c:pt idx="888">
                  <c:v>59.619774</c:v>
                </c:pt>
                <c:pt idx="889">
                  <c:v>59.620303999999997</c:v>
                </c:pt>
                <c:pt idx="890">
                  <c:v>59.620834000000002</c:v>
                </c:pt>
                <c:pt idx="891">
                  <c:v>59.621364999999997</c:v>
                </c:pt>
                <c:pt idx="892">
                  <c:v>59.621890999999998</c:v>
                </c:pt>
                <c:pt idx="893">
                  <c:v>59.622416999999999</c:v>
                </c:pt>
                <c:pt idx="894">
                  <c:v>59.62294</c:v>
                </c:pt>
                <c:pt idx="895">
                  <c:v>59.623458999999997</c:v>
                </c:pt>
                <c:pt idx="896">
                  <c:v>59.623978000000001</c:v>
                </c:pt>
                <c:pt idx="897">
                  <c:v>59.624493000000001</c:v>
                </c:pt>
                <c:pt idx="898">
                  <c:v>59.625008000000001</c:v>
                </c:pt>
                <c:pt idx="899">
                  <c:v>59.625518999999997</c:v>
                </c:pt>
                <c:pt idx="900">
                  <c:v>59.626033999999997</c:v>
                </c:pt>
                <c:pt idx="901">
                  <c:v>59.626545</c:v>
                </c:pt>
                <c:pt idx="902">
                  <c:v>59.627056000000003</c:v>
                </c:pt>
                <c:pt idx="903">
                  <c:v>59.627566999999999</c:v>
                </c:pt>
                <c:pt idx="904">
                  <c:v>59.628075000000003</c:v>
                </c:pt>
                <c:pt idx="905">
                  <c:v>59.628585999999999</c:v>
                </c:pt>
                <c:pt idx="906">
                  <c:v>59.629097000000002</c:v>
                </c:pt>
                <c:pt idx="907">
                  <c:v>59.629604</c:v>
                </c:pt>
                <c:pt idx="908">
                  <c:v>59.630116000000001</c:v>
                </c:pt>
                <c:pt idx="909">
                  <c:v>59.630623</c:v>
                </c:pt>
                <c:pt idx="910">
                  <c:v>59.631126000000002</c:v>
                </c:pt>
                <c:pt idx="911">
                  <c:v>59.631633999999998</c:v>
                </c:pt>
                <c:pt idx="912">
                  <c:v>59.632137</c:v>
                </c:pt>
                <c:pt idx="913">
                  <c:v>59.632632999999998</c:v>
                </c:pt>
                <c:pt idx="914">
                  <c:v>59.633133000000001</c:v>
                </c:pt>
                <c:pt idx="915">
                  <c:v>59.633633000000003</c:v>
                </c:pt>
                <c:pt idx="916">
                  <c:v>59.634124999999997</c:v>
                </c:pt>
                <c:pt idx="917">
                  <c:v>59.634621000000003</c:v>
                </c:pt>
                <c:pt idx="918">
                  <c:v>59.635109</c:v>
                </c:pt>
                <c:pt idx="919">
                  <c:v>59.635596999999997</c:v>
                </c:pt>
                <c:pt idx="920">
                  <c:v>59.636085999999999</c:v>
                </c:pt>
                <c:pt idx="921">
                  <c:v>59.636574000000003</c:v>
                </c:pt>
                <c:pt idx="922">
                  <c:v>59.637062</c:v>
                </c:pt>
                <c:pt idx="923">
                  <c:v>59.637549999999997</c:v>
                </c:pt>
                <c:pt idx="924">
                  <c:v>59.638038999999999</c:v>
                </c:pt>
                <c:pt idx="925">
                  <c:v>59.638522999999999</c:v>
                </c:pt>
                <c:pt idx="926">
                  <c:v>59.639015000000001</c:v>
                </c:pt>
                <c:pt idx="927">
                  <c:v>59.639496000000001</c:v>
                </c:pt>
                <c:pt idx="928">
                  <c:v>59.639983999999998</c:v>
                </c:pt>
                <c:pt idx="929">
                  <c:v>59.640469000000003</c:v>
                </c:pt>
                <c:pt idx="930">
                  <c:v>59.640948999999999</c:v>
                </c:pt>
                <c:pt idx="931">
                  <c:v>59.64143</c:v>
                </c:pt>
                <c:pt idx="932">
                  <c:v>59.641911</c:v>
                </c:pt>
                <c:pt idx="933">
                  <c:v>59.642391000000003</c:v>
                </c:pt>
                <c:pt idx="934">
                  <c:v>59.642859999999999</c:v>
                </c:pt>
                <c:pt idx="935">
                  <c:v>59.643332999999998</c:v>
                </c:pt>
                <c:pt idx="936">
                  <c:v>59.643805999999998</c:v>
                </c:pt>
                <c:pt idx="937">
                  <c:v>59.644278999999997</c:v>
                </c:pt>
                <c:pt idx="938">
                  <c:v>59.644745</c:v>
                </c:pt>
                <c:pt idx="939">
                  <c:v>59.645209999999999</c:v>
                </c:pt>
                <c:pt idx="940">
                  <c:v>59.645679000000001</c:v>
                </c:pt>
                <c:pt idx="941">
                  <c:v>59.646149000000001</c:v>
                </c:pt>
                <c:pt idx="942">
                  <c:v>59.646614</c:v>
                </c:pt>
                <c:pt idx="943">
                  <c:v>59.647083000000002</c:v>
                </c:pt>
                <c:pt idx="944">
                  <c:v>59.647548999999998</c:v>
                </c:pt>
                <c:pt idx="945">
                  <c:v>59.648009999999999</c:v>
                </c:pt>
                <c:pt idx="946">
                  <c:v>59.648476000000002</c:v>
                </c:pt>
                <c:pt idx="947">
                  <c:v>59.648941000000001</c:v>
                </c:pt>
                <c:pt idx="948">
                  <c:v>59.649403</c:v>
                </c:pt>
                <c:pt idx="949">
                  <c:v>59.649867999999998</c:v>
                </c:pt>
                <c:pt idx="950">
                  <c:v>59.650326</c:v>
                </c:pt>
                <c:pt idx="951">
                  <c:v>59.650784000000002</c:v>
                </c:pt>
                <c:pt idx="952">
                  <c:v>59.651240999999999</c:v>
                </c:pt>
                <c:pt idx="953">
                  <c:v>59.651694999999997</c:v>
                </c:pt>
                <c:pt idx="954">
                  <c:v>59.652149000000001</c:v>
                </c:pt>
                <c:pt idx="955">
                  <c:v>59.652599000000002</c:v>
                </c:pt>
                <c:pt idx="956">
                  <c:v>59.653046000000003</c:v>
                </c:pt>
                <c:pt idx="957">
                  <c:v>59.653495999999997</c:v>
                </c:pt>
                <c:pt idx="958">
                  <c:v>59.653942000000001</c:v>
                </c:pt>
                <c:pt idx="959">
                  <c:v>59.654387999999997</c:v>
                </c:pt>
                <c:pt idx="960">
                  <c:v>59.654831000000001</c:v>
                </c:pt>
                <c:pt idx="961">
                  <c:v>59.655276999999998</c:v>
                </c:pt>
              </c:numCache>
            </c:numRef>
          </c:yVal>
          <c:smooth val="0"/>
        </c:ser>
        <c:ser>
          <c:idx val="1"/>
          <c:order val="4"/>
          <c:tx>
            <c:strRef>
              <c:f>aLL!$R$1</c:f>
              <c:strCache>
                <c:ptCount val="1"/>
                <c:pt idx="0">
                  <c:v>case9</c:v>
                </c:pt>
              </c:strCache>
            </c:strRef>
          </c:tx>
          <c:spPr>
            <a:ln w="19050" cap="rnd">
              <a:solidFill>
                <a:schemeClr val="accent2"/>
              </a:solidFill>
              <a:round/>
            </a:ln>
            <a:effectLst/>
          </c:spPr>
          <c:marker>
            <c:symbol val="none"/>
          </c:marker>
          <c:xVal>
            <c:numRef>
              <c:f>aLL!$A$2:$A$968</c:f>
              <c:numCache>
                <c:formatCode>General</c:formatCode>
                <c:ptCount val="967"/>
                <c:pt idx="0">
                  <c:v>0</c:v>
                </c:pt>
                <c:pt idx="1">
                  <c:v>2.0833000000000001E-2</c:v>
                </c:pt>
                <c:pt idx="2">
                  <c:v>4.1667000000000003E-2</c:v>
                </c:pt>
                <c:pt idx="3">
                  <c:v>6.25E-2</c:v>
                </c:pt>
                <c:pt idx="4">
                  <c:v>8.3333000000000004E-2</c:v>
                </c:pt>
                <c:pt idx="5">
                  <c:v>0.104167</c:v>
                </c:pt>
                <c:pt idx="6">
                  <c:v>0.125</c:v>
                </c:pt>
                <c:pt idx="7">
                  <c:v>0.14583299999999999</c:v>
                </c:pt>
                <c:pt idx="8">
                  <c:v>0.16666700000000001</c:v>
                </c:pt>
                <c:pt idx="9">
                  <c:v>0.1875</c:v>
                </c:pt>
                <c:pt idx="10">
                  <c:v>0.20833299999999999</c:v>
                </c:pt>
                <c:pt idx="11">
                  <c:v>0.22916700000000001</c:v>
                </c:pt>
                <c:pt idx="12">
                  <c:v>0.25</c:v>
                </c:pt>
                <c:pt idx="13">
                  <c:v>0.27083299999999999</c:v>
                </c:pt>
                <c:pt idx="14">
                  <c:v>0.29166700000000001</c:v>
                </c:pt>
                <c:pt idx="15">
                  <c:v>0.3125</c:v>
                </c:pt>
                <c:pt idx="16">
                  <c:v>0.33333299999999999</c:v>
                </c:pt>
                <c:pt idx="17">
                  <c:v>0.35416700000000001</c:v>
                </c:pt>
                <c:pt idx="18">
                  <c:v>0.375</c:v>
                </c:pt>
                <c:pt idx="19">
                  <c:v>0.39583299999999999</c:v>
                </c:pt>
                <c:pt idx="20">
                  <c:v>0.41666700000000001</c:v>
                </c:pt>
                <c:pt idx="21">
                  <c:v>0.4375</c:v>
                </c:pt>
                <c:pt idx="22">
                  <c:v>0.45833299999999999</c:v>
                </c:pt>
                <c:pt idx="23">
                  <c:v>0.47916700000000001</c:v>
                </c:pt>
                <c:pt idx="24">
                  <c:v>0.5</c:v>
                </c:pt>
                <c:pt idx="25">
                  <c:v>0.5</c:v>
                </c:pt>
                <c:pt idx="26">
                  <c:v>0.52083299999999999</c:v>
                </c:pt>
                <c:pt idx="27">
                  <c:v>0.54166700000000001</c:v>
                </c:pt>
                <c:pt idx="28">
                  <c:v>0.5625</c:v>
                </c:pt>
                <c:pt idx="29">
                  <c:v>0.58333299999999999</c:v>
                </c:pt>
                <c:pt idx="30">
                  <c:v>0.60416700000000001</c:v>
                </c:pt>
                <c:pt idx="31">
                  <c:v>0.625</c:v>
                </c:pt>
                <c:pt idx="32">
                  <c:v>0.64583299999999999</c:v>
                </c:pt>
                <c:pt idx="33">
                  <c:v>0.66666700000000001</c:v>
                </c:pt>
                <c:pt idx="34">
                  <c:v>0.6875</c:v>
                </c:pt>
                <c:pt idx="35">
                  <c:v>0.70833299999999999</c:v>
                </c:pt>
                <c:pt idx="36">
                  <c:v>0.72916700000000001</c:v>
                </c:pt>
                <c:pt idx="37">
                  <c:v>0.75</c:v>
                </c:pt>
                <c:pt idx="38">
                  <c:v>0.77083299999999999</c:v>
                </c:pt>
                <c:pt idx="39">
                  <c:v>0.79166700000000001</c:v>
                </c:pt>
                <c:pt idx="40">
                  <c:v>0.8125</c:v>
                </c:pt>
                <c:pt idx="41">
                  <c:v>0.83333299999999999</c:v>
                </c:pt>
                <c:pt idx="42">
                  <c:v>0.85416700000000001</c:v>
                </c:pt>
                <c:pt idx="43">
                  <c:v>0.875</c:v>
                </c:pt>
                <c:pt idx="44">
                  <c:v>0.89583299999999999</c:v>
                </c:pt>
                <c:pt idx="45">
                  <c:v>0.91666700000000001</c:v>
                </c:pt>
                <c:pt idx="46">
                  <c:v>0.9375</c:v>
                </c:pt>
                <c:pt idx="47">
                  <c:v>0.95833299999999999</c:v>
                </c:pt>
                <c:pt idx="48">
                  <c:v>0.97916700000000001</c:v>
                </c:pt>
                <c:pt idx="49">
                  <c:v>1</c:v>
                </c:pt>
                <c:pt idx="50">
                  <c:v>1.020834</c:v>
                </c:pt>
                <c:pt idx="51">
                  <c:v>1.0416669999999999</c:v>
                </c:pt>
                <c:pt idx="52">
                  <c:v>1.0625009999999999</c:v>
                </c:pt>
                <c:pt idx="53">
                  <c:v>1.083334</c:v>
                </c:pt>
                <c:pt idx="54">
                  <c:v>1.1041669999999999</c:v>
                </c:pt>
                <c:pt idx="55">
                  <c:v>1.125</c:v>
                </c:pt>
                <c:pt idx="56">
                  <c:v>1.145834</c:v>
                </c:pt>
                <c:pt idx="57">
                  <c:v>1.1666669999999999</c:v>
                </c:pt>
                <c:pt idx="58">
                  <c:v>1.1875</c:v>
                </c:pt>
                <c:pt idx="59">
                  <c:v>1.208334</c:v>
                </c:pt>
                <c:pt idx="60">
                  <c:v>1.2291669999999999</c:v>
                </c:pt>
                <c:pt idx="61">
                  <c:v>1.25</c:v>
                </c:pt>
                <c:pt idx="62">
                  <c:v>1.270834</c:v>
                </c:pt>
                <c:pt idx="63">
                  <c:v>1.2916669999999999</c:v>
                </c:pt>
                <c:pt idx="64">
                  <c:v>1.3125009999999999</c:v>
                </c:pt>
                <c:pt idx="65">
                  <c:v>1.333334</c:v>
                </c:pt>
                <c:pt idx="66">
                  <c:v>1.354168</c:v>
                </c:pt>
                <c:pt idx="67">
                  <c:v>1.3750009999999999</c:v>
                </c:pt>
                <c:pt idx="68">
                  <c:v>1.395834</c:v>
                </c:pt>
                <c:pt idx="69">
                  <c:v>1.416668</c:v>
                </c:pt>
                <c:pt idx="70">
                  <c:v>1.4375009999999999</c:v>
                </c:pt>
                <c:pt idx="71">
                  <c:v>1.458334</c:v>
                </c:pt>
                <c:pt idx="72">
                  <c:v>1.479168</c:v>
                </c:pt>
                <c:pt idx="73">
                  <c:v>1.5000009999999999</c:v>
                </c:pt>
                <c:pt idx="74">
                  <c:v>1.520834</c:v>
                </c:pt>
                <c:pt idx="75">
                  <c:v>1.541668</c:v>
                </c:pt>
                <c:pt idx="76">
                  <c:v>1.5625009999999999</c:v>
                </c:pt>
                <c:pt idx="77">
                  <c:v>1.583334</c:v>
                </c:pt>
                <c:pt idx="78">
                  <c:v>1.604168</c:v>
                </c:pt>
                <c:pt idx="79">
                  <c:v>1.6250009999999999</c:v>
                </c:pt>
                <c:pt idx="80">
                  <c:v>1.645834</c:v>
                </c:pt>
                <c:pt idx="81">
                  <c:v>1.666668</c:v>
                </c:pt>
                <c:pt idx="82">
                  <c:v>1.6875009999999999</c:v>
                </c:pt>
                <c:pt idx="83">
                  <c:v>1.708334</c:v>
                </c:pt>
                <c:pt idx="84">
                  <c:v>1.729168</c:v>
                </c:pt>
                <c:pt idx="85">
                  <c:v>1.7500009999999999</c:v>
                </c:pt>
                <c:pt idx="86">
                  <c:v>1.770834</c:v>
                </c:pt>
                <c:pt idx="87">
                  <c:v>1.791668</c:v>
                </c:pt>
                <c:pt idx="88">
                  <c:v>1.8125009999999999</c:v>
                </c:pt>
                <c:pt idx="89">
                  <c:v>1.833334</c:v>
                </c:pt>
                <c:pt idx="90">
                  <c:v>1.854168</c:v>
                </c:pt>
                <c:pt idx="91">
                  <c:v>1.8750009999999999</c:v>
                </c:pt>
                <c:pt idx="92">
                  <c:v>1.895834</c:v>
                </c:pt>
                <c:pt idx="93">
                  <c:v>1.916668</c:v>
                </c:pt>
                <c:pt idx="94">
                  <c:v>1.9375009999999999</c:v>
                </c:pt>
                <c:pt idx="95">
                  <c:v>1.958334</c:v>
                </c:pt>
                <c:pt idx="96">
                  <c:v>1.979168</c:v>
                </c:pt>
                <c:pt idx="97">
                  <c:v>2.0000010000000001</c:v>
                </c:pt>
                <c:pt idx="98">
                  <c:v>2.0208339999999998</c:v>
                </c:pt>
                <c:pt idx="99">
                  <c:v>2.041668</c:v>
                </c:pt>
                <c:pt idx="100">
                  <c:v>2.0625010000000001</c:v>
                </c:pt>
                <c:pt idx="101">
                  <c:v>2.0833339999999998</c:v>
                </c:pt>
                <c:pt idx="102">
                  <c:v>2.1041669999999999</c:v>
                </c:pt>
                <c:pt idx="103">
                  <c:v>2.1250010000000001</c:v>
                </c:pt>
                <c:pt idx="104">
                  <c:v>2.1458339999999998</c:v>
                </c:pt>
                <c:pt idx="105">
                  <c:v>2.1666669999999999</c:v>
                </c:pt>
                <c:pt idx="106">
                  <c:v>2.1875010000000001</c:v>
                </c:pt>
                <c:pt idx="107">
                  <c:v>2.2083339999999998</c:v>
                </c:pt>
                <c:pt idx="108">
                  <c:v>2.2291669999999999</c:v>
                </c:pt>
                <c:pt idx="109">
                  <c:v>2.2500010000000001</c:v>
                </c:pt>
                <c:pt idx="110">
                  <c:v>2.2708339999999998</c:v>
                </c:pt>
                <c:pt idx="111">
                  <c:v>2.2916669999999999</c:v>
                </c:pt>
                <c:pt idx="112">
                  <c:v>2.3125010000000001</c:v>
                </c:pt>
                <c:pt idx="113">
                  <c:v>2.3333339999999998</c:v>
                </c:pt>
                <c:pt idx="114">
                  <c:v>2.3541669999999999</c:v>
                </c:pt>
                <c:pt idx="115">
                  <c:v>2.3750010000000001</c:v>
                </c:pt>
                <c:pt idx="116">
                  <c:v>2.3958339999999998</c:v>
                </c:pt>
                <c:pt idx="117">
                  <c:v>2.4166669999999999</c:v>
                </c:pt>
                <c:pt idx="118">
                  <c:v>2.4375010000000001</c:v>
                </c:pt>
                <c:pt idx="119">
                  <c:v>2.4583339999999998</c:v>
                </c:pt>
                <c:pt idx="120">
                  <c:v>2.4791669999999999</c:v>
                </c:pt>
                <c:pt idx="121">
                  <c:v>2.5000010000000001</c:v>
                </c:pt>
                <c:pt idx="122">
                  <c:v>2.5208339999999998</c:v>
                </c:pt>
                <c:pt idx="123">
                  <c:v>2.5416669999999999</c:v>
                </c:pt>
                <c:pt idx="124">
                  <c:v>2.5625010000000001</c:v>
                </c:pt>
                <c:pt idx="125">
                  <c:v>2.5833339999999998</c:v>
                </c:pt>
                <c:pt idx="126">
                  <c:v>2.6041669999999999</c:v>
                </c:pt>
                <c:pt idx="127">
                  <c:v>2.6250010000000001</c:v>
                </c:pt>
                <c:pt idx="128">
                  <c:v>2.6458339999999998</c:v>
                </c:pt>
                <c:pt idx="129">
                  <c:v>2.6666669999999999</c:v>
                </c:pt>
                <c:pt idx="130">
                  <c:v>2.6875010000000001</c:v>
                </c:pt>
                <c:pt idx="131">
                  <c:v>2.7083339999999998</c:v>
                </c:pt>
                <c:pt idx="132">
                  <c:v>2.7291669999999999</c:v>
                </c:pt>
                <c:pt idx="133">
                  <c:v>2.7500010000000001</c:v>
                </c:pt>
                <c:pt idx="134">
                  <c:v>2.7708339999999998</c:v>
                </c:pt>
                <c:pt idx="135">
                  <c:v>2.7916669999999999</c:v>
                </c:pt>
                <c:pt idx="136">
                  <c:v>2.8125010000000001</c:v>
                </c:pt>
                <c:pt idx="137">
                  <c:v>2.8333339999999998</c:v>
                </c:pt>
                <c:pt idx="138">
                  <c:v>2.8541669999999999</c:v>
                </c:pt>
                <c:pt idx="139">
                  <c:v>2.8750010000000001</c:v>
                </c:pt>
                <c:pt idx="140">
                  <c:v>2.8958339999999998</c:v>
                </c:pt>
                <c:pt idx="141">
                  <c:v>2.9166669999999999</c:v>
                </c:pt>
                <c:pt idx="142">
                  <c:v>2.9375010000000001</c:v>
                </c:pt>
                <c:pt idx="143">
                  <c:v>2.9583339999999998</c:v>
                </c:pt>
                <c:pt idx="144">
                  <c:v>2.9791669999999999</c:v>
                </c:pt>
                <c:pt idx="145">
                  <c:v>3.0000010000000001</c:v>
                </c:pt>
                <c:pt idx="146">
                  <c:v>3.0208339999999998</c:v>
                </c:pt>
                <c:pt idx="147">
                  <c:v>3.0416669999999999</c:v>
                </c:pt>
                <c:pt idx="148">
                  <c:v>3.0625010000000001</c:v>
                </c:pt>
                <c:pt idx="149">
                  <c:v>3.0833339999999998</c:v>
                </c:pt>
                <c:pt idx="150">
                  <c:v>3.1041669999999999</c:v>
                </c:pt>
                <c:pt idx="151">
                  <c:v>3.1250010000000001</c:v>
                </c:pt>
                <c:pt idx="152">
                  <c:v>3.1458339999999998</c:v>
                </c:pt>
                <c:pt idx="153">
                  <c:v>3.1666669999999999</c:v>
                </c:pt>
                <c:pt idx="154">
                  <c:v>3.1875010000000001</c:v>
                </c:pt>
                <c:pt idx="155">
                  <c:v>3.2083339999999998</c:v>
                </c:pt>
                <c:pt idx="156">
                  <c:v>3.2291669999999999</c:v>
                </c:pt>
                <c:pt idx="157">
                  <c:v>3.25</c:v>
                </c:pt>
                <c:pt idx="158">
                  <c:v>3.2708339999999998</c:v>
                </c:pt>
                <c:pt idx="159">
                  <c:v>3.2916669999999999</c:v>
                </c:pt>
                <c:pt idx="160">
                  <c:v>3.3125</c:v>
                </c:pt>
                <c:pt idx="161">
                  <c:v>3.3333339999999998</c:v>
                </c:pt>
                <c:pt idx="162">
                  <c:v>3.3541669999999999</c:v>
                </c:pt>
                <c:pt idx="163">
                  <c:v>3.375</c:v>
                </c:pt>
                <c:pt idx="164">
                  <c:v>3.3958339999999998</c:v>
                </c:pt>
                <c:pt idx="165">
                  <c:v>3.4166669999999999</c:v>
                </c:pt>
                <c:pt idx="166">
                  <c:v>3.4375010000000001</c:v>
                </c:pt>
                <c:pt idx="167">
                  <c:v>3.4583339999999998</c:v>
                </c:pt>
                <c:pt idx="168">
                  <c:v>3.4791669999999999</c:v>
                </c:pt>
                <c:pt idx="169">
                  <c:v>3.5000010000000001</c:v>
                </c:pt>
                <c:pt idx="170">
                  <c:v>3.5208339999999998</c:v>
                </c:pt>
                <c:pt idx="171">
                  <c:v>3.5416669999999999</c:v>
                </c:pt>
                <c:pt idx="172">
                  <c:v>3.5625010000000001</c:v>
                </c:pt>
                <c:pt idx="173">
                  <c:v>3.5833339999999998</c:v>
                </c:pt>
                <c:pt idx="174">
                  <c:v>3.6041669999999999</c:v>
                </c:pt>
                <c:pt idx="175">
                  <c:v>3.6250010000000001</c:v>
                </c:pt>
                <c:pt idx="176">
                  <c:v>3.6458339999999998</c:v>
                </c:pt>
                <c:pt idx="177">
                  <c:v>3.6666669999999999</c:v>
                </c:pt>
                <c:pt idx="178">
                  <c:v>3.6875010000000001</c:v>
                </c:pt>
                <c:pt idx="179">
                  <c:v>3.7083339999999998</c:v>
                </c:pt>
                <c:pt idx="180">
                  <c:v>3.7291669999999999</c:v>
                </c:pt>
                <c:pt idx="181">
                  <c:v>3.7500010000000001</c:v>
                </c:pt>
                <c:pt idx="182">
                  <c:v>3.7708339999999998</c:v>
                </c:pt>
                <c:pt idx="183">
                  <c:v>3.7916669999999999</c:v>
                </c:pt>
                <c:pt idx="184">
                  <c:v>3.8125010000000001</c:v>
                </c:pt>
                <c:pt idx="185">
                  <c:v>3.8333339999999998</c:v>
                </c:pt>
                <c:pt idx="186">
                  <c:v>3.8541669999999999</c:v>
                </c:pt>
                <c:pt idx="187">
                  <c:v>3.8750010000000001</c:v>
                </c:pt>
                <c:pt idx="188">
                  <c:v>3.8958339999999998</c:v>
                </c:pt>
                <c:pt idx="189">
                  <c:v>3.9166669999999999</c:v>
                </c:pt>
                <c:pt idx="190">
                  <c:v>3.9375010000000001</c:v>
                </c:pt>
                <c:pt idx="191">
                  <c:v>3.9583339999999998</c:v>
                </c:pt>
                <c:pt idx="192">
                  <c:v>3.9791669999999999</c:v>
                </c:pt>
                <c:pt idx="193">
                  <c:v>4.0000010000000001</c:v>
                </c:pt>
                <c:pt idx="194">
                  <c:v>4.0208339999999998</c:v>
                </c:pt>
                <c:pt idx="195">
                  <c:v>4.0416670000000003</c:v>
                </c:pt>
                <c:pt idx="196">
                  <c:v>4.0625010000000001</c:v>
                </c:pt>
                <c:pt idx="197">
                  <c:v>4.0833339999999998</c:v>
                </c:pt>
                <c:pt idx="198">
                  <c:v>4.1041670000000003</c:v>
                </c:pt>
                <c:pt idx="199">
                  <c:v>4.1250010000000001</c:v>
                </c:pt>
                <c:pt idx="200">
                  <c:v>4.1458339999999998</c:v>
                </c:pt>
                <c:pt idx="201">
                  <c:v>4.1666670000000003</c:v>
                </c:pt>
                <c:pt idx="202">
                  <c:v>4.1875010000000001</c:v>
                </c:pt>
                <c:pt idx="203">
                  <c:v>4.2083339999999998</c:v>
                </c:pt>
                <c:pt idx="204">
                  <c:v>4.2291670000000003</c:v>
                </c:pt>
                <c:pt idx="205">
                  <c:v>4.2500010000000001</c:v>
                </c:pt>
                <c:pt idx="206">
                  <c:v>4.2708339999999998</c:v>
                </c:pt>
                <c:pt idx="207">
                  <c:v>4.2916670000000003</c:v>
                </c:pt>
                <c:pt idx="208">
                  <c:v>4.3125</c:v>
                </c:pt>
                <c:pt idx="209">
                  <c:v>4.3333339999999998</c:v>
                </c:pt>
                <c:pt idx="210">
                  <c:v>4.3541670000000003</c:v>
                </c:pt>
                <c:pt idx="211">
                  <c:v>4.375</c:v>
                </c:pt>
                <c:pt idx="212">
                  <c:v>4.3958339999999998</c:v>
                </c:pt>
                <c:pt idx="213">
                  <c:v>4.4166670000000003</c:v>
                </c:pt>
                <c:pt idx="214">
                  <c:v>4.4375</c:v>
                </c:pt>
                <c:pt idx="215">
                  <c:v>4.4583339999999998</c:v>
                </c:pt>
                <c:pt idx="216">
                  <c:v>4.4791670000000003</c:v>
                </c:pt>
                <c:pt idx="217">
                  <c:v>4.5000010000000001</c:v>
                </c:pt>
                <c:pt idx="218">
                  <c:v>4.5208339999999998</c:v>
                </c:pt>
                <c:pt idx="219">
                  <c:v>4.5416670000000003</c:v>
                </c:pt>
                <c:pt idx="220">
                  <c:v>4.5625010000000001</c:v>
                </c:pt>
                <c:pt idx="221">
                  <c:v>4.5833339999999998</c:v>
                </c:pt>
                <c:pt idx="222">
                  <c:v>4.6041670000000003</c:v>
                </c:pt>
                <c:pt idx="223">
                  <c:v>4.6250010000000001</c:v>
                </c:pt>
                <c:pt idx="224">
                  <c:v>4.6458339999999998</c:v>
                </c:pt>
                <c:pt idx="225">
                  <c:v>4.6666670000000003</c:v>
                </c:pt>
                <c:pt idx="226">
                  <c:v>4.6875010000000001</c:v>
                </c:pt>
                <c:pt idx="227">
                  <c:v>4.7083339999999998</c:v>
                </c:pt>
                <c:pt idx="228">
                  <c:v>4.7291670000000003</c:v>
                </c:pt>
                <c:pt idx="229">
                  <c:v>4.7500010000000001</c:v>
                </c:pt>
                <c:pt idx="230">
                  <c:v>4.7708339999999998</c:v>
                </c:pt>
                <c:pt idx="231">
                  <c:v>4.7916670000000003</c:v>
                </c:pt>
                <c:pt idx="232">
                  <c:v>4.8125</c:v>
                </c:pt>
                <c:pt idx="233">
                  <c:v>4.8333339999999998</c:v>
                </c:pt>
                <c:pt idx="234">
                  <c:v>4.8541670000000003</c:v>
                </c:pt>
                <c:pt idx="235">
                  <c:v>4.875</c:v>
                </c:pt>
                <c:pt idx="236">
                  <c:v>4.8958339999999998</c:v>
                </c:pt>
                <c:pt idx="237">
                  <c:v>4.9166670000000003</c:v>
                </c:pt>
                <c:pt idx="238">
                  <c:v>4.9375</c:v>
                </c:pt>
                <c:pt idx="239">
                  <c:v>4.9583339999999998</c:v>
                </c:pt>
                <c:pt idx="240">
                  <c:v>4.9791670000000003</c:v>
                </c:pt>
                <c:pt idx="241">
                  <c:v>5</c:v>
                </c:pt>
                <c:pt idx="242">
                  <c:v>5.0208339999999998</c:v>
                </c:pt>
                <c:pt idx="243">
                  <c:v>5.0416670000000003</c:v>
                </c:pt>
                <c:pt idx="244">
                  <c:v>5.0625</c:v>
                </c:pt>
                <c:pt idx="245">
                  <c:v>5.0833339999999998</c:v>
                </c:pt>
                <c:pt idx="246">
                  <c:v>5.1041670000000003</c:v>
                </c:pt>
                <c:pt idx="247">
                  <c:v>5.125</c:v>
                </c:pt>
                <c:pt idx="248">
                  <c:v>5.1458339999999998</c:v>
                </c:pt>
                <c:pt idx="249">
                  <c:v>5.1666670000000003</c:v>
                </c:pt>
                <c:pt idx="250">
                  <c:v>5.1875</c:v>
                </c:pt>
                <c:pt idx="251">
                  <c:v>5.2083339999999998</c:v>
                </c:pt>
                <c:pt idx="252">
                  <c:v>5.2291670000000003</c:v>
                </c:pt>
                <c:pt idx="253">
                  <c:v>5.25</c:v>
                </c:pt>
                <c:pt idx="254">
                  <c:v>5.2708339999999998</c:v>
                </c:pt>
                <c:pt idx="255">
                  <c:v>5.2916670000000003</c:v>
                </c:pt>
                <c:pt idx="256">
                  <c:v>5.3125</c:v>
                </c:pt>
                <c:pt idx="257">
                  <c:v>5.3333339999999998</c:v>
                </c:pt>
                <c:pt idx="258">
                  <c:v>5.3541670000000003</c:v>
                </c:pt>
                <c:pt idx="259">
                  <c:v>5.375</c:v>
                </c:pt>
                <c:pt idx="260">
                  <c:v>5.3958339999999998</c:v>
                </c:pt>
                <c:pt idx="261">
                  <c:v>5.4166670000000003</c:v>
                </c:pt>
                <c:pt idx="262">
                  <c:v>5.4375</c:v>
                </c:pt>
                <c:pt idx="263">
                  <c:v>5.4583339999999998</c:v>
                </c:pt>
                <c:pt idx="264">
                  <c:v>5.4791670000000003</c:v>
                </c:pt>
                <c:pt idx="265">
                  <c:v>5.5000010000000001</c:v>
                </c:pt>
                <c:pt idx="266">
                  <c:v>5.5208339999999998</c:v>
                </c:pt>
                <c:pt idx="267">
                  <c:v>5.5416670000000003</c:v>
                </c:pt>
                <c:pt idx="268">
                  <c:v>5.5625010000000001</c:v>
                </c:pt>
                <c:pt idx="269">
                  <c:v>5.5833339999999998</c:v>
                </c:pt>
                <c:pt idx="270">
                  <c:v>5.6041670000000003</c:v>
                </c:pt>
                <c:pt idx="271">
                  <c:v>5.6250010000000001</c:v>
                </c:pt>
                <c:pt idx="272">
                  <c:v>5.6458339999999998</c:v>
                </c:pt>
                <c:pt idx="273">
                  <c:v>5.6666670000000003</c:v>
                </c:pt>
                <c:pt idx="274">
                  <c:v>5.6875010000000001</c:v>
                </c:pt>
                <c:pt idx="275">
                  <c:v>5.7083339999999998</c:v>
                </c:pt>
                <c:pt idx="276">
                  <c:v>5.7291670000000003</c:v>
                </c:pt>
                <c:pt idx="277">
                  <c:v>5.75</c:v>
                </c:pt>
                <c:pt idx="278">
                  <c:v>5.7708339999999998</c:v>
                </c:pt>
                <c:pt idx="279">
                  <c:v>5.7916670000000003</c:v>
                </c:pt>
                <c:pt idx="280">
                  <c:v>5.8125</c:v>
                </c:pt>
                <c:pt idx="281">
                  <c:v>5.8333339999999998</c:v>
                </c:pt>
                <c:pt idx="282">
                  <c:v>5.8541670000000003</c:v>
                </c:pt>
                <c:pt idx="283">
                  <c:v>5.875</c:v>
                </c:pt>
                <c:pt idx="284">
                  <c:v>5.8958339999999998</c:v>
                </c:pt>
                <c:pt idx="285">
                  <c:v>5.9166670000000003</c:v>
                </c:pt>
                <c:pt idx="286">
                  <c:v>5.9375</c:v>
                </c:pt>
                <c:pt idx="287">
                  <c:v>5.9583339999999998</c:v>
                </c:pt>
                <c:pt idx="288">
                  <c:v>5.9791670000000003</c:v>
                </c:pt>
                <c:pt idx="289">
                  <c:v>6</c:v>
                </c:pt>
                <c:pt idx="290">
                  <c:v>6.0208339999999998</c:v>
                </c:pt>
                <c:pt idx="291">
                  <c:v>6.0416670000000003</c:v>
                </c:pt>
                <c:pt idx="292">
                  <c:v>6.0625</c:v>
                </c:pt>
                <c:pt idx="293">
                  <c:v>6.0833339999999998</c:v>
                </c:pt>
                <c:pt idx="294">
                  <c:v>6.1041670000000003</c:v>
                </c:pt>
                <c:pt idx="295">
                  <c:v>6.125</c:v>
                </c:pt>
                <c:pt idx="296">
                  <c:v>6.1458339999999998</c:v>
                </c:pt>
                <c:pt idx="297">
                  <c:v>6.1666670000000003</c:v>
                </c:pt>
                <c:pt idx="298">
                  <c:v>6.1875</c:v>
                </c:pt>
                <c:pt idx="299">
                  <c:v>6.2083339999999998</c:v>
                </c:pt>
                <c:pt idx="300">
                  <c:v>6.2291670000000003</c:v>
                </c:pt>
                <c:pt idx="301">
                  <c:v>6.25</c:v>
                </c:pt>
                <c:pt idx="302">
                  <c:v>6.2708339999999998</c:v>
                </c:pt>
                <c:pt idx="303">
                  <c:v>6.2916670000000003</c:v>
                </c:pt>
                <c:pt idx="304">
                  <c:v>6.3125</c:v>
                </c:pt>
                <c:pt idx="305">
                  <c:v>6.3333339999999998</c:v>
                </c:pt>
                <c:pt idx="306">
                  <c:v>6.3541670000000003</c:v>
                </c:pt>
                <c:pt idx="307">
                  <c:v>6.375</c:v>
                </c:pt>
                <c:pt idx="308">
                  <c:v>6.3958339999999998</c:v>
                </c:pt>
                <c:pt idx="309">
                  <c:v>6.4166670000000003</c:v>
                </c:pt>
                <c:pt idx="310">
                  <c:v>6.4375</c:v>
                </c:pt>
                <c:pt idx="311">
                  <c:v>6.4583339999999998</c:v>
                </c:pt>
                <c:pt idx="312">
                  <c:v>6.4791670000000003</c:v>
                </c:pt>
                <c:pt idx="313">
                  <c:v>6.5</c:v>
                </c:pt>
                <c:pt idx="314">
                  <c:v>6.5208339999999998</c:v>
                </c:pt>
                <c:pt idx="315">
                  <c:v>6.5416670000000003</c:v>
                </c:pt>
                <c:pt idx="316">
                  <c:v>6.5625</c:v>
                </c:pt>
                <c:pt idx="317">
                  <c:v>6.5833339999999998</c:v>
                </c:pt>
                <c:pt idx="318">
                  <c:v>6.6041670000000003</c:v>
                </c:pt>
                <c:pt idx="319">
                  <c:v>6.625</c:v>
                </c:pt>
                <c:pt idx="320">
                  <c:v>6.6458339999999998</c:v>
                </c:pt>
                <c:pt idx="321">
                  <c:v>6.6666670000000003</c:v>
                </c:pt>
                <c:pt idx="322">
                  <c:v>6.6875</c:v>
                </c:pt>
                <c:pt idx="323">
                  <c:v>6.7083339999999998</c:v>
                </c:pt>
                <c:pt idx="324">
                  <c:v>6.7291670000000003</c:v>
                </c:pt>
                <c:pt idx="325">
                  <c:v>6.75</c:v>
                </c:pt>
                <c:pt idx="326">
                  <c:v>6.7708339999999998</c:v>
                </c:pt>
                <c:pt idx="327">
                  <c:v>6.7916670000000003</c:v>
                </c:pt>
                <c:pt idx="328">
                  <c:v>6.8125</c:v>
                </c:pt>
                <c:pt idx="329">
                  <c:v>6.8333339999999998</c:v>
                </c:pt>
                <c:pt idx="330">
                  <c:v>6.8541670000000003</c:v>
                </c:pt>
                <c:pt idx="331">
                  <c:v>6.875</c:v>
                </c:pt>
                <c:pt idx="332">
                  <c:v>6.8958339999999998</c:v>
                </c:pt>
                <c:pt idx="333">
                  <c:v>6.9166670000000003</c:v>
                </c:pt>
                <c:pt idx="334">
                  <c:v>6.9375</c:v>
                </c:pt>
                <c:pt idx="335">
                  <c:v>6.9583339999999998</c:v>
                </c:pt>
                <c:pt idx="336">
                  <c:v>6.9791670000000003</c:v>
                </c:pt>
                <c:pt idx="337">
                  <c:v>7</c:v>
                </c:pt>
                <c:pt idx="338">
                  <c:v>7.0208339999999998</c:v>
                </c:pt>
                <c:pt idx="339">
                  <c:v>7.0416670000000003</c:v>
                </c:pt>
                <c:pt idx="340">
                  <c:v>7.0625</c:v>
                </c:pt>
                <c:pt idx="341">
                  <c:v>7.0833339999999998</c:v>
                </c:pt>
                <c:pt idx="342">
                  <c:v>7.1041670000000003</c:v>
                </c:pt>
                <c:pt idx="343">
                  <c:v>7.125</c:v>
                </c:pt>
                <c:pt idx="344">
                  <c:v>7.1458339999999998</c:v>
                </c:pt>
                <c:pt idx="345">
                  <c:v>7.1666670000000003</c:v>
                </c:pt>
                <c:pt idx="346">
                  <c:v>7.1875</c:v>
                </c:pt>
                <c:pt idx="347">
                  <c:v>7.2083339999999998</c:v>
                </c:pt>
                <c:pt idx="348">
                  <c:v>7.2291670000000003</c:v>
                </c:pt>
                <c:pt idx="349">
                  <c:v>7.25</c:v>
                </c:pt>
                <c:pt idx="350">
                  <c:v>7.2708339999999998</c:v>
                </c:pt>
                <c:pt idx="351">
                  <c:v>7.2916670000000003</c:v>
                </c:pt>
                <c:pt idx="352">
                  <c:v>7.3125</c:v>
                </c:pt>
                <c:pt idx="353">
                  <c:v>7.3333339999999998</c:v>
                </c:pt>
                <c:pt idx="354">
                  <c:v>7.3541670000000003</c:v>
                </c:pt>
                <c:pt idx="355">
                  <c:v>7.375</c:v>
                </c:pt>
                <c:pt idx="356">
                  <c:v>7.3958339999999998</c:v>
                </c:pt>
                <c:pt idx="357">
                  <c:v>7.4166670000000003</c:v>
                </c:pt>
                <c:pt idx="358">
                  <c:v>7.4375</c:v>
                </c:pt>
                <c:pt idx="359">
                  <c:v>7.4583339999999998</c:v>
                </c:pt>
                <c:pt idx="360">
                  <c:v>7.4791670000000003</c:v>
                </c:pt>
                <c:pt idx="361">
                  <c:v>7.5</c:v>
                </c:pt>
                <c:pt idx="362">
                  <c:v>7.5208339999999998</c:v>
                </c:pt>
                <c:pt idx="363">
                  <c:v>7.5416670000000003</c:v>
                </c:pt>
                <c:pt idx="364">
                  <c:v>7.5625</c:v>
                </c:pt>
                <c:pt idx="365">
                  <c:v>7.5833339999999998</c:v>
                </c:pt>
                <c:pt idx="366">
                  <c:v>7.6041670000000003</c:v>
                </c:pt>
                <c:pt idx="367">
                  <c:v>7.625</c:v>
                </c:pt>
                <c:pt idx="368">
                  <c:v>7.6458339999999998</c:v>
                </c:pt>
                <c:pt idx="369">
                  <c:v>7.6666670000000003</c:v>
                </c:pt>
                <c:pt idx="370">
                  <c:v>7.6875</c:v>
                </c:pt>
                <c:pt idx="371">
                  <c:v>7.7083339999999998</c:v>
                </c:pt>
                <c:pt idx="372">
                  <c:v>7.7291670000000003</c:v>
                </c:pt>
                <c:pt idx="373">
                  <c:v>7.75</c:v>
                </c:pt>
                <c:pt idx="374">
                  <c:v>7.7708339999999998</c:v>
                </c:pt>
                <c:pt idx="375">
                  <c:v>7.7916670000000003</c:v>
                </c:pt>
                <c:pt idx="376">
                  <c:v>7.8125</c:v>
                </c:pt>
                <c:pt idx="377">
                  <c:v>7.8333339999999998</c:v>
                </c:pt>
                <c:pt idx="378">
                  <c:v>7.8541670000000003</c:v>
                </c:pt>
                <c:pt idx="379">
                  <c:v>7.875</c:v>
                </c:pt>
                <c:pt idx="380">
                  <c:v>7.8958339999999998</c:v>
                </c:pt>
                <c:pt idx="381">
                  <c:v>7.9166670000000003</c:v>
                </c:pt>
                <c:pt idx="382">
                  <c:v>7.9375</c:v>
                </c:pt>
                <c:pt idx="383">
                  <c:v>7.9583339999999998</c:v>
                </c:pt>
                <c:pt idx="384">
                  <c:v>7.9791670000000003</c:v>
                </c:pt>
                <c:pt idx="385">
                  <c:v>8</c:v>
                </c:pt>
                <c:pt idx="386">
                  <c:v>8.0208340000000007</c:v>
                </c:pt>
                <c:pt idx="387">
                  <c:v>8.0416670000000003</c:v>
                </c:pt>
                <c:pt idx="388">
                  <c:v>8.0625</c:v>
                </c:pt>
                <c:pt idx="389">
                  <c:v>8.0833340000000007</c:v>
                </c:pt>
                <c:pt idx="390">
                  <c:v>8.1041670000000003</c:v>
                </c:pt>
                <c:pt idx="391">
                  <c:v>8.125</c:v>
                </c:pt>
                <c:pt idx="392">
                  <c:v>8.1458340000000007</c:v>
                </c:pt>
                <c:pt idx="393">
                  <c:v>8.1666670000000003</c:v>
                </c:pt>
                <c:pt idx="394">
                  <c:v>8.1875</c:v>
                </c:pt>
                <c:pt idx="395">
                  <c:v>8.2083340000000007</c:v>
                </c:pt>
                <c:pt idx="396">
                  <c:v>8.2291670000000003</c:v>
                </c:pt>
                <c:pt idx="397">
                  <c:v>8.25</c:v>
                </c:pt>
                <c:pt idx="398">
                  <c:v>8.2708340000000007</c:v>
                </c:pt>
                <c:pt idx="399">
                  <c:v>8.2916670000000003</c:v>
                </c:pt>
                <c:pt idx="400">
                  <c:v>8.3125</c:v>
                </c:pt>
                <c:pt idx="401">
                  <c:v>8.3333340000000007</c:v>
                </c:pt>
                <c:pt idx="402">
                  <c:v>8.3541670000000003</c:v>
                </c:pt>
                <c:pt idx="403">
                  <c:v>8.375</c:v>
                </c:pt>
                <c:pt idx="404">
                  <c:v>8.3958340000000007</c:v>
                </c:pt>
                <c:pt idx="405">
                  <c:v>8.4166670000000003</c:v>
                </c:pt>
                <c:pt idx="406">
                  <c:v>8.4375</c:v>
                </c:pt>
                <c:pt idx="407">
                  <c:v>8.4583340000000007</c:v>
                </c:pt>
                <c:pt idx="408">
                  <c:v>8.4791670000000003</c:v>
                </c:pt>
                <c:pt idx="409">
                  <c:v>8.5</c:v>
                </c:pt>
                <c:pt idx="410">
                  <c:v>8.5208340000000007</c:v>
                </c:pt>
                <c:pt idx="411">
                  <c:v>8.5416670000000003</c:v>
                </c:pt>
                <c:pt idx="412">
                  <c:v>8.5625</c:v>
                </c:pt>
                <c:pt idx="413">
                  <c:v>8.5833340000000007</c:v>
                </c:pt>
                <c:pt idx="414">
                  <c:v>8.6041670000000003</c:v>
                </c:pt>
                <c:pt idx="415">
                  <c:v>8.625</c:v>
                </c:pt>
                <c:pt idx="416">
                  <c:v>8.6458340000000007</c:v>
                </c:pt>
                <c:pt idx="417">
                  <c:v>8.6666670000000003</c:v>
                </c:pt>
                <c:pt idx="418">
                  <c:v>8.6875</c:v>
                </c:pt>
                <c:pt idx="419">
                  <c:v>8.7083340000000007</c:v>
                </c:pt>
                <c:pt idx="420">
                  <c:v>8.7291670000000003</c:v>
                </c:pt>
                <c:pt idx="421">
                  <c:v>8.75</c:v>
                </c:pt>
                <c:pt idx="422">
                  <c:v>8.7708340000000007</c:v>
                </c:pt>
                <c:pt idx="423">
                  <c:v>8.7916670000000003</c:v>
                </c:pt>
                <c:pt idx="424">
                  <c:v>8.8125</c:v>
                </c:pt>
                <c:pt idx="425">
                  <c:v>8.8333340000000007</c:v>
                </c:pt>
                <c:pt idx="426">
                  <c:v>8.8541670000000003</c:v>
                </c:pt>
                <c:pt idx="427">
                  <c:v>8.875</c:v>
                </c:pt>
                <c:pt idx="428">
                  <c:v>8.8958340000000007</c:v>
                </c:pt>
                <c:pt idx="429">
                  <c:v>8.9166670000000003</c:v>
                </c:pt>
                <c:pt idx="430">
                  <c:v>8.9375</c:v>
                </c:pt>
                <c:pt idx="431">
                  <c:v>8.9583340000000007</c:v>
                </c:pt>
                <c:pt idx="432">
                  <c:v>8.9791670000000003</c:v>
                </c:pt>
                <c:pt idx="433">
                  <c:v>9</c:v>
                </c:pt>
                <c:pt idx="434">
                  <c:v>9.0208340000000007</c:v>
                </c:pt>
                <c:pt idx="435">
                  <c:v>9.0416670000000003</c:v>
                </c:pt>
                <c:pt idx="436">
                  <c:v>9.0625</c:v>
                </c:pt>
                <c:pt idx="437">
                  <c:v>9.0833340000000007</c:v>
                </c:pt>
                <c:pt idx="438">
                  <c:v>9.1041670000000003</c:v>
                </c:pt>
                <c:pt idx="439">
                  <c:v>9.125</c:v>
                </c:pt>
                <c:pt idx="440">
                  <c:v>9.1458340000000007</c:v>
                </c:pt>
                <c:pt idx="441">
                  <c:v>9.1666670000000003</c:v>
                </c:pt>
                <c:pt idx="442">
                  <c:v>9.1875</c:v>
                </c:pt>
                <c:pt idx="443">
                  <c:v>9.2083340000000007</c:v>
                </c:pt>
                <c:pt idx="444">
                  <c:v>9.2291670000000003</c:v>
                </c:pt>
                <c:pt idx="445">
                  <c:v>9.25</c:v>
                </c:pt>
                <c:pt idx="446">
                  <c:v>9.2708340000000007</c:v>
                </c:pt>
                <c:pt idx="447">
                  <c:v>9.2916670000000003</c:v>
                </c:pt>
                <c:pt idx="448">
                  <c:v>9.3125</c:v>
                </c:pt>
                <c:pt idx="449">
                  <c:v>9.3333340000000007</c:v>
                </c:pt>
                <c:pt idx="450">
                  <c:v>9.3541670000000003</c:v>
                </c:pt>
                <c:pt idx="451">
                  <c:v>9.375</c:v>
                </c:pt>
                <c:pt idx="452">
                  <c:v>9.3958340000000007</c:v>
                </c:pt>
                <c:pt idx="453">
                  <c:v>9.4166670000000003</c:v>
                </c:pt>
                <c:pt idx="454">
                  <c:v>9.4375</c:v>
                </c:pt>
                <c:pt idx="455">
                  <c:v>9.4583340000000007</c:v>
                </c:pt>
                <c:pt idx="456">
                  <c:v>9.4791670000000003</c:v>
                </c:pt>
                <c:pt idx="457">
                  <c:v>9.5</c:v>
                </c:pt>
                <c:pt idx="458">
                  <c:v>9.5208340000000007</c:v>
                </c:pt>
                <c:pt idx="459">
                  <c:v>9.5416670000000003</c:v>
                </c:pt>
                <c:pt idx="460">
                  <c:v>9.5625</c:v>
                </c:pt>
                <c:pt idx="461">
                  <c:v>9.5833340000000007</c:v>
                </c:pt>
                <c:pt idx="462">
                  <c:v>9.6041670000000003</c:v>
                </c:pt>
                <c:pt idx="463">
                  <c:v>9.625</c:v>
                </c:pt>
                <c:pt idx="464">
                  <c:v>9.6458340000000007</c:v>
                </c:pt>
                <c:pt idx="465">
                  <c:v>9.6666670000000003</c:v>
                </c:pt>
                <c:pt idx="466">
                  <c:v>9.6875</c:v>
                </c:pt>
                <c:pt idx="467">
                  <c:v>9.7083340000000007</c:v>
                </c:pt>
                <c:pt idx="468">
                  <c:v>9.7291670000000003</c:v>
                </c:pt>
                <c:pt idx="469">
                  <c:v>9.75</c:v>
                </c:pt>
                <c:pt idx="470">
                  <c:v>9.7708340000000007</c:v>
                </c:pt>
                <c:pt idx="471">
                  <c:v>9.7916670000000003</c:v>
                </c:pt>
                <c:pt idx="472">
                  <c:v>9.8125</c:v>
                </c:pt>
                <c:pt idx="473">
                  <c:v>9.8333340000000007</c:v>
                </c:pt>
                <c:pt idx="474">
                  <c:v>9.8541670000000003</c:v>
                </c:pt>
                <c:pt idx="475">
                  <c:v>9.875</c:v>
                </c:pt>
                <c:pt idx="476">
                  <c:v>9.8958340000000007</c:v>
                </c:pt>
                <c:pt idx="477">
                  <c:v>9.9166670000000003</c:v>
                </c:pt>
                <c:pt idx="478">
                  <c:v>9.9375</c:v>
                </c:pt>
                <c:pt idx="479">
                  <c:v>9.9583340000000007</c:v>
                </c:pt>
                <c:pt idx="480">
                  <c:v>9.9791670000000003</c:v>
                </c:pt>
                <c:pt idx="481">
                  <c:v>10</c:v>
                </c:pt>
                <c:pt idx="482">
                  <c:v>10.020834000000001</c:v>
                </c:pt>
                <c:pt idx="483">
                  <c:v>10.041667</c:v>
                </c:pt>
                <c:pt idx="484">
                  <c:v>10.0625</c:v>
                </c:pt>
                <c:pt idx="485">
                  <c:v>10.083334000000001</c:v>
                </c:pt>
                <c:pt idx="486">
                  <c:v>10.104167</c:v>
                </c:pt>
                <c:pt idx="487">
                  <c:v>10.125</c:v>
                </c:pt>
                <c:pt idx="488">
                  <c:v>10.145834000000001</c:v>
                </c:pt>
                <c:pt idx="489">
                  <c:v>10.166667</c:v>
                </c:pt>
                <c:pt idx="490">
                  <c:v>10.1875</c:v>
                </c:pt>
                <c:pt idx="491">
                  <c:v>10.208334000000001</c:v>
                </c:pt>
                <c:pt idx="492">
                  <c:v>10.229167</c:v>
                </c:pt>
                <c:pt idx="493">
                  <c:v>10.25</c:v>
                </c:pt>
                <c:pt idx="494">
                  <c:v>10.270834000000001</c:v>
                </c:pt>
                <c:pt idx="495">
                  <c:v>10.291667</c:v>
                </c:pt>
                <c:pt idx="496">
                  <c:v>10.3125</c:v>
                </c:pt>
                <c:pt idx="497">
                  <c:v>10.333334000000001</c:v>
                </c:pt>
                <c:pt idx="498">
                  <c:v>10.354167</c:v>
                </c:pt>
                <c:pt idx="499">
                  <c:v>10.375</c:v>
                </c:pt>
                <c:pt idx="500">
                  <c:v>10.395834000000001</c:v>
                </c:pt>
                <c:pt idx="501">
                  <c:v>10.416667</c:v>
                </c:pt>
                <c:pt idx="502">
                  <c:v>10.4375</c:v>
                </c:pt>
                <c:pt idx="503">
                  <c:v>10.458334000000001</c:v>
                </c:pt>
                <c:pt idx="504">
                  <c:v>10.479167</c:v>
                </c:pt>
                <c:pt idx="505">
                  <c:v>10.5</c:v>
                </c:pt>
                <c:pt idx="506">
                  <c:v>10.520834000000001</c:v>
                </c:pt>
                <c:pt idx="507">
                  <c:v>10.541667</c:v>
                </c:pt>
                <c:pt idx="508">
                  <c:v>10.5625</c:v>
                </c:pt>
                <c:pt idx="509">
                  <c:v>10.583334000000001</c:v>
                </c:pt>
                <c:pt idx="510">
                  <c:v>10.604167</c:v>
                </c:pt>
                <c:pt idx="511">
                  <c:v>10.625</c:v>
                </c:pt>
                <c:pt idx="512">
                  <c:v>10.645834000000001</c:v>
                </c:pt>
                <c:pt idx="513">
                  <c:v>10.666667</c:v>
                </c:pt>
                <c:pt idx="514">
                  <c:v>10.6875</c:v>
                </c:pt>
                <c:pt idx="515">
                  <c:v>10.708334000000001</c:v>
                </c:pt>
                <c:pt idx="516">
                  <c:v>10.729167</c:v>
                </c:pt>
                <c:pt idx="517">
                  <c:v>10.75</c:v>
                </c:pt>
                <c:pt idx="518">
                  <c:v>10.770834000000001</c:v>
                </c:pt>
                <c:pt idx="519">
                  <c:v>10.791667</c:v>
                </c:pt>
                <c:pt idx="520">
                  <c:v>10.8125</c:v>
                </c:pt>
                <c:pt idx="521">
                  <c:v>10.833334000000001</c:v>
                </c:pt>
                <c:pt idx="522">
                  <c:v>10.854167</c:v>
                </c:pt>
                <c:pt idx="523">
                  <c:v>10.875</c:v>
                </c:pt>
                <c:pt idx="524">
                  <c:v>10.895834000000001</c:v>
                </c:pt>
                <c:pt idx="525">
                  <c:v>10.916667</c:v>
                </c:pt>
                <c:pt idx="526">
                  <c:v>10.9375</c:v>
                </c:pt>
                <c:pt idx="527">
                  <c:v>10.958334000000001</c:v>
                </c:pt>
                <c:pt idx="528">
                  <c:v>10.979167</c:v>
                </c:pt>
                <c:pt idx="529">
                  <c:v>11</c:v>
                </c:pt>
                <c:pt idx="530">
                  <c:v>11.020834000000001</c:v>
                </c:pt>
                <c:pt idx="531">
                  <c:v>11.041667</c:v>
                </c:pt>
                <c:pt idx="532">
                  <c:v>11.0625</c:v>
                </c:pt>
                <c:pt idx="533">
                  <c:v>11.083334000000001</c:v>
                </c:pt>
                <c:pt idx="534">
                  <c:v>11.104167</c:v>
                </c:pt>
                <c:pt idx="535">
                  <c:v>11.125</c:v>
                </c:pt>
                <c:pt idx="536">
                  <c:v>11.145834000000001</c:v>
                </c:pt>
                <c:pt idx="537">
                  <c:v>11.166667</c:v>
                </c:pt>
                <c:pt idx="538">
                  <c:v>11.1875</c:v>
                </c:pt>
                <c:pt idx="539">
                  <c:v>11.208334000000001</c:v>
                </c:pt>
                <c:pt idx="540">
                  <c:v>11.229167</c:v>
                </c:pt>
                <c:pt idx="541">
                  <c:v>11.25</c:v>
                </c:pt>
                <c:pt idx="542">
                  <c:v>11.270834000000001</c:v>
                </c:pt>
                <c:pt idx="543">
                  <c:v>11.291667</c:v>
                </c:pt>
                <c:pt idx="544">
                  <c:v>11.3125</c:v>
                </c:pt>
                <c:pt idx="545">
                  <c:v>11.333334000000001</c:v>
                </c:pt>
                <c:pt idx="546">
                  <c:v>11.354167</c:v>
                </c:pt>
                <c:pt idx="547">
                  <c:v>11.375</c:v>
                </c:pt>
                <c:pt idx="548">
                  <c:v>11.395834000000001</c:v>
                </c:pt>
                <c:pt idx="549">
                  <c:v>11.416667</c:v>
                </c:pt>
                <c:pt idx="550">
                  <c:v>11.4375</c:v>
                </c:pt>
                <c:pt idx="551">
                  <c:v>11.458334000000001</c:v>
                </c:pt>
                <c:pt idx="552">
                  <c:v>11.479167</c:v>
                </c:pt>
                <c:pt idx="553">
                  <c:v>11.5</c:v>
                </c:pt>
                <c:pt idx="554">
                  <c:v>11.520834000000001</c:v>
                </c:pt>
                <c:pt idx="555">
                  <c:v>11.541665999999999</c:v>
                </c:pt>
                <c:pt idx="556">
                  <c:v>11.5625</c:v>
                </c:pt>
                <c:pt idx="557">
                  <c:v>11.583334000000001</c:v>
                </c:pt>
                <c:pt idx="558">
                  <c:v>11.604165999999999</c:v>
                </c:pt>
                <c:pt idx="559">
                  <c:v>11.625</c:v>
                </c:pt>
                <c:pt idx="560">
                  <c:v>11.645834000000001</c:v>
                </c:pt>
                <c:pt idx="561">
                  <c:v>11.666665999999999</c:v>
                </c:pt>
                <c:pt idx="562">
                  <c:v>11.6875</c:v>
                </c:pt>
                <c:pt idx="563">
                  <c:v>11.708334000000001</c:v>
                </c:pt>
                <c:pt idx="564">
                  <c:v>11.729165999999999</c:v>
                </c:pt>
                <c:pt idx="565">
                  <c:v>11.75</c:v>
                </c:pt>
                <c:pt idx="566">
                  <c:v>11.770834000000001</c:v>
                </c:pt>
                <c:pt idx="567">
                  <c:v>11.791665999999999</c:v>
                </c:pt>
                <c:pt idx="568">
                  <c:v>11.8125</c:v>
                </c:pt>
                <c:pt idx="569">
                  <c:v>11.833334000000001</c:v>
                </c:pt>
                <c:pt idx="570">
                  <c:v>11.854165999999999</c:v>
                </c:pt>
                <c:pt idx="571">
                  <c:v>11.875</c:v>
                </c:pt>
                <c:pt idx="572">
                  <c:v>11.895834000000001</c:v>
                </c:pt>
                <c:pt idx="573">
                  <c:v>11.916665999999999</c:v>
                </c:pt>
                <c:pt idx="574">
                  <c:v>11.9375</c:v>
                </c:pt>
                <c:pt idx="575">
                  <c:v>11.958334000000001</c:v>
                </c:pt>
                <c:pt idx="576">
                  <c:v>11.979165999999999</c:v>
                </c:pt>
                <c:pt idx="577">
                  <c:v>12</c:v>
                </c:pt>
                <c:pt idx="578">
                  <c:v>12.020834000000001</c:v>
                </c:pt>
                <c:pt idx="579">
                  <c:v>12.041665999999999</c:v>
                </c:pt>
                <c:pt idx="580">
                  <c:v>12.0625</c:v>
                </c:pt>
                <c:pt idx="581">
                  <c:v>12.083334000000001</c:v>
                </c:pt>
                <c:pt idx="582">
                  <c:v>12.104165999999999</c:v>
                </c:pt>
                <c:pt idx="583">
                  <c:v>12.125</c:v>
                </c:pt>
                <c:pt idx="584">
                  <c:v>12.145834000000001</c:v>
                </c:pt>
                <c:pt idx="585">
                  <c:v>12.166665999999999</c:v>
                </c:pt>
                <c:pt idx="586">
                  <c:v>12.1875</c:v>
                </c:pt>
                <c:pt idx="587">
                  <c:v>12.208334000000001</c:v>
                </c:pt>
                <c:pt idx="588">
                  <c:v>12.229165999999999</c:v>
                </c:pt>
                <c:pt idx="589">
                  <c:v>12.25</c:v>
                </c:pt>
                <c:pt idx="590">
                  <c:v>12.270834000000001</c:v>
                </c:pt>
                <c:pt idx="591">
                  <c:v>12.291665999999999</c:v>
                </c:pt>
                <c:pt idx="592">
                  <c:v>12.3125</c:v>
                </c:pt>
                <c:pt idx="593">
                  <c:v>12.333334000000001</c:v>
                </c:pt>
                <c:pt idx="594">
                  <c:v>12.354165999999999</c:v>
                </c:pt>
                <c:pt idx="595">
                  <c:v>12.375</c:v>
                </c:pt>
                <c:pt idx="596">
                  <c:v>12.395834000000001</c:v>
                </c:pt>
                <c:pt idx="597">
                  <c:v>12.416665999999999</c:v>
                </c:pt>
                <c:pt idx="598">
                  <c:v>12.4375</c:v>
                </c:pt>
                <c:pt idx="599">
                  <c:v>12.458334000000001</c:v>
                </c:pt>
                <c:pt idx="600">
                  <c:v>12.479165999999999</c:v>
                </c:pt>
                <c:pt idx="601">
                  <c:v>12.5</c:v>
                </c:pt>
                <c:pt idx="602">
                  <c:v>12.520834000000001</c:v>
                </c:pt>
                <c:pt idx="603">
                  <c:v>12.541665999999999</c:v>
                </c:pt>
                <c:pt idx="604">
                  <c:v>12.5625</c:v>
                </c:pt>
                <c:pt idx="605">
                  <c:v>12.583334000000001</c:v>
                </c:pt>
                <c:pt idx="606">
                  <c:v>12.604165999999999</c:v>
                </c:pt>
                <c:pt idx="607">
                  <c:v>12.625</c:v>
                </c:pt>
                <c:pt idx="608">
                  <c:v>12.645834000000001</c:v>
                </c:pt>
                <c:pt idx="609">
                  <c:v>12.666665999999999</c:v>
                </c:pt>
                <c:pt idx="610">
                  <c:v>12.6875</c:v>
                </c:pt>
                <c:pt idx="611">
                  <c:v>12.708334000000001</c:v>
                </c:pt>
                <c:pt idx="612">
                  <c:v>12.729165999999999</c:v>
                </c:pt>
                <c:pt idx="613">
                  <c:v>12.75</c:v>
                </c:pt>
                <c:pt idx="614">
                  <c:v>12.770834000000001</c:v>
                </c:pt>
                <c:pt idx="615">
                  <c:v>12.791665999999999</c:v>
                </c:pt>
                <c:pt idx="616">
                  <c:v>12.8125</c:v>
                </c:pt>
                <c:pt idx="617">
                  <c:v>12.833334000000001</c:v>
                </c:pt>
                <c:pt idx="618">
                  <c:v>12.854165999999999</c:v>
                </c:pt>
                <c:pt idx="619">
                  <c:v>12.875</c:v>
                </c:pt>
                <c:pt idx="620">
                  <c:v>12.895834000000001</c:v>
                </c:pt>
                <c:pt idx="621">
                  <c:v>12.916665999999999</c:v>
                </c:pt>
                <c:pt idx="622">
                  <c:v>12.9375</c:v>
                </c:pt>
                <c:pt idx="623">
                  <c:v>12.958334000000001</c:v>
                </c:pt>
                <c:pt idx="624">
                  <c:v>12.979165999999999</c:v>
                </c:pt>
                <c:pt idx="625">
                  <c:v>13</c:v>
                </c:pt>
                <c:pt idx="626">
                  <c:v>13.020834000000001</c:v>
                </c:pt>
                <c:pt idx="627">
                  <c:v>13.041665999999999</c:v>
                </c:pt>
                <c:pt idx="628">
                  <c:v>13.0625</c:v>
                </c:pt>
                <c:pt idx="629">
                  <c:v>13.083334000000001</c:v>
                </c:pt>
                <c:pt idx="630">
                  <c:v>13.104165999999999</c:v>
                </c:pt>
                <c:pt idx="631">
                  <c:v>13.125</c:v>
                </c:pt>
                <c:pt idx="632">
                  <c:v>13.145834000000001</c:v>
                </c:pt>
                <c:pt idx="633">
                  <c:v>13.166665999999999</c:v>
                </c:pt>
                <c:pt idx="634">
                  <c:v>13.1875</c:v>
                </c:pt>
                <c:pt idx="635">
                  <c:v>13.208334000000001</c:v>
                </c:pt>
                <c:pt idx="636">
                  <c:v>13.229165999999999</c:v>
                </c:pt>
                <c:pt idx="637">
                  <c:v>13.25</c:v>
                </c:pt>
                <c:pt idx="638">
                  <c:v>13.270834000000001</c:v>
                </c:pt>
                <c:pt idx="639">
                  <c:v>13.291665999999999</c:v>
                </c:pt>
                <c:pt idx="640">
                  <c:v>13.3125</c:v>
                </c:pt>
                <c:pt idx="641">
                  <c:v>13.333334000000001</c:v>
                </c:pt>
                <c:pt idx="642">
                  <c:v>13.354165999999999</c:v>
                </c:pt>
                <c:pt idx="643">
                  <c:v>13.375</c:v>
                </c:pt>
                <c:pt idx="644">
                  <c:v>13.395834000000001</c:v>
                </c:pt>
                <c:pt idx="645">
                  <c:v>13.416665999999999</c:v>
                </c:pt>
                <c:pt idx="646">
                  <c:v>13.4375</c:v>
                </c:pt>
                <c:pt idx="647">
                  <c:v>13.458334000000001</c:v>
                </c:pt>
                <c:pt idx="648">
                  <c:v>13.479165999999999</c:v>
                </c:pt>
                <c:pt idx="649">
                  <c:v>13.5</c:v>
                </c:pt>
                <c:pt idx="650">
                  <c:v>13.520834000000001</c:v>
                </c:pt>
                <c:pt idx="651">
                  <c:v>13.541665999999999</c:v>
                </c:pt>
                <c:pt idx="652">
                  <c:v>13.5625</c:v>
                </c:pt>
                <c:pt idx="653">
                  <c:v>13.583334000000001</c:v>
                </c:pt>
                <c:pt idx="654">
                  <c:v>13.604165999999999</c:v>
                </c:pt>
                <c:pt idx="655">
                  <c:v>13.625</c:v>
                </c:pt>
                <c:pt idx="656">
                  <c:v>13.645834000000001</c:v>
                </c:pt>
                <c:pt idx="657">
                  <c:v>13.666665999999999</c:v>
                </c:pt>
                <c:pt idx="658">
                  <c:v>13.6875</c:v>
                </c:pt>
                <c:pt idx="659">
                  <c:v>13.708334000000001</c:v>
                </c:pt>
                <c:pt idx="660">
                  <c:v>13.729165999999999</c:v>
                </c:pt>
                <c:pt idx="661">
                  <c:v>13.75</c:v>
                </c:pt>
                <c:pt idx="662">
                  <c:v>13.770834000000001</c:v>
                </c:pt>
                <c:pt idx="663">
                  <c:v>13.791665999999999</c:v>
                </c:pt>
                <c:pt idx="664">
                  <c:v>13.8125</c:v>
                </c:pt>
                <c:pt idx="665">
                  <c:v>13.833334000000001</c:v>
                </c:pt>
                <c:pt idx="666">
                  <c:v>13.854165999999999</c:v>
                </c:pt>
                <c:pt idx="667">
                  <c:v>13.875</c:v>
                </c:pt>
                <c:pt idx="668">
                  <c:v>13.895834000000001</c:v>
                </c:pt>
                <c:pt idx="669">
                  <c:v>13.916665999999999</c:v>
                </c:pt>
                <c:pt idx="670">
                  <c:v>13.9375</c:v>
                </c:pt>
                <c:pt idx="671">
                  <c:v>13.958334000000001</c:v>
                </c:pt>
                <c:pt idx="672">
                  <c:v>13.979165999999999</c:v>
                </c:pt>
                <c:pt idx="673">
                  <c:v>14</c:v>
                </c:pt>
                <c:pt idx="674">
                  <c:v>14.020834000000001</c:v>
                </c:pt>
                <c:pt idx="675">
                  <c:v>14.041665999999999</c:v>
                </c:pt>
                <c:pt idx="676">
                  <c:v>14.0625</c:v>
                </c:pt>
                <c:pt idx="677">
                  <c:v>14.083334000000001</c:v>
                </c:pt>
                <c:pt idx="678">
                  <c:v>14.104165999999999</c:v>
                </c:pt>
                <c:pt idx="679">
                  <c:v>14.125</c:v>
                </c:pt>
                <c:pt idx="680">
                  <c:v>14.145834000000001</c:v>
                </c:pt>
                <c:pt idx="681">
                  <c:v>14.166665999999999</c:v>
                </c:pt>
                <c:pt idx="682">
                  <c:v>14.1875</c:v>
                </c:pt>
                <c:pt idx="683">
                  <c:v>14.208334000000001</c:v>
                </c:pt>
                <c:pt idx="684">
                  <c:v>14.229165999999999</c:v>
                </c:pt>
                <c:pt idx="685">
                  <c:v>14.25</c:v>
                </c:pt>
                <c:pt idx="686">
                  <c:v>14.270834000000001</c:v>
                </c:pt>
                <c:pt idx="687">
                  <c:v>14.291665999999999</c:v>
                </c:pt>
                <c:pt idx="688">
                  <c:v>14.3125</c:v>
                </c:pt>
                <c:pt idx="689">
                  <c:v>14.333334000000001</c:v>
                </c:pt>
                <c:pt idx="690">
                  <c:v>14.354165999999999</c:v>
                </c:pt>
                <c:pt idx="691">
                  <c:v>14.375</c:v>
                </c:pt>
                <c:pt idx="692">
                  <c:v>14.395834000000001</c:v>
                </c:pt>
                <c:pt idx="693">
                  <c:v>14.416665999999999</c:v>
                </c:pt>
                <c:pt idx="694">
                  <c:v>14.4375</c:v>
                </c:pt>
                <c:pt idx="695">
                  <c:v>14.458334000000001</c:v>
                </c:pt>
                <c:pt idx="696">
                  <c:v>14.479165999999999</c:v>
                </c:pt>
                <c:pt idx="697">
                  <c:v>14.5</c:v>
                </c:pt>
                <c:pt idx="698">
                  <c:v>14.520834000000001</c:v>
                </c:pt>
                <c:pt idx="699">
                  <c:v>14.541665999999999</c:v>
                </c:pt>
                <c:pt idx="700">
                  <c:v>14.5625</c:v>
                </c:pt>
                <c:pt idx="701">
                  <c:v>14.583334000000001</c:v>
                </c:pt>
                <c:pt idx="702">
                  <c:v>14.604165999999999</c:v>
                </c:pt>
                <c:pt idx="703">
                  <c:v>14.625</c:v>
                </c:pt>
                <c:pt idx="704">
                  <c:v>14.645834000000001</c:v>
                </c:pt>
                <c:pt idx="705">
                  <c:v>14.666665999999999</c:v>
                </c:pt>
                <c:pt idx="706">
                  <c:v>14.6875</c:v>
                </c:pt>
                <c:pt idx="707">
                  <c:v>14.708334000000001</c:v>
                </c:pt>
                <c:pt idx="708">
                  <c:v>14.729165999999999</c:v>
                </c:pt>
                <c:pt idx="709">
                  <c:v>14.75</c:v>
                </c:pt>
                <c:pt idx="710">
                  <c:v>14.770834000000001</c:v>
                </c:pt>
                <c:pt idx="711">
                  <c:v>14.791665999999999</c:v>
                </c:pt>
                <c:pt idx="712">
                  <c:v>14.8125</c:v>
                </c:pt>
                <c:pt idx="713">
                  <c:v>14.833334000000001</c:v>
                </c:pt>
                <c:pt idx="714">
                  <c:v>14.854165999999999</c:v>
                </c:pt>
                <c:pt idx="715">
                  <c:v>14.875</c:v>
                </c:pt>
                <c:pt idx="716">
                  <c:v>14.895834000000001</c:v>
                </c:pt>
                <c:pt idx="717">
                  <c:v>14.916665999999999</c:v>
                </c:pt>
                <c:pt idx="718">
                  <c:v>14.9375</c:v>
                </c:pt>
                <c:pt idx="719">
                  <c:v>14.958334000000001</c:v>
                </c:pt>
                <c:pt idx="720">
                  <c:v>14.979165999999999</c:v>
                </c:pt>
                <c:pt idx="721">
                  <c:v>15</c:v>
                </c:pt>
                <c:pt idx="722">
                  <c:v>15.020834000000001</c:v>
                </c:pt>
                <c:pt idx="723">
                  <c:v>15.041665999999999</c:v>
                </c:pt>
                <c:pt idx="724">
                  <c:v>15.0625</c:v>
                </c:pt>
                <c:pt idx="725">
                  <c:v>15.083334000000001</c:v>
                </c:pt>
                <c:pt idx="726">
                  <c:v>15.104165999999999</c:v>
                </c:pt>
                <c:pt idx="727">
                  <c:v>15.125</c:v>
                </c:pt>
                <c:pt idx="728">
                  <c:v>15.145834000000001</c:v>
                </c:pt>
                <c:pt idx="729">
                  <c:v>15.166665999999999</c:v>
                </c:pt>
                <c:pt idx="730">
                  <c:v>15.1875</c:v>
                </c:pt>
                <c:pt idx="731">
                  <c:v>15.208334000000001</c:v>
                </c:pt>
                <c:pt idx="732">
                  <c:v>15.229165999999999</c:v>
                </c:pt>
                <c:pt idx="733">
                  <c:v>15.25</c:v>
                </c:pt>
                <c:pt idx="734">
                  <c:v>15.270834000000001</c:v>
                </c:pt>
                <c:pt idx="735">
                  <c:v>15.291665999999999</c:v>
                </c:pt>
                <c:pt idx="736">
                  <c:v>15.3125</c:v>
                </c:pt>
                <c:pt idx="737">
                  <c:v>15.333334000000001</c:v>
                </c:pt>
                <c:pt idx="738">
                  <c:v>15.354165999999999</c:v>
                </c:pt>
                <c:pt idx="739">
                  <c:v>15.375</c:v>
                </c:pt>
                <c:pt idx="740">
                  <c:v>15.395834000000001</c:v>
                </c:pt>
                <c:pt idx="741">
                  <c:v>15.416665999999999</c:v>
                </c:pt>
                <c:pt idx="742">
                  <c:v>15.4375</c:v>
                </c:pt>
                <c:pt idx="743">
                  <c:v>15.458334000000001</c:v>
                </c:pt>
                <c:pt idx="744">
                  <c:v>15.479165999999999</c:v>
                </c:pt>
                <c:pt idx="745">
                  <c:v>15.5</c:v>
                </c:pt>
                <c:pt idx="746">
                  <c:v>15.520834000000001</c:v>
                </c:pt>
                <c:pt idx="747">
                  <c:v>15.541665999999999</c:v>
                </c:pt>
                <c:pt idx="748">
                  <c:v>15.5625</c:v>
                </c:pt>
                <c:pt idx="749">
                  <c:v>15.583334000000001</c:v>
                </c:pt>
                <c:pt idx="750">
                  <c:v>15.604165999999999</c:v>
                </c:pt>
                <c:pt idx="751">
                  <c:v>15.625</c:v>
                </c:pt>
                <c:pt idx="752">
                  <c:v>15.645834000000001</c:v>
                </c:pt>
                <c:pt idx="753">
                  <c:v>15.666665999999999</c:v>
                </c:pt>
                <c:pt idx="754">
                  <c:v>15.6875</c:v>
                </c:pt>
                <c:pt idx="755">
                  <c:v>15.708334000000001</c:v>
                </c:pt>
                <c:pt idx="756">
                  <c:v>15.729165999999999</c:v>
                </c:pt>
                <c:pt idx="757">
                  <c:v>15.75</c:v>
                </c:pt>
                <c:pt idx="758">
                  <c:v>15.770834000000001</c:v>
                </c:pt>
                <c:pt idx="759">
                  <c:v>15.791665999999999</c:v>
                </c:pt>
                <c:pt idx="760">
                  <c:v>15.8125</c:v>
                </c:pt>
                <c:pt idx="761">
                  <c:v>15.833334000000001</c:v>
                </c:pt>
                <c:pt idx="762">
                  <c:v>15.854165999999999</c:v>
                </c:pt>
                <c:pt idx="763">
                  <c:v>15.875</c:v>
                </c:pt>
                <c:pt idx="764">
                  <c:v>15.895834000000001</c:v>
                </c:pt>
                <c:pt idx="765">
                  <c:v>15.916665999999999</c:v>
                </c:pt>
                <c:pt idx="766">
                  <c:v>15.9375</c:v>
                </c:pt>
                <c:pt idx="767">
                  <c:v>15.958334000000001</c:v>
                </c:pt>
                <c:pt idx="768">
                  <c:v>15.979165999999999</c:v>
                </c:pt>
                <c:pt idx="769">
                  <c:v>16</c:v>
                </c:pt>
                <c:pt idx="770">
                  <c:v>16.020834000000001</c:v>
                </c:pt>
                <c:pt idx="771">
                  <c:v>16.041665999999999</c:v>
                </c:pt>
                <c:pt idx="772">
                  <c:v>16.0625</c:v>
                </c:pt>
                <c:pt idx="773">
                  <c:v>16.083334000000001</c:v>
                </c:pt>
                <c:pt idx="774">
                  <c:v>16.104165999999999</c:v>
                </c:pt>
                <c:pt idx="775">
                  <c:v>16.125</c:v>
                </c:pt>
                <c:pt idx="776">
                  <c:v>16.145834000000001</c:v>
                </c:pt>
                <c:pt idx="777">
                  <c:v>16.166665999999999</c:v>
                </c:pt>
                <c:pt idx="778">
                  <c:v>16.1875</c:v>
                </c:pt>
                <c:pt idx="779">
                  <c:v>16.208334000000001</c:v>
                </c:pt>
                <c:pt idx="780">
                  <c:v>16.229165999999999</c:v>
                </c:pt>
                <c:pt idx="781">
                  <c:v>16.25</c:v>
                </c:pt>
                <c:pt idx="782">
                  <c:v>16.270834000000001</c:v>
                </c:pt>
                <c:pt idx="783">
                  <c:v>16.291665999999999</c:v>
                </c:pt>
                <c:pt idx="784">
                  <c:v>16.3125</c:v>
                </c:pt>
                <c:pt idx="785">
                  <c:v>16.333334000000001</c:v>
                </c:pt>
                <c:pt idx="786">
                  <c:v>16.354165999999999</c:v>
                </c:pt>
                <c:pt idx="787">
                  <c:v>16.375</c:v>
                </c:pt>
                <c:pt idx="788">
                  <c:v>16.395834000000001</c:v>
                </c:pt>
                <c:pt idx="789">
                  <c:v>16.416665999999999</c:v>
                </c:pt>
                <c:pt idx="790">
                  <c:v>16.4375</c:v>
                </c:pt>
                <c:pt idx="791">
                  <c:v>16.458334000000001</c:v>
                </c:pt>
                <c:pt idx="792">
                  <c:v>16.479165999999999</c:v>
                </c:pt>
                <c:pt idx="793">
                  <c:v>16.5</c:v>
                </c:pt>
                <c:pt idx="794">
                  <c:v>16.520834000000001</c:v>
                </c:pt>
                <c:pt idx="795">
                  <c:v>16.541665999999999</c:v>
                </c:pt>
                <c:pt idx="796">
                  <c:v>16.5625</c:v>
                </c:pt>
                <c:pt idx="797">
                  <c:v>16.583334000000001</c:v>
                </c:pt>
                <c:pt idx="798">
                  <c:v>16.604165999999999</c:v>
                </c:pt>
                <c:pt idx="799">
                  <c:v>16.625</c:v>
                </c:pt>
                <c:pt idx="800">
                  <c:v>16.645834000000001</c:v>
                </c:pt>
                <c:pt idx="801">
                  <c:v>16.666665999999999</c:v>
                </c:pt>
                <c:pt idx="802">
                  <c:v>16.6875</c:v>
                </c:pt>
                <c:pt idx="803">
                  <c:v>16.708334000000001</c:v>
                </c:pt>
                <c:pt idx="804">
                  <c:v>16.729165999999999</c:v>
                </c:pt>
                <c:pt idx="805">
                  <c:v>16.75</c:v>
                </c:pt>
                <c:pt idx="806">
                  <c:v>16.770834000000001</c:v>
                </c:pt>
                <c:pt idx="807">
                  <c:v>16.791665999999999</c:v>
                </c:pt>
                <c:pt idx="808">
                  <c:v>16.8125</c:v>
                </c:pt>
                <c:pt idx="809">
                  <c:v>16.833334000000001</c:v>
                </c:pt>
                <c:pt idx="810">
                  <c:v>16.854165999999999</c:v>
                </c:pt>
                <c:pt idx="811">
                  <c:v>16.875</c:v>
                </c:pt>
                <c:pt idx="812">
                  <c:v>16.895834000000001</c:v>
                </c:pt>
                <c:pt idx="813">
                  <c:v>16.916665999999999</c:v>
                </c:pt>
                <c:pt idx="814">
                  <c:v>16.9375</c:v>
                </c:pt>
                <c:pt idx="815">
                  <c:v>16.958334000000001</c:v>
                </c:pt>
                <c:pt idx="816">
                  <c:v>16.979165999999999</c:v>
                </c:pt>
                <c:pt idx="817">
                  <c:v>17</c:v>
                </c:pt>
                <c:pt idx="818">
                  <c:v>17.020834000000001</c:v>
                </c:pt>
                <c:pt idx="819">
                  <c:v>17.041665999999999</c:v>
                </c:pt>
                <c:pt idx="820">
                  <c:v>17.0625</c:v>
                </c:pt>
                <c:pt idx="821">
                  <c:v>17.083334000000001</c:v>
                </c:pt>
                <c:pt idx="822">
                  <c:v>17.104165999999999</c:v>
                </c:pt>
                <c:pt idx="823">
                  <c:v>17.125</c:v>
                </c:pt>
                <c:pt idx="824">
                  <c:v>17.145834000000001</c:v>
                </c:pt>
                <c:pt idx="825">
                  <c:v>17.166665999999999</c:v>
                </c:pt>
                <c:pt idx="826">
                  <c:v>17.1875</c:v>
                </c:pt>
                <c:pt idx="827">
                  <c:v>17.208334000000001</c:v>
                </c:pt>
                <c:pt idx="828">
                  <c:v>17.229165999999999</c:v>
                </c:pt>
                <c:pt idx="829">
                  <c:v>17.25</c:v>
                </c:pt>
                <c:pt idx="830">
                  <c:v>17.270834000000001</c:v>
                </c:pt>
                <c:pt idx="831">
                  <c:v>17.291665999999999</c:v>
                </c:pt>
                <c:pt idx="832">
                  <c:v>17.3125</c:v>
                </c:pt>
                <c:pt idx="833">
                  <c:v>17.333334000000001</c:v>
                </c:pt>
                <c:pt idx="834">
                  <c:v>17.354165999999999</c:v>
                </c:pt>
                <c:pt idx="835">
                  <c:v>17.375</c:v>
                </c:pt>
                <c:pt idx="836">
                  <c:v>17.395834000000001</c:v>
                </c:pt>
                <c:pt idx="837">
                  <c:v>17.416665999999999</c:v>
                </c:pt>
                <c:pt idx="838">
                  <c:v>17.4375</c:v>
                </c:pt>
                <c:pt idx="839">
                  <c:v>17.458334000000001</c:v>
                </c:pt>
                <c:pt idx="840">
                  <c:v>17.479165999999999</c:v>
                </c:pt>
                <c:pt idx="841">
                  <c:v>17.5</c:v>
                </c:pt>
                <c:pt idx="842">
                  <c:v>17.520834000000001</c:v>
                </c:pt>
                <c:pt idx="843">
                  <c:v>17.541665999999999</c:v>
                </c:pt>
                <c:pt idx="844">
                  <c:v>17.5625</c:v>
                </c:pt>
                <c:pt idx="845">
                  <c:v>17.583334000000001</c:v>
                </c:pt>
                <c:pt idx="846">
                  <c:v>17.604165999999999</c:v>
                </c:pt>
                <c:pt idx="847">
                  <c:v>17.625</c:v>
                </c:pt>
                <c:pt idx="848">
                  <c:v>17.645834000000001</c:v>
                </c:pt>
                <c:pt idx="849">
                  <c:v>17.666665999999999</c:v>
                </c:pt>
                <c:pt idx="850">
                  <c:v>17.6875</c:v>
                </c:pt>
                <c:pt idx="851">
                  <c:v>17.708334000000001</c:v>
                </c:pt>
                <c:pt idx="852">
                  <c:v>17.729165999999999</c:v>
                </c:pt>
                <c:pt idx="853">
                  <c:v>17.75</c:v>
                </c:pt>
                <c:pt idx="854">
                  <c:v>17.770834000000001</c:v>
                </c:pt>
                <c:pt idx="855">
                  <c:v>17.791665999999999</c:v>
                </c:pt>
                <c:pt idx="856">
                  <c:v>17.8125</c:v>
                </c:pt>
                <c:pt idx="857">
                  <c:v>17.833334000000001</c:v>
                </c:pt>
                <c:pt idx="858">
                  <c:v>17.854165999999999</c:v>
                </c:pt>
                <c:pt idx="859">
                  <c:v>17.875</c:v>
                </c:pt>
                <c:pt idx="860">
                  <c:v>17.895834000000001</c:v>
                </c:pt>
                <c:pt idx="861">
                  <c:v>17.916665999999999</c:v>
                </c:pt>
                <c:pt idx="862">
                  <c:v>17.9375</c:v>
                </c:pt>
                <c:pt idx="863">
                  <c:v>17.958334000000001</c:v>
                </c:pt>
                <c:pt idx="864">
                  <c:v>17.979165999999999</c:v>
                </c:pt>
                <c:pt idx="865">
                  <c:v>18</c:v>
                </c:pt>
                <c:pt idx="866">
                  <c:v>18.020834000000001</c:v>
                </c:pt>
                <c:pt idx="867">
                  <c:v>18.041665999999999</c:v>
                </c:pt>
                <c:pt idx="868">
                  <c:v>18.0625</c:v>
                </c:pt>
                <c:pt idx="869">
                  <c:v>18.083334000000001</c:v>
                </c:pt>
                <c:pt idx="870">
                  <c:v>18.104165999999999</c:v>
                </c:pt>
                <c:pt idx="871">
                  <c:v>18.125</c:v>
                </c:pt>
                <c:pt idx="872">
                  <c:v>18.145834000000001</c:v>
                </c:pt>
                <c:pt idx="873">
                  <c:v>18.166665999999999</c:v>
                </c:pt>
                <c:pt idx="874">
                  <c:v>18.1875</c:v>
                </c:pt>
                <c:pt idx="875">
                  <c:v>18.208334000000001</c:v>
                </c:pt>
                <c:pt idx="876">
                  <c:v>18.229165999999999</c:v>
                </c:pt>
                <c:pt idx="877">
                  <c:v>18.25</c:v>
                </c:pt>
                <c:pt idx="878">
                  <c:v>18.270834000000001</c:v>
                </c:pt>
                <c:pt idx="879">
                  <c:v>18.291665999999999</c:v>
                </c:pt>
                <c:pt idx="880">
                  <c:v>18.3125</c:v>
                </c:pt>
                <c:pt idx="881">
                  <c:v>18.333334000000001</c:v>
                </c:pt>
                <c:pt idx="882">
                  <c:v>18.354165999999999</c:v>
                </c:pt>
                <c:pt idx="883">
                  <c:v>18.375</c:v>
                </c:pt>
                <c:pt idx="884">
                  <c:v>18.395834000000001</c:v>
                </c:pt>
                <c:pt idx="885">
                  <c:v>18.416665999999999</c:v>
                </c:pt>
                <c:pt idx="886">
                  <c:v>18.4375</c:v>
                </c:pt>
                <c:pt idx="887">
                  <c:v>18.458334000000001</c:v>
                </c:pt>
                <c:pt idx="888">
                  <c:v>18.479165999999999</c:v>
                </c:pt>
                <c:pt idx="889">
                  <c:v>18.5</c:v>
                </c:pt>
                <c:pt idx="890">
                  <c:v>18.520834000000001</c:v>
                </c:pt>
                <c:pt idx="891">
                  <c:v>18.541665999999999</c:v>
                </c:pt>
                <c:pt idx="892">
                  <c:v>18.5625</c:v>
                </c:pt>
                <c:pt idx="893">
                  <c:v>18.583334000000001</c:v>
                </c:pt>
                <c:pt idx="894">
                  <c:v>18.604165999999999</c:v>
                </c:pt>
                <c:pt idx="895">
                  <c:v>18.625</c:v>
                </c:pt>
                <c:pt idx="896">
                  <c:v>18.645834000000001</c:v>
                </c:pt>
                <c:pt idx="897">
                  <c:v>18.666665999999999</c:v>
                </c:pt>
                <c:pt idx="898">
                  <c:v>18.6875</c:v>
                </c:pt>
                <c:pt idx="899">
                  <c:v>18.708334000000001</c:v>
                </c:pt>
                <c:pt idx="900">
                  <c:v>18.729165999999999</c:v>
                </c:pt>
                <c:pt idx="901">
                  <c:v>18.75</c:v>
                </c:pt>
                <c:pt idx="902">
                  <c:v>18.770834000000001</c:v>
                </c:pt>
                <c:pt idx="903">
                  <c:v>18.791665999999999</c:v>
                </c:pt>
                <c:pt idx="904">
                  <c:v>18.8125</c:v>
                </c:pt>
                <c:pt idx="905">
                  <c:v>18.833334000000001</c:v>
                </c:pt>
                <c:pt idx="906">
                  <c:v>18.854165999999999</c:v>
                </c:pt>
                <c:pt idx="907">
                  <c:v>18.875</c:v>
                </c:pt>
                <c:pt idx="908">
                  <c:v>18.895834000000001</c:v>
                </c:pt>
                <c:pt idx="909">
                  <c:v>18.916665999999999</c:v>
                </c:pt>
                <c:pt idx="910">
                  <c:v>18.9375</c:v>
                </c:pt>
                <c:pt idx="911">
                  <c:v>18.958334000000001</c:v>
                </c:pt>
                <c:pt idx="912">
                  <c:v>18.979165999999999</c:v>
                </c:pt>
                <c:pt idx="913">
                  <c:v>19</c:v>
                </c:pt>
                <c:pt idx="914">
                  <c:v>19.020834000000001</c:v>
                </c:pt>
                <c:pt idx="915">
                  <c:v>19.041665999999999</c:v>
                </c:pt>
                <c:pt idx="916">
                  <c:v>19.0625</c:v>
                </c:pt>
                <c:pt idx="917">
                  <c:v>19.083334000000001</c:v>
                </c:pt>
                <c:pt idx="918">
                  <c:v>19.104165999999999</c:v>
                </c:pt>
                <c:pt idx="919">
                  <c:v>19.125</c:v>
                </c:pt>
                <c:pt idx="920">
                  <c:v>19.145834000000001</c:v>
                </c:pt>
                <c:pt idx="921">
                  <c:v>19.166665999999999</c:v>
                </c:pt>
                <c:pt idx="922">
                  <c:v>19.1875</c:v>
                </c:pt>
                <c:pt idx="923">
                  <c:v>19.208334000000001</c:v>
                </c:pt>
                <c:pt idx="924">
                  <c:v>19.229165999999999</c:v>
                </c:pt>
                <c:pt idx="925">
                  <c:v>19.25</c:v>
                </c:pt>
                <c:pt idx="926">
                  <c:v>19.270834000000001</c:v>
                </c:pt>
                <c:pt idx="927">
                  <c:v>19.291665999999999</c:v>
                </c:pt>
                <c:pt idx="928">
                  <c:v>19.3125</c:v>
                </c:pt>
                <c:pt idx="929">
                  <c:v>19.333334000000001</c:v>
                </c:pt>
                <c:pt idx="930">
                  <c:v>19.354165999999999</c:v>
                </c:pt>
                <c:pt idx="931">
                  <c:v>19.375</c:v>
                </c:pt>
                <c:pt idx="932">
                  <c:v>19.395834000000001</c:v>
                </c:pt>
                <c:pt idx="933">
                  <c:v>19.416665999999999</c:v>
                </c:pt>
                <c:pt idx="934">
                  <c:v>19.4375</c:v>
                </c:pt>
                <c:pt idx="935">
                  <c:v>19.458334000000001</c:v>
                </c:pt>
                <c:pt idx="936">
                  <c:v>19.479165999999999</c:v>
                </c:pt>
                <c:pt idx="937">
                  <c:v>19.5</c:v>
                </c:pt>
                <c:pt idx="938">
                  <c:v>19.520831999999999</c:v>
                </c:pt>
                <c:pt idx="939">
                  <c:v>19.541665999999999</c:v>
                </c:pt>
                <c:pt idx="940">
                  <c:v>19.5625</c:v>
                </c:pt>
                <c:pt idx="941">
                  <c:v>19.583331999999999</c:v>
                </c:pt>
                <c:pt idx="942">
                  <c:v>19.604165999999999</c:v>
                </c:pt>
                <c:pt idx="943">
                  <c:v>19.625</c:v>
                </c:pt>
                <c:pt idx="944">
                  <c:v>19.645831999999999</c:v>
                </c:pt>
                <c:pt idx="945">
                  <c:v>19.666665999999999</c:v>
                </c:pt>
                <c:pt idx="946">
                  <c:v>19.6875</c:v>
                </c:pt>
                <c:pt idx="947">
                  <c:v>19.708331999999999</c:v>
                </c:pt>
                <c:pt idx="948">
                  <c:v>19.729165999999999</c:v>
                </c:pt>
                <c:pt idx="949">
                  <c:v>19.75</c:v>
                </c:pt>
                <c:pt idx="950">
                  <c:v>19.770831999999999</c:v>
                </c:pt>
                <c:pt idx="951">
                  <c:v>19.791665999999999</c:v>
                </c:pt>
                <c:pt idx="952">
                  <c:v>19.8125</c:v>
                </c:pt>
                <c:pt idx="953">
                  <c:v>19.833331999999999</c:v>
                </c:pt>
                <c:pt idx="954">
                  <c:v>19.854165999999999</c:v>
                </c:pt>
                <c:pt idx="955">
                  <c:v>19.875</c:v>
                </c:pt>
                <c:pt idx="956">
                  <c:v>19.895831999999999</c:v>
                </c:pt>
                <c:pt idx="957">
                  <c:v>19.916665999999999</c:v>
                </c:pt>
                <c:pt idx="958">
                  <c:v>19.9375</c:v>
                </c:pt>
                <c:pt idx="959">
                  <c:v>19.958331999999999</c:v>
                </c:pt>
                <c:pt idx="960">
                  <c:v>19.979165999999999</c:v>
                </c:pt>
                <c:pt idx="961">
                  <c:v>20</c:v>
                </c:pt>
                <c:pt idx="964">
                  <c:v>0.68750099999999992</c:v>
                </c:pt>
                <c:pt idx="965">
                  <c:v>0.83333399999999991</c:v>
                </c:pt>
              </c:numCache>
            </c:numRef>
          </c:xVal>
          <c:yVal>
            <c:numRef>
              <c:f>aLL!$R$2:$R$968</c:f>
              <c:numCache>
                <c:formatCode>General</c:formatCode>
                <c:ptCount val="967"/>
                <c:pt idx="0">
                  <c:v>60</c:v>
                </c:pt>
                <c:pt idx="1">
                  <c:v>60.000014999999998</c:v>
                </c:pt>
                <c:pt idx="2">
                  <c:v>60.000022999999999</c:v>
                </c:pt>
                <c:pt idx="3">
                  <c:v>60.000022999999999</c:v>
                </c:pt>
                <c:pt idx="4">
                  <c:v>60.000014999999998</c:v>
                </c:pt>
                <c:pt idx="5">
                  <c:v>60.000008000000001</c:v>
                </c:pt>
                <c:pt idx="6">
                  <c:v>59.999985000000002</c:v>
                </c:pt>
                <c:pt idx="7">
                  <c:v>59.999961999999996</c:v>
                </c:pt>
                <c:pt idx="8">
                  <c:v>59.999927999999997</c:v>
                </c:pt>
                <c:pt idx="9">
                  <c:v>59.999893</c:v>
                </c:pt>
                <c:pt idx="10">
                  <c:v>59.999854999999997</c:v>
                </c:pt>
                <c:pt idx="11">
                  <c:v>59.999813000000003</c:v>
                </c:pt>
                <c:pt idx="12">
                  <c:v>59.999778999999997</c:v>
                </c:pt>
                <c:pt idx="13">
                  <c:v>59.999747999999997</c:v>
                </c:pt>
                <c:pt idx="14">
                  <c:v>59.999724999999998</c:v>
                </c:pt>
                <c:pt idx="15">
                  <c:v>59.999718000000001</c:v>
                </c:pt>
                <c:pt idx="16">
                  <c:v>59.999718000000001</c:v>
                </c:pt>
                <c:pt idx="17">
                  <c:v>59.999729000000002</c:v>
                </c:pt>
                <c:pt idx="18">
                  <c:v>59.999741</c:v>
                </c:pt>
                <c:pt idx="19">
                  <c:v>59.999760000000002</c:v>
                </c:pt>
                <c:pt idx="20">
                  <c:v>59.999783000000001</c:v>
                </c:pt>
                <c:pt idx="21">
                  <c:v>59.999805000000002</c:v>
                </c:pt>
                <c:pt idx="22">
                  <c:v>59.999828000000001</c:v>
                </c:pt>
                <c:pt idx="23">
                  <c:v>59.999844000000003</c:v>
                </c:pt>
                <c:pt idx="24">
                  <c:v>59.999839999999999</c:v>
                </c:pt>
                <c:pt idx="25">
                  <c:v>59.999839999999999</c:v>
                </c:pt>
                <c:pt idx="26">
                  <c:v>59.993335999999999</c:v>
                </c:pt>
                <c:pt idx="27">
                  <c:v>59.988014</c:v>
                </c:pt>
                <c:pt idx="28">
                  <c:v>59.982784000000002</c:v>
                </c:pt>
                <c:pt idx="29">
                  <c:v>59.97757</c:v>
                </c:pt>
                <c:pt idx="30">
                  <c:v>59.972385000000003</c:v>
                </c:pt>
                <c:pt idx="31">
                  <c:v>59.967227999999999</c:v>
                </c:pt>
                <c:pt idx="32">
                  <c:v>59.962100999999997</c:v>
                </c:pt>
                <c:pt idx="33">
                  <c:v>59.957026999999997</c:v>
                </c:pt>
                <c:pt idx="34">
                  <c:v>59.952010999999999</c:v>
                </c:pt>
                <c:pt idx="35">
                  <c:v>59.947105000000001</c:v>
                </c:pt>
                <c:pt idx="36">
                  <c:v>59.942309999999999</c:v>
                </c:pt>
                <c:pt idx="37">
                  <c:v>59.937640999999999</c:v>
                </c:pt>
                <c:pt idx="38">
                  <c:v>59.933093999999997</c:v>
                </c:pt>
                <c:pt idx="39">
                  <c:v>59.928673000000003</c:v>
                </c:pt>
                <c:pt idx="40">
                  <c:v>59.924346999999997</c:v>
                </c:pt>
                <c:pt idx="41">
                  <c:v>59.920105</c:v>
                </c:pt>
                <c:pt idx="42">
                  <c:v>59.915936000000002</c:v>
                </c:pt>
                <c:pt idx="43">
                  <c:v>59.911803999999997</c:v>
                </c:pt>
                <c:pt idx="44">
                  <c:v>59.907730000000001</c:v>
                </c:pt>
                <c:pt idx="45">
                  <c:v>59.903671000000003</c:v>
                </c:pt>
                <c:pt idx="46">
                  <c:v>59.899628</c:v>
                </c:pt>
                <c:pt idx="47">
                  <c:v>59.895592000000001</c:v>
                </c:pt>
                <c:pt idx="48">
                  <c:v>59.891567000000002</c:v>
                </c:pt>
                <c:pt idx="49">
                  <c:v>59.887557999999999</c:v>
                </c:pt>
                <c:pt idx="50">
                  <c:v>59.883578999999997</c:v>
                </c:pt>
                <c:pt idx="51">
                  <c:v>59.879635</c:v>
                </c:pt>
                <c:pt idx="52">
                  <c:v>59.875720999999999</c:v>
                </c:pt>
                <c:pt idx="53">
                  <c:v>59.871848999999997</c:v>
                </c:pt>
                <c:pt idx="54">
                  <c:v>59.867995999999998</c:v>
                </c:pt>
                <c:pt idx="55">
                  <c:v>59.864162</c:v>
                </c:pt>
                <c:pt idx="56">
                  <c:v>59.860329</c:v>
                </c:pt>
                <c:pt idx="57">
                  <c:v>59.856490999999998</c:v>
                </c:pt>
                <c:pt idx="58">
                  <c:v>59.852631000000002</c:v>
                </c:pt>
                <c:pt idx="59">
                  <c:v>59.848742999999999</c:v>
                </c:pt>
                <c:pt idx="60">
                  <c:v>59.844817999999997</c:v>
                </c:pt>
                <c:pt idx="61">
                  <c:v>59.840836000000003</c:v>
                </c:pt>
                <c:pt idx="62">
                  <c:v>59.836803000000003</c:v>
                </c:pt>
                <c:pt idx="63">
                  <c:v>59.832714000000003</c:v>
                </c:pt>
                <c:pt idx="64">
                  <c:v>59.828575000000001</c:v>
                </c:pt>
                <c:pt idx="65">
                  <c:v>59.824393999999998</c:v>
                </c:pt>
                <c:pt idx="66">
                  <c:v>59.820183</c:v>
                </c:pt>
                <c:pt idx="67">
                  <c:v>59.815959999999997</c:v>
                </c:pt>
                <c:pt idx="68">
                  <c:v>59.811740999999998</c:v>
                </c:pt>
                <c:pt idx="69">
                  <c:v>59.807532999999999</c:v>
                </c:pt>
                <c:pt idx="70">
                  <c:v>59.803348999999997</c:v>
                </c:pt>
                <c:pt idx="71">
                  <c:v>59.799202000000001</c:v>
                </c:pt>
                <c:pt idx="72">
                  <c:v>59.795101000000003</c:v>
                </c:pt>
                <c:pt idx="73">
                  <c:v>59.791046000000001</c:v>
                </c:pt>
                <c:pt idx="74">
                  <c:v>59.787047999999999</c:v>
                </c:pt>
                <c:pt idx="75">
                  <c:v>59.783104000000002</c:v>
                </c:pt>
                <c:pt idx="76">
                  <c:v>59.779221</c:v>
                </c:pt>
                <c:pt idx="77">
                  <c:v>59.775390999999999</c:v>
                </c:pt>
                <c:pt idx="78">
                  <c:v>59.771617999999997</c:v>
                </c:pt>
                <c:pt idx="79">
                  <c:v>59.767895000000003</c:v>
                </c:pt>
                <c:pt idx="80">
                  <c:v>59.764235999999997</c:v>
                </c:pt>
                <c:pt idx="81">
                  <c:v>59.760632000000001</c:v>
                </c:pt>
                <c:pt idx="82">
                  <c:v>59.757122000000003</c:v>
                </c:pt>
                <c:pt idx="83">
                  <c:v>59.753703999999999</c:v>
                </c:pt>
                <c:pt idx="84">
                  <c:v>59.750647999999998</c:v>
                </c:pt>
                <c:pt idx="85">
                  <c:v>59.747703999999999</c:v>
                </c:pt>
                <c:pt idx="86">
                  <c:v>59.744822999999997</c:v>
                </c:pt>
                <c:pt idx="87">
                  <c:v>59.742012000000003</c:v>
                </c:pt>
                <c:pt idx="88">
                  <c:v>59.739272999999997</c:v>
                </c:pt>
                <c:pt idx="89">
                  <c:v>59.736603000000002</c:v>
                </c:pt>
                <c:pt idx="90">
                  <c:v>59.734009</c:v>
                </c:pt>
                <c:pt idx="91">
                  <c:v>59.731487000000001</c:v>
                </c:pt>
                <c:pt idx="92">
                  <c:v>59.729014999999997</c:v>
                </c:pt>
                <c:pt idx="93">
                  <c:v>59.726585</c:v>
                </c:pt>
                <c:pt idx="94">
                  <c:v>59.724181999999999</c:v>
                </c:pt>
                <c:pt idx="95">
                  <c:v>59.721789999999999</c:v>
                </c:pt>
                <c:pt idx="96">
                  <c:v>59.719397999999998</c:v>
                </c:pt>
                <c:pt idx="97">
                  <c:v>59.716999000000001</c:v>
                </c:pt>
                <c:pt idx="98">
                  <c:v>59.714576999999998</c:v>
                </c:pt>
                <c:pt idx="99">
                  <c:v>59.712139000000001</c:v>
                </c:pt>
                <c:pt idx="100">
                  <c:v>59.709671</c:v>
                </c:pt>
                <c:pt idx="101">
                  <c:v>59.707180000000001</c:v>
                </c:pt>
                <c:pt idx="102">
                  <c:v>59.70467</c:v>
                </c:pt>
                <c:pt idx="103">
                  <c:v>59.702145000000002</c:v>
                </c:pt>
                <c:pt idx="104">
                  <c:v>59.699604000000001</c:v>
                </c:pt>
                <c:pt idx="105">
                  <c:v>59.697048000000002</c:v>
                </c:pt>
                <c:pt idx="106">
                  <c:v>59.694496000000001</c:v>
                </c:pt>
                <c:pt idx="107">
                  <c:v>59.691940000000002</c:v>
                </c:pt>
                <c:pt idx="108">
                  <c:v>59.689383999999997</c:v>
                </c:pt>
                <c:pt idx="109">
                  <c:v>59.686832000000003</c:v>
                </c:pt>
                <c:pt idx="110">
                  <c:v>59.684280000000001</c:v>
                </c:pt>
                <c:pt idx="111">
                  <c:v>59.681731999999997</c:v>
                </c:pt>
                <c:pt idx="112">
                  <c:v>59.679192</c:v>
                </c:pt>
                <c:pt idx="113">
                  <c:v>59.676642999999999</c:v>
                </c:pt>
                <c:pt idx="114">
                  <c:v>59.674087999999998</c:v>
                </c:pt>
                <c:pt idx="115">
                  <c:v>59.671505000000003</c:v>
                </c:pt>
                <c:pt idx="116">
                  <c:v>59.668930000000003</c:v>
                </c:pt>
                <c:pt idx="117">
                  <c:v>59.666381999999999</c:v>
                </c:pt>
                <c:pt idx="118">
                  <c:v>59.66386</c:v>
                </c:pt>
                <c:pt idx="119">
                  <c:v>59.661391999999999</c:v>
                </c:pt>
                <c:pt idx="120">
                  <c:v>59.658932</c:v>
                </c:pt>
                <c:pt idx="121">
                  <c:v>59.656517000000001</c:v>
                </c:pt>
                <c:pt idx="122">
                  <c:v>59.654128999999998</c:v>
                </c:pt>
                <c:pt idx="123">
                  <c:v>59.651791000000003</c:v>
                </c:pt>
                <c:pt idx="124">
                  <c:v>59.649475000000002</c:v>
                </c:pt>
                <c:pt idx="125">
                  <c:v>59.647185999999998</c:v>
                </c:pt>
                <c:pt idx="126">
                  <c:v>59.644917</c:v>
                </c:pt>
                <c:pt idx="127">
                  <c:v>59.642670000000003</c:v>
                </c:pt>
                <c:pt idx="128">
                  <c:v>59.640442</c:v>
                </c:pt>
                <c:pt idx="129">
                  <c:v>59.638221999999999</c:v>
                </c:pt>
                <c:pt idx="130">
                  <c:v>59.636004999999997</c:v>
                </c:pt>
                <c:pt idx="131">
                  <c:v>59.633792999999997</c:v>
                </c:pt>
                <c:pt idx="132">
                  <c:v>59.631573000000003</c:v>
                </c:pt>
                <c:pt idx="133">
                  <c:v>59.629340999999997</c:v>
                </c:pt>
                <c:pt idx="134">
                  <c:v>59.627097999999997</c:v>
                </c:pt>
                <c:pt idx="135">
                  <c:v>59.624836000000002</c:v>
                </c:pt>
                <c:pt idx="136">
                  <c:v>59.622565999999999</c:v>
                </c:pt>
                <c:pt idx="137">
                  <c:v>59.620280999999999</c:v>
                </c:pt>
                <c:pt idx="138">
                  <c:v>59.617981</c:v>
                </c:pt>
                <c:pt idx="139">
                  <c:v>59.615676999999998</c:v>
                </c:pt>
                <c:pt idx="140">
                  <c:v>59.613373000000003</c:v>
                </c:pt>
                <c:pt idx="141">
                  <c:v>59.611060999999999</c:v>
                </c:pt>
                <c:pt idx="142">
                  <c:v>59.608756999999997</c:v>
                </c:pt>
                <c:pt idx="143">
                  <c:v>59.606456999999999</c:v>
                </c:pt>
                <c:pt idx="144">
                  <c:v>59.60416</c:v>
                </c:pt>
                <c:pt idx="145">
                  <c:v>59.601878999999997</c:v>
                </c:pt>
                <c:pt idx="146">
                  <c:v>59.599598</c:v>
                </c:pt>
                <c:pt idx="147">
                  <c:v>59.597321000000001</c:v>
                </c:pt>
                <c:pt idx="148">
                  <c:v>59.595058000000002</c:v>
                </c:pt>
                <c:pt idx="149">
                  <c:v>59.592799999999997</c:v>
                </c:pt>
                <c:pt idx="150">
                  <c:v>59.590549000000003</c:v>
                </c:pt>
                <c:pt idx="151">
                  <c:v>59.588303000000003</c:v>
                </c:pt>
                <c:pt idx="152">
                  <c:v>59.586063000000003</c:v>
                </c:pt>
                <c:pt idx="153">
                  <c:v>59.583832000000001</c:v>
                </c:pt>
                <c:pt idx="154">
                  <c:v>59.581608000000003</c:v>
                </c:pt>
                <c:pt idx="155">
                  <c:v>59.579391000000001</c:v>
                </c:pt>
                <c:pt idx="156">
                  <c:v>59.577187000000002</c:v>
                </c:pt>
                <c:pt idx="157">
                  <c:v>59.574992999999999</c:v>
                </c:pt>
                <c:pt idx="158">
                  <c:v>59.572811000000002</c:v>
                </c:pt>
                <c:pt idx="159">
                  <c:v>59.570636999999998</c:v>
                </c:pt>
                <c:pt idx="160">
                  <c:v>59.568474000000002</c:v>
                </c:pt>
                <c:pt idx="161">
                  <c:v>59.566325999999997</c:v>
                </c:pt>
                <c:pt idx="162">
                  <c:v>59.564177999999998</c:v>
                </c:pt>
                <c:pt idx="163">
                  <c:v>59.562041999999998</c:v>
                </c:pt>
                <c:pt idx="164">
                  <c:v>59.559897999999997</c:v>
                </c:pt>
                <c:pt idx="165">
                  <c:v>59.557758</c:v>
                </c:pt>
                <c:pt idx="166">
                  <c:v>59.555610999999999</c:v>
                </c:pt>
                <c:pt idx="167">
                  <c:v>59.553452</c:v>
                </c:pt>
                <c:pt idx="168">
                  <c:v>59.551285</c:v>
                </c:pt>
                <c:pt idx="169">
                  <c:v>59.549103000000002</c:v>
                </c:pt>
                <c:pt idx="170">
                  <c:v>59.546906</c:v>
                </c:pt>
                <c:pt idx="171">
                  <c:v>59.544701000000003</c:v>
                </c:pt>
                <c:pt idx="172">
                  <c:v>59.542484000000002</c:v>
                </c:pt>
                <c:pt idx="173">
                  <c:v>59.540253</c:v>
                </c:pt>
                <c:pt idx="174">
                  <c:v>59.538012999999999</c:v>
                </c:pt>
                <c:pt idx="175">
                  <c:v>59.535774000000004</c:v>
                </c:pt>
                <c:pt idx="176">
                  <c:v>59.533531000000004</c:v>
                </c:pt>
                <c:pt idx="177">
                  <c:v>59.531295999999998</c:v>
                </c:pt>
                <c:pt idx="178">
                  <c:v>59.529063999999998</c:v>
                </c:pt>
                <c:pt idx="179">
                  <c:v>59.526843999999997</c:v>
                </c:pt>
                <c:pt idx="180">
                  <c:v>59.524631999999997</c:v>
                </c:pt>
                <c:pt idx="181">
                  <c:v>59.522433999999997</c:v>
                </c:pt>
                <c:pt idx="182">
                  <c:v>59.520248000000002</c:v>
                </c:pt>
                <c:pt idx="183">
                  <c:v>59.518078000000003</c:v>
                </c:pt>
                <c:pt idx="184">
                  <c:v>59.515926</c:v>
                </c:pt>
                <c:pt idx="185">
                  <c:v>59.513786000000003</c:v>
                </c:pt>
                <c:pt idx="186">
                  <c:v>59.511662000000001</c:v>
                </c:pt>
                <c:pt idx="187">
                  <c:v>59.509556000000003</c:v>
                </c:pt>
                <c:pt idx="188">
                  <c:v>59.507465000000003</c:v>
                </c:pt>
                <c:pt idx="189">
                  <c:v>59.505389999999998</c:v>
                </c:pt>
                <c:pt idx="190">
                  <c:v>59.503337999999999</c:v>
                </c:pt>
                <c:pt idx="191">
                  <c:v>59.501297000000001</c:v>
                </c:pt>
                <c:pt idx="192">
                  <c:v>59.499274999999997</c:v>
                </c:pt>
                <c:pt idx="193">
                  <c:v>59.497275999999999</c:v>
                </c:pt>
                <c:pt idx="194">
                  <c:v>59.495292999999997</c:v>
                </c:pt>
                <c:pt idx="195">
                  <c:v>59.493327999999998</c:v>
                </c:pt>
                <c:pt idx="196">
                  <c:v>59.491379000000002</c:v>
                </c:pt>
                <c:pt idx="197">
                  <c:v>59.489449</c:v>
                </c:pt>
                <c:pt idx="198">
                  <c:v>59.487526000000003</c:v>
                </c:pt>
                <c:pt idx="199">
                  <c:v>59.485619</c:v>
                </c:pt>
                <c:pt idx="200">
                  <c:v>59.483719000000001</c:v>
                </c:pt>
                <c:pt idx="201">
                  <c:v>59.481822999999999</c:v>
                </c:pt>
                <c:pt idx="202">
                  <c:v>59.479927000000004</c:v>
                </c:pt>
                <c:pt idx="203">
                  <c:v>59.478031000000001</c:v>
                </c:pt>
                <c:pt idx="204">
                  <c:v>59.476134999999999</c:v>
                </c:pt>
                <c:pt idx="205">
                  <c:v>59.474227999999997</c:v>
                </c:pt>
                <c:pt idx="206">
                  <c:v>59.472321000000001</c:v>
                </c:pt>
                <c:pt idx="207">
                  <c:v>59.470402</c:v>
                </c:pt>
                <c:pt idx="208">
                  <c:v>59.468474999999998</c:v>
                </c:pt>
                <c:pt idx="209">
                  <c:v>59.466540999999999</c:v>
                </c:pt>
                <c:pt idx="210">
                  <c:v>59.464599999999997</c:v>
                </c:pt>
                <c:pt idx="211">
                  <c:v>59.462654000000001</c:v>
                </c:pt>
                <c:pt idx="212">
                  <c:v>59.460704999999997</c:v>
                </c:pt>
                <c:pt idx="213">
                  <c:v>59.458748</c:v>
                </c:pt>
                <c:pt idx="214">
                  <c:v>59.456795</c:v>
                </c:pt>
                <c:pt idx="215">
                  <c:v>59.454838000000002</c:v>
                </c:pt>
                <c:pt idx="216">
                  <c:v>59.452885000000002</c:v>
                </c:pt>
                <c:pt idx="217">
                  <c:v>59.450932000000002</c:v>
                </c:pt>
                <c:pt idx="218">
                  <c:v>59.448982000000001</c:v>
                </c:pt>
                <c:pt idx="219">
                  <c:v>59.447037000000002</c:v>
                </c:pt>
                <c:pt idx="220">
                  <c:v>59.445090999999998</c:v>
                </c:pt>
                <c:pt idx="221">
                  <c:v>59.443153000000002</c:v>
                </c:pt>
                <c:pt idx="222">
                  <c:v>59.441215999999997</c:v>
                </c:pt>
                <c:pt idx="223">
                  <c:v>59.439284999999998</c:v>
                </c:pt>
                <c:pt idx="224">
                  <c:v>59.437362999999998</c:v>
                </c:pt>
                <c:pt idx="225">
                  <c:v>59.43544</c:v>
                </c:pt>
                <c:pt idx="226">
                  <c:v>59.433532999999997</c:v>
                </c:pt>
                <c:pt idx="227">
                  <c:v>59.431624999999997</c:v>
                </c:pt>
                <c:pt idx="228">
                  <c:v>59.429729000000002</c:v>
                </c:pt>
                <c:pt idx="229">
                  <c:v>59.427844999999998</c:v>
                </c:pt>
                <c:pt idx="230">
                  <c:v>59.425967999999997</c:v>
                </c:pt>
                <c:pt idx="231">
                  <c:v>59.424103000000002</c:v>
                </c:pt>
                <c:pt idx="232">
                  <c:v>59.422244999999997</c:v>
                </c:pt>
                <c:pt idx="233">
                  <c:v>59.420394999999999</c:v>
                </c:pt>
                <c:pt idx="234">
                  <c:v>59.418556000000002</c:v>
                </c:pt>
                <c:pt idx="235">
                  <c:v>59.416725</c:v>
                </c:pt>
                <c:pt idx="236">
                  <c:v>59.414898000000001</c:v>
                </c:pt>
                <c:pt idx="237">
                  <c:v>59.413077999999999</c:v>
                </c:pt>
                <c:pt idx="238">
                  <c:v>59.411262999999998</c:v>
                </c:pt>
                <c:pt idx="239">
                  <c:v>59.409450999999997</c:v>
                </c:pt>
                <c:pt idx="240">
                  <c:v>59.407639000000003</c:v>
                </c:pt>
                <c:pt idx="241">
                  <c:v>59.405830000000002</c:v>
                </c:pt>
                <c:pt idx="242">
                  <c:v>59.404021999999998</c:v>
                </c:pt>
                <c:pt idx="243">
                  <c:v>59.402209999999997</c:v>
                </c:pt>
                <c:pt idx="244">
                  <c:v>59.400405999999997</c:v>
                </c:pt>
                <c:pt idx="245">
                  <c:v>59.398594000000003</c:v>
                </c:pt>
                <c:pt idx="246">
                  <c:v>59.396793000000002</c:v>
                </c:pt>
                <c:pt idx="247">
                  <c:v>59.394989000000002</c:v>
                </c:pt>
                <c:pt idx="248">
                  <c:v>59.393191999999999</c:v>
                </c:pt>
                <c:pt idx="249">
                  <c:v>59.391396</c:v>
                </c:pt>
                <c:pt idx="250">
                  <c:v>59.389606000000001</c:v>
                </c:pt>
                <c:pt idx="251">
                  <c:v>59.387824999999999</c:v>
                </c:pt>
                <c:pt idx="252">
                  <c:v>59.386046999999998</c:v>
                </c:pt>
                <c:pt idx="253">
                  <c:v>59.384276999999997</c:v>
                </c:pt>
                <c:pt idx="254">
                  <c:v>59.382511000000001</c:v>
                </c:pt>
                <c:pt idx="255">
                  <c:v>59.380755999999998</c:v>
                </c:pt>
                <c:pt idx="256">
                  <c:v>59.379004999999999</c:v>
                </c:pt>
                <c:pt idx="257">
                  <c:v>59.377262000000002</c:v>
                </c:pt>
                <c:pt idx="258">
                  <c:v>59.375526000000001</c:v>
                </c:pt>
                <c:pt idx="259">
                  <c:v>59.373801999999998</c:v>
                </c:pt>
                <c:pt idx="260">
                  <c:v>59.372081999999999</c:v>
                </c:pt>
                <c:pt idx="261">
                  <c:v>59.370365</c:v>
                </c:pt>
                <c:pt idx="262">
                  <c:v>59.368659999999998</c:v>
                </c:pt>
                <c:pt idx="263">
                  <c:v>59.366959000000001</c:v>
                </c:pt>
                <c:pt idx="264">
                  <c:v>59.365273000000002</c:v>
                </c:pt>
                <c:pt idx="265">
                  <c:v>59.363585999999998</c:v>
                </c:pt>
                <c:pt idx="266">
                  <c:v>59.361911999999997</c:v>
                </c:pt>
                <c:pt idx="267">
                  <c:v>59.360244999999999</c:v>
                </c:pt>
                <c:pt idx="268">
                  <c:v>59.358584999999998</c:v>
                </c:pt>
                <c:pt idx="269">
                  <c:v>59.356929999999998</c:v>
                </c:pt>
                <c:pt idx="270">
                  <c:v>59.355286</c:v>
                </c:pt>
                <c:pt idx="271">
                  <c:v>59.353642000000001</c:v>
                </c:pt>
                <c:pt idx="272">
                  <c:v>59.352004999999998</c:v>
                </c:pt>
                <c:pt idx="273">
                  <c:v>59.350372</c:v>
                </c:pt>
                <c:pt idx="274">
                  <c:v>59.348739999999999</c:v>
                </c:pt>
                <c:pt idx="275">
                  <c:v>59.347110999999998</c:v>
                </c:pt>
                <c:pt idx="276">
                  <c:v>59.345481999999997</c:v>
                </c:pt>
                <c:pt idx="277">
                  <c:v>59.343857</c:v>
                </c:pt>
                <c:pt idx="278">
                  <c:v>59.342227999999999</c:v>
                </c:pt>
                <c:pt idx="279">
                  <c:v>59.340603000000002</c:v>
                </c:pt>
                <c:pt idx="280">
                  <c:v>59.338977999999997</c:v>
                </c:pt>
                <c:pt idx="281">
                  <c:v>59.337356999999997</c:v>
                </c:pt>
                <c:pt idx="282">
                  <c:v>59.335732</c:v>
                </c:pt>
                <c:pt idx="283">
                  <c:v>59.334114</c:v>
                </c:pt>
                <c:pt idx="284">
                  <c:v>59.332496999999996</c:v>
                </c:pt>
                <c:pt idx="285">
                  <c:v>59.330883</c:v>
                </c:pt>
                <c:pt idx="286">
                  <c:v>59.329273000000001</c:v>
                </c:pt>
                <c:pt idx="287">
                  <c:v>59.327671000000002</c:v>
                </c:pt>
                <c:pt idx="288">
                  <c:v>59.326073000000001</c:v>
                </c:pt>
                <c:pt idx="289">
                  <c:v>59.324482000000003</c:v>
                </c:pt>
                <c:pt idx="290">
                  <c:v>59.322895000000003</c:v>
                </c:pt>
                <c:pt idx="291">
                  <c:v>59.321316000000003</c:v>
                </c:pt>
                <c:pt idx="292">
                  <c:v>59.319744</c:v>
                </c:pt>
                <c:pt idx="293">
                  <c:v>59.318179999999998</c:v>
                </c:pt>
                <c:pt idx="294">
                  <c:v>59.316623999999997</c:v>
                </c:pt>
                <c:pt idx="295">
                  <c:v>59.315075</c:v>
                </c:pt>
                <c:pt idx="296">
                  <c:v>59.313533999999997</c:v>
                </c:pt>
                <c:pt idx="297">
                  <c:v>59.312004000000002</c:v>
                </c:pt>
                <c:pt idx="298">
                  <c:v>59.310478000000003</c:v>
                </c:pt>
                <c:pt idx="299">
                  <c:v>59.308959999999999</c:v>
                </c:pt>
                <c:pt idx="300">
                  <c:v>59.307453000000002</c:v>
                </c:pt>
                <c:pt idx="301">
                  <c:v>59.305954</c:v>
                </c:pt>
                <c:pt idx="302">
                  <c:v>59.304462000000001</c:v>
                </c:pt>
                <c:pt idx="303">
                  <c:v>59.302979000000001</c:v>
                </c:pt>
                <c:pt idx="304">
                  <c:v>59.301506000000003</c:v>
                </c:pt>
                <c:pt idx="305">
                  <c:v>59.300041</c:v>
                </c:pt>
                <c:pt idx="306">
                  <c:v>59.298575999999997</c:v>
                </c:pt>
                <c:pt idx="307">
                  <c:v>59.297122999999999</c:v>
                </c:pt>
                <c:pt idx="308">
                  <c:v>59.295673000000001</c:v>
                </c:pt>
                <c:pt idx="309">
                  <c:v>59.294227999999997</c:v>
                </c:pt>
                <c:pt idx="310">
                  <c:v>59.292786</c:v>
                </c:pt>
                <c:pt idx="311">
                  <c:v>59.291350999999999</c:v>
                </c:pt>
                <c:pt idx="312">
                  <c:v>59.289917000000003</c:v>
                </c:pt>
                <c:pt idx="313">
                  <c:v>59.288482999999999</c:v>
                </c:pt>
                <c:pt idx="314">
                  <c:v>59.287052000000003</c:v>
                </c:pt>
                <c:pt idx="315">
                  <c:v>59.285621999999996</c:v>
                </c:pt>
                <c:pt idx="316">
                  <c:v>59.284194999999997</c:v>
                </c:pt>
                <c:pt idx="317">
                  <c:v>59.282767999999997</c:v>
                </c:pt>
                <c:pt idx="318">
                  <c:v>59.281342000000002</c:v>
                </c:pt>
                <c:pt idx="319">
                  <c:v>59.279919</c:v>
                </c:pt>
                <c:pt idx="320">
                  <c:v>59.278500000000001</c:v>
                </c:pt>
                <c:pt idx="321">
                  <c:v>59.277084000000002</c:v>
                </c:pt>
                <c:pt idx="322">
                  <c:v>59.275672999999998</c:v>
                </c:pt>
                <c:pt idx="323">
                  <c:v>59.274261000000003</c:v>
                </c:pt>
                <c:pt idx="324">
                  <c:v>59.272857999999999</c:v>
                </c:pt>
                <c:pt idx="325">
                  <c:v>59.271453999999999</c:v>
                </c:pt>
                <c:pt idx="326">
                  <c:v>59.270057999999999</c:v>
                </c:pt>
                <c:pt idx="327">
                  <c:v>59.268664999999999</c:v>
                </c:pt>
                <c:pt idx="328">
                  <c:v>59.267277</c:v>
                </c:pt>
                <c:pt idx="329">
                  <c:v>59.265892000000001</c:v>
                </c:pt>
                <c:pt idx="330">
                  <c:v>59.264519</c:v>
                </c:pt>
                <c:pt idx="331">
                  <c:v>59.263145000000002</c:v>
                </c:pt>
                <c:pt idx="332">
                  <c:v>59.261775999999998</c:v>
                </c:pt>
                <c:pt idx="333">
                  <c:v>59.260742</c:v>
                </c:pt>
                <c:pt idx="334">
                  <c:v>59.261474999999997</c:v>
                </c:pt>
                <c:pt idx="335">
                  <c:v>59.262008999999999</c:v>
                </c:pt>
                <c:pt idx="336">
                  <c:v>59.262413000000002</c:v>
                </c:pt>
                <c:pt idx="337">
                  <c:v>59.262787000000003</c:v>
                </c:pt>
                <c:pt idx="338">
                  <c:v>59.263168</c:v>
                </c:pt>
                <c:pt idx="339">
                  <c:v>59.263587999999999</c:v>
                </c:pt>
                <c:pt idx="340">
                  <c:v>59.264060999999998</c:v>
                </c:pt>
                <c:pt idx="341">
                  <c:v>59.264591000000003</c:v>
                </c:pt>
                <c:pt idx="342">
                  <c:v>59.265155999999998</c:v>
                </c:pt>
                <c:pt idx="343">
                  <c:v>59.265743000000001</c:v>
                </c:pt>
                <c:pt idx="344">
                  <c:v>59.266334999999998</c:v>
                </c:pt>
                <c:pt idx="345">
                  <c:v>59.266922000000001</c:v>
                </c:pt>
                <c:pt idx="346">
                  <c:v>59.267521000000002</c:v>
                </c:pt>
                <c:pt idx="347">
                  <c:v>59.268124</c:v>
                </c:pt>
                <c:pt idx="348">
                  <c:v>59.268752999999997</c:v>
                </c:pt>
                <c:pt idx="349">
                  <c:v>59.269401999999999</c:v>
                </c:pt>
                <c:pt idx="350">
                  <c:v>59.270083999999997</c:v>
                </c:pt>
                <c:pt idx="351">
                  <c:v>59.270797999999999</c:v>
                </c:pt>
                <c:pt idx="352">
                  <c:v>59.271549</c:v>
                </c:pt>
                <c:pt idx="353">
                  <c:v>59.272326999999997</c:v>
                </c:pt>
                <c:pt idx="354">
                  <c:v>59.273144000000002</c:v>
                </c:pt>
                <c:pt idx="355">
                  <c:v>59.273978999999997</c:v>
                </c:pt>
                <c:pt idx="356">
                  <c:v>59.274833999999998</c:v>
                </c:pt>
                <c:pt idx="357">
                  <c:v>59.275700000000001</c:v>
                </c:pt>
                <c:pt idx="358">
                  <c:v>59.276566000000003</c:v>
                </c:pt>
                <c:pt idx="359">
                  <c:v>59.277428</c:v>
                </c:pt>
                <c:pt idx="360">
                  <c:v>59.278281999999997</c:v>
                </c:pt>
                <c:pt idx="361">
                  <c:v>59.279117999999997</c:v>
                </c:pt>
                <c:pt idx="362">
                  <c:v>59.279949000000002</c:v>
                </c:pt>
                <c:pt idx="363">
                  <c:v>59.280768999999999</c:v>
                </c:pt>
                <c:pt idx="364">
                  <c:v>59.281585999999997</c:v>
                </c:pt>
                <c:pt idx="365">
                  <c:v>59.282401999999998</c:v>
                </c:pt>
                <c:pt idx="366">
                  <c:v>59.283217999999998</c:v>
                </c:pt>
                <c:pt idx="367">
                  <c:v>59.284039</c:v>
                </c:pt>
                <c:pt idx="368">
                  <c:v>59.284869999999998</c:v>
                </c:pt>
                <c:pt idx="369">
                  <c:v>59.285708999999997</c:v>
                </c:pt>
                <c:pt idx="370">
                  <c:v>59.286544999999997</c:v>
                </c:pt>
                <c:pt idx="371">
                  <c:v>59.287394999999997</c:v>
                </c:pt>
                <c:pt idx="372">
                  <c:v>59.288238999999997</c:v>
                </c:pt>
                <c:pt idx="373">
                  <c:v>59.289082000000001</c:v>
                </c:pt>
                <c:pt idx="374">
                  <c:v>59.289912999999999</c:v>
                </c:pt>
                <c:pt idx="375">
                  <c:v>59.290733000000003</c:v>
                </c:pt>
                <c:pt idx="376">
                  <c:v>59.291542</c:v>
                </c:pt>
                <c:pt idx="377">
                  <c:v>59.292332000000002</c:v>
                </c:pt>
                <c:pt idx="378">
                  <c:v>59.293109999999999</c:v>
                </c:pt>
                <c:pt idx="379">
                  <c:v>59.293869000000001</c:v>
                </c:pt>
                <c:pt idx="380">
                  <c:v>59.294623999999999</c:v>
                </c:pt>
                <c:pt idx="381">
                  <c:v>59.295372</c:v>
                </c:pt>
                <c:pt idx="382">
                  <c:v>59.296123999999999</c:v>
                </c:pt>
                <c:pt idx="383">
                  <c:v>59.296878999999997</c:v>
                </c:pt>
                <c:pt idx="384">
                  <c:v>59.297642000000003</c:v>
                </c:pt>
                <c:pt idx="385">
                  <c:v>59.298411999999999</c:v>
                </c:pt>
                <c:pt idx="386">
                  <c:v>59.299194</c:v>
                </c:pt>
                <c:pt idx="387">
                  <c:v>59.299992000000003</c:v>
                </c:pt>
                <c:pt idx="388">
                  <c:v>59.300797000000003</c:v>
                </c:pt>
                <c:pt idx="389">
                  <c:v>59.301597999999998</c:v>
                </c:pt>
                <c:pt idx="390">
                  <c:v>59.302405999999998</c:v>
                </c:pt>
                <c:pt idx="391">
                  <c:v>59.303204000000001</c:v>
                </c:pt>
                <c:pt idx="392">
                  <c:v>59.303992999999998</c:v>
                </c:pt>
                <c:pt idx="393">
                  <c:v>59.304760000000002</c:v>
                </c:pt>
                <c:pt idx="394">
                  <c:v>59.305508000000003</c:v>
                </c:pt>
                <c:pt idx="395">
                  <c:v>59.306229000000002</c:v>
                </c:pt>
                <c:pt idx="396">
                  <c:v>59.306930999999999</c:v>
                </c:pt>
                <c:pt idx="397">
                  <c:v>59.307602000000003</c:v>
                </c:pt>
                <c:pt idx="398">
                  <c:v>59.308250000000001</c:v>
                </c:pt>
                <c:pt idx="399">
                  <c:v>59.308883999999999</c:v>
                </c:pt>
                <c:pt idx="400">
                  <c:v>59.309494000000001</c:v>
                </c:pt>
                <c:pt idx="401">
                  <c:v>59.310101000000003</c:v>
                </c:pt>
                <c:pt idx="402">
                  <c:v>59.310692000000003</c:v>
                </c:pt>
                <c:pt idx="403">
                  <c:v>59.311283000000003</c:v>
                </c:pt>
                <c:pt idx="404">
                  <c:v>59.311874000000003</c:v>
                </c:pt>
                <c:pt idx="405">
                  <c:v>59.312466000000001</c:v>
                </c:pt>
                <c:pt idx="406">
                  <c:v>59.313052999999996</c:v>
                </c:pt>
                <c:pt idx="407">
                  <c:v>59.313648000000001</c:v>
                </c:pt>
                <c:pt idx="408">
                  <c:v>59.314239999999998</c:v>
                </c:pt>
                <c:pt idx="409">
                  <c:v>59.314827000000001</c:v>
                </c:pt>
                <c:pt idx="410">
                  <c:v>59.315418000000001</c:v>
                </c:pt>
                <c:pt idx="411">
                  <c:v>59.315998</c:v>
                </c:pt>
                <c:pt idx="412">
                  <c:v>59.316578</c:v>
                </c:pt>
                <c:pt idx="413">
                  <c:v>59.317149999999998</c:v>
                </c:pt>
                <c:pt idx="414">
                  <c:v>59.317718999999997</c:v>
                </c:pt>
                <c:pt idx="415">
                  <c:v>59.318283000000001</c:v>
                </c:pt>
                <c:pt idx="416">
                  <c:v>59.318854999999999</c:v>
                </c:pt>
                <c:pt idx="417">
                  <c:v>59.319426999999997</c:v>
                </c:pt>
                <c:pt idx="418">
                  <c:v>59.320011000000001</c:v>
                </c:pt>
                <c:pt idx="419">
                  <c:v>59.320602000000001</c:v>
                </c:pt>
                <c:pt idx="420">
                  <c:v>59.321209000000003</c:v>
                </c:pt>
                <c:pt idx="421">
                  <c:v>59.321831000000003</c:v>
                </c:pt>
                <c:pt idx="422">
                  <c:v>59.322471999999998</c:v>
                </c:pt>
                <c:pt idx="423">
                  <c:v>59.323120000000003</c:v>
                </c:pt>
                <c:pt idx="424">
                  <c:v>59.323788</c:v>
                </c:pt>
                <c:pt idx="425">
                  <c:v>59.324458999999997</c:v>
                </c:pt>
                <c:pt idx="426">
                  <c:v>59.325142</c:v>
                </c:pt>
                <c:pt idx="427">
                  <c:v>59.325825000000002</c:v>
                </c:pt>
                <c:pt idx="428">
                  <c:v>59.326507999999997</c:v>
                </c:pt>
                <c:pt idx="429">
                  <c:v>59.327182999999998</c:v>
                </c:pt>
                <c:pt idx="430">
                  <c:v>59.327857999999999</c:v>
                </c:pt>
                <c:pt idx="431">
                  <c:v>59.328513999999998</c:v>
                </c:pt>
                <c:pt idx="432">
                  <c:v>59.329166000000001</c:v>
                </c:pt>
                <c:pt idx="433">
                  <c:v>59.329802999999998</c:v>
                </c:pt>
                <c:pt idx="434">
                  <c:v>59.330432999999999</c:v>
                </c:pt>
                <c:pt idx="435">
                  <c:v>59.331046999999998</c:v>
                </c:pt>
                <c:pt idx="436">
                  <c:v>59.331657</c:v>
                </c:pt>
                <c:pt idx="437">
                  <c:v>59.332259999999998</c:v>
                </c:pt>
                <c:pt idx="438">
                  <c:v>59.332858999999999</c:v>
                </c:pt>
                <c:pt idx="439">
                  <c:v>59.333454000000003</c:v>
                </c:pt>
                <c:pt idx="440">
                  <c:v>59.334041999999997</c:v>
                </c:pt>
                <c:pt idx="441">
                  <c:v>59.334632999999997</c:v>
                </c:pt>
                <c:pt idx="442">
                  <c:v>59.33522</c:v>
                </c:pt>
                <c:pt idx="443">
                  <c:v>59.335804000000003</c:v>
                </c:pt>
                <c:pt idx="444">
                  <c:v>59.336387999999999</c:v>
                </c:pt>
                <c:pt idx="445">
                  <c:v>59.336959999999998</c:v>
                </c:pt>
                <c:pt idx="446">
                  <c:v>59.337532000000003</c:v>
                </c:pt>
                <c:pt idx="447">
                  <c:v>59.338099999999997</c:v>
                </c:pt>
                <c:pt idx="448">
                  <c:v>59.338656999999998</c:v>
                </c:pt>
                <c:pt idx="449">
                  <c:v>59.339213999999998</c:v>
                </c:pt>
                <c:pt idx="450">
                  <c:v>59.339767000000002</c:v>
                </c:pt>
                <c:pt idx="451">
                  <c:v>59.340321000000003</c:v>
                </c:pt>
                <c:pt idx="452">
                  <c:v>59.340870000000002</c:v>
                </c:pt>
                <c:pt idx="453">
                  <c:v>59.341422999999999</c:v>
                </c:pt>
                <c:pt idx="454">
                  <c:v>59.341983999999997</c:v>
                </c:pt>
                <c:pt idx="455">
                  <c:v>59.342545000000001</c:v>
                </c:pt>
                <c:pt idx="456">
                  <c:v>59.343116999999999</c:v>
                </c:pt>
                <c:pt idx="457">
                  <c:v>59.343696999999999</c:v>
                </c:pt>
                <c:pt idx="458">
                  <c:v>59.344284000000002</c:v>
                </c:pt>
                <c:pt idx="459">
                  <c:v>59.344875000000002</c:v>
                </c:pt>
                <c:pt idx="460">
                  <c:v>59.345481999999997</c:v>
                </c:pt>
                <c:pt idx="461">
                  <c:v>59.346088000000002</c:v>
                </c:pt>
                <c:pt idx="462">
                  <c:v>59.346699000000001</c:v>
                </c:pt>
                <c:pt idx="463">
                  <c:v>59.347313</c:v>
                </c:pt>
                <c:pt idx="464">
                  <c:v>59.347931000000003</c:v>
                </c:pt>
                <c:pt idx="465">
                  <c:v>59.348545000000001</c:v>
                </c:pt>
                <c:pt idx="466">
                  <c:v>59.349155000000003</c:v>
                </c:pt>
                <c:pt idx="467">
                  <c:v>59.349766000000002</c:v>
                </c:pt>
                <c:pt idx="468">
                  <c:v>59.350375999999997</c:v>
                </c:pt>
                <c:pt idx="469">
                  <c:v>59.350979000000002</c:v>
                </c:pt>
                <c:pt idx="470">
                  <c:v>59.351588999999997</c:v>
                </c:pt>
                <c:pt idx="471">
                  <c:v>59.352192000000002</c:v>
                </c:pt>
                <c:pt idx="472">
                  <c:v>59.352801999999997</c:v>
                </c:pt>
                <c:pt idx="473">
                  <c:v>59.353408999999999</c:v>
                </c:pt>
                <c:pt idx="474">
                  <c:v>59.354019000000001</c:v>
                </c:pt>
                <c:pt idx="475">
                  <c:v>59.354636999999997</c:v>
                </c:pt>
                <c:pt idx="476">
                  <c:v>59.355255</c:v>
                </c:pt>
                <c:pt idx="477">
                  <c:v>59.355877</c:v>
                </c:pt>
                <c:pt idx="478">
                  <c:v>59.356498999999999</c:v>
                </c:pt>
                <c:pt idx="479">
                  <c:v>59.357123999999999</c:v>
                </c:pt>
                <c:pt idx="480">
                  <c:v>59.357750000000003</c:v>
                </c:pt>
                <c:pt idx="481">
                  <c:v>59.358376</c:v>
                </c:pt>
                <c:pt idx="482">
                  <c:v>59.359000999999999</c:v>
                </c:pt>
                <c:pt idx="483">
                  <c:v>59.359622999999999</c:v>
                </c:pt>
                <c:pt idx="484">
                  <c:v>59.360244999999999</c:v>
                </c:pt>
                <c:pt idx="485">
                  <c:v>59.360866999999999</c:v>
                </c:pt>
                <c:pt idx="486">
                  <c:v>59.361485000000002</c:v>
                </c:pt>
                <c:pt idx="487">
                  <c:v>59.362099000000001</c:v>
                </c:pt>
                <c:pt idx="488">
                  <c:v>59.362712999999999</c:v>
                </c:pt>
                <c:pt idx="489">
                  <c:v>59.363334999999999</c:v>
                </c:pt>
                <c:pt idx="490">
                  <c:v>59.363953000000002</c:v>
                </c:pt>
                <c:pt idx="491">
                  <c:v>59.364570999999998</c:v>
                </c:pt>
                <c:pt idx="492">
                  <c:v>59.365192</c:v>
                </c:pt>
                <c:pt idx="493">
                  <c:v>59.365817999999997</c:v>
                </c:pt>
                <c:pt idx="494">
                  <c:v>59.366444000000001</c:v>
                </c:pt>
                <c:pt idx="495">
                  <c:v>59.367072999999998</c:v>
                </c:pt>
                <c:pt idx="496">
                  <c:v>59.367705999999998</c:v>
                </c:pt>
                <c:pt idx="497">
                  <c:v>59.368335999999999</c:v>
                </c:pt>
                <c:pt idx="498">
                  <c:v>59.368969</c:v>
                </c:pt>
                <c:pt idx="499">
                  <c:v>59.369598000000003</c:v>
                </c:pt>
                <c:pt idx="500">
                  <c:v>59.370227999999997</c:v>
                </c:pt>
                <c:pt idx="501">
                  <c:v>59.370852999999997</c:v>
                </c:pt>
                <c:pt idx="502">
                  <c:v>59.371474999999997</c:v>
                </c:pt>
                <c:pt idx="503">
                  <c:v>59.372096999999997</c:v>
                </c:pt>
                <c:pt idx="504">
                  <c:v>59.372718999999996</c:v>
                </c:pt>
                <c:pt idx="505">
                  <c:v>59.373333000000002</c:v>
                </c:pt>
                <c:pt idx="506">
                  <c:v>59.373950999999998</c:v>
                </c:pt>
                <c:pt idx="507">
                  <c:v>59.374564999999997</c:v>
                </c:pt>
                <c:pt idx="508">
                  <c:v>59.375183</c:v>
                </c:pt>
                <c:pt idx="509">
                  <c:v>59.375801000000003</c:v>
                </c:pt>
                <c:pt idx="510">
                  <c:v>59.376418999999999</c:v>
                </c:pt>
                <c:pt idx="511">
                  <c:v>59.377037000000001</c:v>
                </c:pt>
                <c:pt idx="512">
                  <c:v>59.377659000000001</c:v>
                </c:pt>
                <c:pt idx="513">
                  <c:v>59.378284000000001</c:v>
                </c:pt>
                <c:pt idx="514">
                  <c:v>59.378909999999998</c:v>
                </c:pt>
                <c:pt idx="515">
                  <c:v>59.379539000000001</c:v>
                </c:pt>
                <c:pt idx="516">
                  <c:v>59.380169000000002</c:v>
                </c:pt>
                <c:pt idx="517">
                  <c:v>59.380794999999999</c:v>
                </c:pt>
                <c:pt idx="518">
                  <c:v>59.381428</c:v>
                </c:pt>
                <c:pt idx="519">
                  <c:v>59.382057000000003</c:v>
                </c:pt>
                <c:pt idx="520">
                  <c:v>59.382686999999997</c:v>
                </c:pt>
                <c:pt idx="521">
                  <c:v>59.383316000000001</c:v>
                </c:pt>
                <c:pt idx="522">
                  <c:v>59.383949000000001</c:v>
                </c:pt>
                <c:pt idx="523">
                  <c:v>59.384582999999999</c:v>
                </c:pt>
                <c:pt idx="524">
                  <c:v>59.385216</c:v>
                </c:pt>
                <c:pt idx="525">
                  <c:v>59.385849</c:v>
                </c:pt>
                <c:pt idx="526">
                  <c:v>59.386490000000002</c:v>
                </c:pt>
                <c:pt idx="527">
                  <c:v>59.387130999999997</c:v>
                </c:pt>
                <c:pt idx="528">
                  <c:v>59.387771999999998</c:v>
                </c:pt>
                <c:pt idx="529">
                  <c:v>59.388412000000002</c:v>
                </c:pt>
                <c:pt idx="530">
                  <c:v>59.389065000000002</c:v>
                </c:pt>
                <c:pt idx="531">
                  <c:v>59.389713</c:v>
                </c:pt>
                <c:pt idx="532">
                  <c:v>59.390362000000003</c:v>
                </c:pt>
                <c:pt idx="533">
                  <c:v>59.391013999999998</c:v>
                </c:pt>
                <c:pt idx="534">
                  <c:v>59.391663000000001</c:v>
                </c:pt>
                <c:pt idx="535">
                  <c:v>59.392315000000004</c:v>
                </c:pt>
                <c:pt idx="536">
                  <c:v>59.392966999999999</c:v>
                </c:pt>
                <c:pt idx="537">
                  <c:v>59.393611999999997</c:v>
                </c:pt>
                <c:pt idx="538">
                  <c:v>59.394260000000003</c:v>
                </c:pt>
                <c:pt idx="539">
                  <c:v>59.394908999999998</c:v>
                </c:pt>
                <c:pt idx="540">
                  <c:v>59.395553999999997</c:v>
                </c:pt>
                <c:pt idx="541">
                  <c:v>59.396194000000001</c:v>
                </c:pt>
                <c:pt idx="542">
                  <c:v>59.396839</c:v>
                </c:pt>
                <c:pt idx="543">
                  <c:v>59.397480000000002</c:v>
                </c:pt>
                <c:pt idx="544">
                  <c:v>59.398125</c:v>
                </c:pt>
                <c:pt idx="545">
                  <c:v>59.398761999999998</c:v>
                </c:pt>
                <c:pt idx="546">
                  <c:v>59.399405999999999</c:v>
                </c:pt>
                <c:pt idx="547">
                  <c:v>59.400047000000001</c:v>
                </c:pt>
                <c:pt idx="548">
                  <c:v>59.400691999999999</c:v>
                </c:pt>
                <c:pt idx="549">
                  <c:v>59.401333000000001</c:v>
                </c:pt>
                <c:pt idx="550">
                  <c:v>59.401978</c:v>
                </c:pt>
                <c:pt idx="551">
                  <c:v>59.402617999999997</c:v>
                </c:pt>
                <c:pt idx="552">
                  <c:v>59.403263000000003</c:v>
                </c:pt>
                <c:pt idx="553">
                  <c:v>59.403908000000001</c:v>
                </c:pt>
                <c:pt idx="554">
                  <c:v>59.404544999999999</c:v>
                </c:pt>
                <c:pt idx="555">
                  <c:v>59.405189999999997</c:v>
                </c:pt>
                <c:pt idx="556">
                  <c:v>59.405830000000002</c:v>
                </c:pt>
                <c:pt idx="557">
                  <c:v>59.406475</c:v>
                </c:pt>
                <c:pt idx="558">
                  <c:v>59.407111999999998</c:v>
                </c:pt>
                <c:pt idx="559">
                  <c:v>59.407756999999997</c:v>
                </c:pt>
                <c:pt idx="560">
                  <c:v>59.408400999999998</c:v>
                </c:pt>
                <c:pt idx="561">
                  <c:v>59.409050000000001</c:v>
                </c:pt>
                <c:pt idx="562">
                  <c:v>59.409694999999999</c:v>
                </c:pt>
                <c:pt idx="563">
                  <c:v>59.410347000000002</c:v>
                </c:pt>
                <c:pt idx="564">
                  <c:v>59.410998999999997</c:v>
                </c:pt>
                <c:pt idx="565">
                  <c:v>59.411651999999997</c:v>
                </c:pt>
                <c:pt idx="566">
                  <c:v>59.412308000000003</c:v>
                </c:pt>
                <c:pt idx="567">
                  <c:v>59.412964000000002</c:v>
                </c:pt>
                <c:pt idx="568">
                  <c:v>59.413623999999999</c:v>
                </c:pt>
                <c:pt idx="569">
                  <c:v>59.414284000000002</c:v>
                </c:pt>
                <c:pt idx="570">
                  <c:v>59.414943999999998</c:v>
                </c:pt>
                <c:pt idx="571">
                  <c:v>59.415604000000002</c:v>
                </c:pt>
                <c:pt idx="572">
                  <c:v>59.416266999999998</c:v>
                </c:pt>
                <c:pt idx="573">
                  <c:v>59.416924000000002</c:v>
                </c:pt>
                <c:pt idx="574">
                  <c:v>59.417583</c:v>
                </c:pt>
                <c:pt idx="575">
                  <c:v>59.418242999999997</c:v>
                </c:pt>
                <c:pt idx="576">
                  <c:v>59.418900000000001</c:v>
                </c:pt>
                <c:pt idx="577">
                  <c:v>59.419559</c:v>
                </c:pt>
                <c:pt idx="578">
                  <c:v>59.420211999999999</c:v>
                </c:pt>
                <c:pt idx="579">
                  <c:v>59.420872000000003</c:v>
                </c:pt>
                <c:pt idx="580">
                  <c:v>59.421531999999999</c:v>
                </c:pt>
                <c:pt idx="581">
                  <c:v>59.422184000000001</c:v>
                </c:pt>
                <c:pt idx="582">
                  <c:v>59.422840000000001</c:v>
                </c:pt>
                <c:pt idx="583">
                  <c:v>59.423492000000003</c:v>
                </c:pt>
                <c:pt idx="584">
                  <c:v>59.424145000000003</c:v>
                </c:pt>
                <c:pt idx="585">
                  <c:v>59.424796999999998</c:v>
                </c:pt>
                <c:pt idx="586">
                  <c:v>59.425449</c:v>
                </c:pt>
                <c:pt idx="587">
                  <c:v>59.426102</c:v>
                </c:pt>
                <c:pt idx="588">
                  <c:v>59.426746000000001</c:v>
                </c:pt>
                <c:pt idx="589">
                  <c:v>59.427394999999997</c:v>
                </c:pt>
                <c:pt idx="590">
                  <c:v>59.428040000000003</c:v>
                </c:pt>
                <c:pt idx="591">
                  <c:v>59.428683999999997</c:v>
                </c:pt>
                <c:pt idx="592">
                  <c:v>59.429324999999999</c:v>
                </c:pt>
                <c:pt idx="593">
                  <c:v>59.429969999999997</c:v>
                </c:pt>
                <c:pt idx="594">
                  <c:v>59.430613999999998</c:v>
                </c:pt>
                <c:pt idx="595">
                  <c:v>59.431255</c:v>
                </c:pt>
                <c:pt idx="596">
                  <c:v>59.431891999999998</c:v>
                </c:pt>
                <c:pt idx="597">
                  <c:v>59.432537000000004</c:v>
                </c:pt>
                <c:pt idx="598">
                  <c:v>59.433177999999998</c:v>
                </c:pt>
                <c:pt idx="599">
                  <c:v>59.433822999999997</c:v>
                </c:pt>
                <c:pt idx="600">
                  <c:v>59.434463999999998</c:v>
                </c:pt>
                <c:pt idx="601">
                  <c:v>59.435104000000003</c:v>
                </c:pt>
                <c:pt idx="602">
                  <c:v>59.435749000000001</c:v>
                </c:pt>
                <c:pt idx="603">
                  <c:v>59.436394</c:v>
                </c:pt>
                <c:pt idx="604">
                  <c:v>59.437035000000002</c:v>
                </c:pt>
                <c:pt idx="605">
                  <c:v>59.437679000000003</c:v>
                </c:pt>
                <c:pt idx="606">
                  <c:v>59.438324000000001</c:v>
                </c:pt>
                <c:pt idx="607">
                  <c:v>59.438972</c:v>
                </c:pt>
                <c:pt idx="608">
                  <c:v>59.439613000000001</c:v>
                </c:pt>
                <c:pt idx="609">
                  <c:v>59.440258</c:v>
                </c:pt>
                <c:pt idx="610">
                  <c:v>59.440902999999999</c:v>
                </c:pt>
                <c:pt idx="611">
                  <c:v>59.441544</c:v>
                </c:pt>
                <c:pt idx="612">
                  <c:v>59.442183999999997</c:v>
                </c:pt>
                <c:pt idx="613">
                  <c:v>59.442829000000003</c:v>
                </c:pt>
                <c:pt idx="614">
                  <c:v>59.443469999999998</c:v>
                </c:pt>
                <c:pt idx="615">
                  <c:v>59.444114999999996</c:v>
                </c:pt>
                <c:pt idx="616">
                  <c:v>59.444758999999998</c:v>
                </c:pt>
                <c:pt idx="617">
                  <c:v>59.445396000000002</c:v>
                </c:pt>
                <c:pt idx="618">
                  <c:v>59.446041000000001</c:v>
                </c:pt>
                <c:pt idx="619">
                  <c:v>59.446682000000003</c:v>
                </c:pt>
                <c:pt idx="620">
                  <c:v>59.447322999999997</c:v>
                </c:pt>
                <c:pt idx="621">
                  <c:v>59.447963999999999</c:v>
                </c:pt>
                <c:pt idx="622">
                  <c:v>59.448600999999996</c:v>
                </c:pt>
                <c:pt idx="623">
                  <c:v>59.449241999999998</c:v>
                </c:pt>
                <c:pt idx="624">
                  <c:v>59.449883</c:v>
                </c:pt>
                <c:pt idx="625">
                  <c:v>59.450519999999997</c:v>
                </c:pt>
                <c:pt idx="626">
                  <c:v>59.451157000000002</c:v>
                </c:pt>
                <c:pt idx="627">
                  <c:v>59.451794</c:v>
                </c:pt>
                <c:pt idx="628">
                  <c:v>59.452430999999997</c:v>
                </c:pt>
                <c:pt idx="629">
                  <c:v>59.453063999999998</c:v>
                </c:pt>
                <c:pt idx="630">
                  <c:v>59.453696999999998</c:v>
                </c:pt>
                <c:pt idx="631">
                  <c:v>59.454334000000003</c:v>
                </c:pt>
                <c:pt idx="632">
                  <c:v>59.454971</c:v>
                </c:pt>
                <c:pt idx="633">
                  <c:v>59.455607999999998</c:v>
                </c:pt>
                <c:pt idx="634">
                  <c:v>59.456242000000003</c:v>
                </c:pt>
                <c:pt idx="635">
                  <c:v>59.456879000000001</c:v>
                </c:pt>
                <c:pt idx="636">
                  <c:v>59.457515999999998</c:v>
                </c:pt>
                <c:pt idx="637">
                  <c:v>59.458153000000003</c:v>
                </c:pt>
                <c:pt idx="638">
                  <c:v>59.458781999999999</c:v>
                </c:pt>
                <c:pt idx="639">
                  <c:v>59.459418999999997</c:v>
                </c:pt>
                <c:pt idx="640">
                  <c:v>59.460056000000002</c:v>
                </c:pt>
                <c:pt idx="641">
                  <c:v>59.46069</c:v>
                </c:pt>
                <c:pt idx="642">
                  <c:v>59.461326999999997</c:v>
                </c:pt>
                <c:pt idx="643">
                  <c:v>59.461959999999998</c:v>
                </c:pt>
                <c:pt idx="644">
                  <c:v>59.462592999999998</c:v>
                </c:pt>
                <c:pt idx="645">
                  <c:v>59.463222999999999</c:v>
                </c:pt>
                <c:pt idx="646">
                  <c:v>59.463856</c:v>
                </c:pt>
                <c:pt idx="647">
                  <c:v>59.464485000000003</c:v>
                </c:pt>
                <c:pt idx="648">
                  <c:v>59.465114999999997</c:v>
                </c:pt>
                <c:pt idx="649">
                  <c:v>59.465739999999997</c:v>
                </c:pt>
                <c:pt idx="650">
                  <c:v>59.466369999999998</c:v>
                </c:pt>
                <c:pt idx="651">
                  <c:v>59.466994999999997</c:v>
                </c:pt>
                <c:pt idx="652">
                  <c:v>59.467616999999997</c:v>
                </c:pt>
                <c:pt idx="653">
                  <c:v>59.468243000000001</c:v>
                </c:pt>
                <c:pt idx="654">
                  <c:v>59.468864000000004</c:v>
                </c:pt>
                <c:pt idx="655">
                  <c:v>59.469486000000003</c:v>
                </c:pt>
                <c:pt idx="656">
                  <c:v>59.470108000000003</c:v>
                </c:pt>
                <c:pt idx="657">
                  <c:v>59.470725999999999</c:v>
                </c:pt>
                <c:pt idx="658">
                  <c:v>59.471344000000002</c:v>
                </c:pt>
                <c:pt idx="659">
                  <c:v>59.471958000000001</c:v>
                </c:pt>
                <c:pt idx="660">
                  <c:v>59.472572</c:v>
                </c:pt>
                <c:pt idx="661">
                  <c:v>59.473185999999998</c:v>
                </c:pt>
                <c:pt idx="662">
                  <c:v>59.473796999999998</c:v>
                </c:pt>
                <c:pt idx="663">
                  <c:v>59.474406999999999</c:v>
                </c:pt>
                <c:pt idx="664">
                  <c:v>59.475020999999998</c:v>
                </c:pt>
                <c:pt idx="665">
                  <c:v>59.475628</c:v>
                </c:pt>
                <c:pt idx="666">
                  <c:v>59.476233999999998</c:v>
                </c:pt>
                <c:pt idx="667">
                  <c:v>59.476844999999997</c:v>
                </c:pt>
                <c:pt idx="668">
                  <c:v>59.477451000000002</c:v>
                </c:pt>
                <c:pt idx="669">
                  <c:v>59.478057999999997</c:v>
                </c:pt>
                <c:pt idx="670">
                  <c:v>59.478664000000002</c:v>
                </c:pt>
                <c:pt idx="671">
                  <c:v>59.479267</c:v>
                </c:pt>
                <c:pt idx="672">
                  <c:v>59.479874000000002</c:v>
                </c:pt>
                <c:pt idx="673">
                  <c:v>59.480476000000003</c:v>
                </c:pt>
                <c:pt idx="674">
                  <c:v>59.481082999999998</c:v>
                </c:pt>
                <c:pt idx="675">
                  <c:v>59.481686000000003</c:v>
                </c:pt>
                <c:pt idx="676">
                  <c:v>59.482292000000001</c:v>
                </c:pt>
                <c:pt idx="677">
                  <c:v>59.482891000000002</c:v>
                </c:pt>
                <c:pt idx="678">
                  <c:v>59.483497999999997</c:v>
                </c:pt>
                <c:pt idx="679">
                  <c:v>59.484096999999998</c:v>
                </c:pt>
                <c:pt idx="680">
                  <c:v>59.484698999999999</c:v>
                </c:pt>
                <c:pt idx="681">
                  <c:v>59.485298</c:v>
                </c:pt>
                <c:pt idx="682">
                  <c:v>59.485900999999998</c:v>
                </c:pt>
                <c:pt idx="683">
                  <c:v>59.486496000000002</c:v>
                </c:pt>
                <c:pt idx="684">
                  <c:v>59.487094999999997</c:v>
                </c:pt>
                <c:pt idx="685">
                  <c:v>59.487690000000001</c:v>
                </c:pt>
                <c:pt idx="686">
                  <c:v>59.488289000000002</c:v>
                </c:pt>
                <c:pt idx="687">
                  <c:v>59.488883999999999</c:v>
                </c:pt>
                <c:pt idx="688">
                  <c:v>59.489479000000003</c:v>
                </c:pt>
                <c:pt idx="689">
                  <c:v>59.490074</c:v>
                </c:pt>
                <c:pt idx="690">
                  <c:v>59.490665</c:v>
                </c:pt>
                <c:pt idx="691">
                  <c:v>59.491256999999997</c:v>
                </c:pt>
                <c:pt idx="692">
                  <c:v>59.491852000000002</c:v>
                </c:pt>
                <c:pt idx="693">
                  <c:v>59.492438999999997</c:v>
                </c:pt>
                <c:pt idx="694">
                  <c:v>59.493026999999998</c:v>
                </c:pt>
                <c:pt idx="695">
                  <c:v>59.493617999999998</c:v>
                </c:pt>
                <c:pt idx="696">
                  <c:v>59.494202000000001</c:v>
                </c:pt>
                <c:pt idx="697">
                  <c:v>59.494785</c:v>
                </c:pt>
                <c:pt idx="698">
                  <c:v>59.495373000000001</c:v>
                </c:pt>
                <c:pt idx="699">
                  <c:v>59.495956</c:v>
                </c:pt>
                <c:pt idx="700">
                  <c:v>59.496540000000003</c:v>
                </c:pt>
                <c:pt idx="701">
                  <c:v>59.497115999999998</c:v>
                </c:pt>
                <c:pt idx="702">
                  <c:v>59.497700000000002</c:v>
                </c:pt>
                <c:pt idx="703">
                  <c:v>59.498283000000001</c:v>
                </c:pt>
                <c:pt idx="704">
                  <c:v>59.498863</c:v>
                </c:pt>
                <c:pt idx="705">
                  <c:v>59.499439000000002</c:v>
                </c:pt>
                <c:pt idx="706">
                  <c:v>59.500019000000002</c:v>
                </c:pt>
                <c:pt idx="707">
                  <c:v>59.500599000000001</c:v>
                </c:pt>
                <c:pt idx="708">
                  <c:v>59.501175000000003</c:v>
                </c:pt>
                <c:pt idx="709">
                  <c:v>59.501750999999999</c:v>
                </c:pt>
                <c:pt idx="710">
                  <c:v>59.502327000000001</c:v>
                </c:pt>
                <c:pt idx="711">
                  <c:v>59.502898999999999</c:v>
                </c:pt>
                <c:pt idx="712">
                  <c:v>59.503475000000002</c:v>
                </c:pt>
                <c:pt idx="713">
                  <c:v>59.504047</c:v>
                </c:pt>
                <c:pt idx="714">
                  <c:v>59.504620000000003</c:v>
                </c:pt>
                <c:pt idx="715">
                  <c:v>59.505192000000001</c:v>
                </c:pt>
                <c:pt idx="716">
                  <c:v>59.505763999999999</c:v>
                </c:pt>
                <c:pt idx="717">
                  <c:v>59.506335999999997</c:v>
                </c:pt>
                <c:pt idx="718">
                  <c:v>59.506905000000003</c:v>
                </c:pt>
                <c:pt idx="719">
                  <c:v>59.507477000000002</c:v>
                </c:pt>
                <c:pt idx="720">
                  <c:v>59.508045000000003</c:v>
                </c:pt>
                <c:pt idx="721">
                  <c:v>59.508609999999997</c:v>
                </c:pt>
                <c:pt idx="722">
                  <c:v>59.509174000000002</c:v>
                </c:pt>
                <c:pt idx="723">
                  <c:v>59.509739000000003</c:v>
                </c:pt>
                <c:pt idx="724">
                  <c:v>59.510300000000001</c:v>
                </c:pt>
                <c:pt idx="725">
                  <c:v>59.510863999999998</c:v>
                </c:pt>
                <c:pt idx="726">
                  <c:v>59.511420999999999</c:v>
                </c:pt>
                <c:pt idx="727">
                  <c:v>59.511986</c:v>
                </c:pt>
                <c:pt idx="728">
                  <c:v>59.512543000000001</c:v>
                </c:pt>
                <c:pt idx="729">
                  <c:v>59.513095999999997</c:v>
                </c:pt>
                <c:pt idx="730">
                  <c:v>59.513657000000002</c:v>
                </c:pt>
                <c:pt idx="731">
                  <c:v>59.514209999999999</c:v>
                </c:pt>
                <c:pt idx="732">
                  <c:v>59.514758999999998</c:v>
                </c:pt>
                <c:pt idx="733">
                  <c:v>59.515312000000002</c:v>
                </c:pt>
                <c:pt idx="734">
                  <c:v>59.515864999999998</c:v>
                </c:pt>
                <c:pt idx="735">
                  <c:v>59.516410999999998</c:v>
                </c:pt>
                <c:pt idx="736">
                  <c:v>59.516959999999997</c:v>
                </c:pt>
                <c:pt idx="737">
                  <c:v>59.517505999999997</c:v>
                </c:pt>
                <c:pt idx="738">
                  <c:v>59.518054999999997</c:v>
                </c:pt>
                <c:pt idx="739">
                  <c:v>59.518597</c:v>
                </c:pt>
                <c:pt idx="740">
                  <c:v>59.519142000000002</c:v>
                </c:pt>
                <c:pt idx="741">
                  <c:v>59.519683999999998</c:v>
                </c:pt>
                <c:pt idx="742">
                  <c:v>59.520229</c:v>
                </c:pt>
                <c:pt idx="743">
                  <c:v>59.520766999999999</c:v>
                </c:pt>
                <c:pt idx="744">
                  <c:v>59.521309000000002</c:v>
                </c:pt>
                <c:pt idx="745">
                  <c:v>59.521847000000001</c:v>
                </c:pt>
                <c:pt idx="746">
                  <c:v>59.522387999999999</c:v>
                </c:pt>
                <c:pt idx="747">
                  <c:v>59.522925999999998</c:v>
                </c:pt>
                <c:pt idx="748">
                  <c:v>59.523463999999997</c:v>
                </c:pt>
                <c:pt idx="749">
                  <c:v>59.524002000000003</c:v>
                </c:pt>
                <c:pt idx="750">
                  <c:v>59.524535999999998</c:v>
                </c:pt>
                <c:pt idx="751">
                  <c:v>59.525069999999999</c:v>
                </c:pt>
                <c:pt idx="752">
                  <c:v>59.525607999999998</c:v>
                </c:pt>
                <c:pt idx="753">
                  <c:v>59.526138000000003</c:v>
                </c:pt>
                <c:pt idx="754">
                  <c:v>59.526671999999998</c:v>
                </c:pt>
                <c:pt idx="755">
                  <c:v>59.527206</c:v>
                </c:pt>
                <c:pt idx="756">
                  <c:v>59.527732999999998</c:v>
                </c:pt>
                <c:pt idx="757">
                  <c:v>59.528267</c:v>
                </c:pt>
                <c:pt idx="758">
                  <c:v>59.528796999999997</c:v>
                </c:pt>
                <c:pt idx="759">
                  <c:v>59.529327000000002</c:v>
                </c:pt>
                <c:pt idx="760">
                  <c:v>59.529850000000003</c:v>
                </c:pt>
                <c:pt idx="761">
                  <c:v>59.530380000000001</c:v>
                </c:pt>
                <c:pt idx="762">
                  <c:v>59.530906999999999</c:v>
                </c:pt>
                <c:pt idx="763">
                  <c:v>59.531433</c:v>
                </c:pt>
                <c:pt idx="764">
                  <c:v>59.531956000000001</c:v>
                </c:pt>
                <c:pt idx="765">
                  <c:v>59.532477999999998</c:v>
                </c:pt>
                <c:pt idx="766">
                  <c:v>59.533000999999999</c:v>
                </c:pt>
                <c:pt idx="767">
                  <c:v>59.533520000000003</c:v>
                </c:pt>
                <c:pt idx="768">
                  <c:v>59.534041999999999</c:v>
                </c:pt>
                <c:pt idx="769">
                  <c:v>59.534560999999997</c:v>
                </c:pt>
                <c:pt idx="770">
                  <c:v>59.535080000000001</c:v>
                </c:pt>
                <c:pt idx="771">
                  <c:v>59.535595000000001</c:v>
                </c:pt>
                <c:pt idx="772">
                  <c:v>59.536113999999998</c:v>
                </c:pt>
                <c:pt idx="773">
                  <c:v>59.536628999999998</c:v>
                </c:pt>
                <c:pt idx="774">
                  <c:v>59.537140000000001</c:v>
                </c:pt>
                <c:pt idx="775">
                  <c:v>59.537650999999997</c:v>
                </c:pt>
                <c:pt idx="776">
                  <c:v>59.538165999999997</c:v>
                </c:pt>
                <c:pt idx="777">
                  <c:v>59.538677</c:v>
                </c:pt>
                <c:pt idx="778">
                  <c:v>59.539185000000003</c:v>
                </c:pt>
                <c:pt idx="779">
                  <c:v>59.539692000000002</c:v>
                </c:pt>
                <c:pt idx="780">
                  <c:v>59.540207000000002</c:v>
                </c:pt>
                <c:pt idx="781">
                  <c:v>59.540709999999997</c:v>
                </c:pt>
                <c:pt idx="782">
                  <c:v>59.541218000000001</c:v>
                </c:pt>
                <c:pt idx="783">
                  <c:v>59.541721000000003</c:v>
                </c:pt>
                <c:pt idx="784">
                  <c:v>59.542225000000002</c:v>
                </c:pt>
                <c:pt idx="785">
                  <c:v>59.542727999999997</c:v>
                </c:pt>
                <c:pt idx="786">
                  <c:v>59.543232000000003</c:v>
                </c:pt>
                <c:pt idx="787">
                  <c:v>59.543731999999999</c:v>
                </c:pt>
                <c:pt idx="788">
                  <c:v>59.544231000000003</c:v>
                </c:pt>
                <c:pt idx="789">
                  <c:v>59.544730999999999</c:v>
                </c:pt>
                <c:pt idx="790">
                  <c:v>59.545231000000001</c:v>
                </c:pt>
                <c:pt idx="791">
                  <c:v>59.545726999999999</c:v>
                </c:pt>
                <c:pt idx="792">
                  <c:v>59.546222999999998</c:v>
                </c:pt>
                <c:pt idx="793">
                  <c:v>59.546719000000003</c:v>
                </c:pt>
                <c:pt idx="794">
                  <c:v>59.547210999999997</c:v>
                </c:pt>
                <c:pt idx="795">
                  <c:v>59.547702999999998</c:v>
                </c:pt>
                <c:pt idx="796">
                  <c:v>59.548198999999997</c:v>
                </c:pt>
                <c:pt idx="797">
                  <c:v>59.548687000000001</c:v>
                </c:pt>
                <c:pt idx="798">
                  <c:v>59.549179000000002</c:v>
                </c:pt>
                <c:pt idx="799">
                  <c:v>59.549664</c:v>
                </c:pt>
                <c:pt idx="800">
                  <c:v>59.550156000000001</c:v>
                </c:pt>
                <c:pt idx="801">
                  <c:v>59.550640000000001</c:v>
                </c:pt>
                <c:pt idx="802">
                  <c:v>59.551124999999999</c:v>
                </c:pt>
                <c:pt idx="803">
                  <c:v>59.551605000000002</c:v>
                </c:pt>
                <c:pt idx="804">
                  <c:v>59.55209</c:v>
                </c:pt>
                <c:pt idx="805">
                  <c:v>59.552570000000003</c:v>
                </c:pt>
                <c:pt idx="806">
                  <c:v>59.553051000000004</c:v>
                </c:pt>
                <c:pt idx="807">
                  <c:v>59.553531999999997</c:v>
                </c:pt>
                <c:pt idx="808">
                  <c:v>59.554008000000003</c:v>
                </c:pt>
                <c:pt idx="809">
                  <c:v>59.554485</c:v>
                </c:pt>
                <c:pt idx="810">
                  <c:v>59.554966</c:v>
                </c:pt>
                <c:pt idx="811">
                  <c:v>59.555439</c:v>
                </c:pt>
                <c:pt idx="812">
                  <c:v>59.555911999999999</c:v>
                </c:pt>
                <c:pt idx="813">
                  <c:v>59.556389000000003</c:v>
                </c:pt>
                <c:pt idx="814">
                  <c:v>59.556857999999998</c:v>
                </c:pt>
                <c:pt idx="815">
                  <c:v>59.557327000000001</c:v>
                </c:pt>
                <c:pt idx="816">
                  <c:v>59.5578</c:v>
                </c:pt>
                <c:pt idx="817">
                  <c:v>59.55827</c:v>
                </c:pt>
                <c:pt idx="818">
                  <c:v>59.558739000000003</c:v>
                </c:pt>
                <c:pt idx="819">
                  <c:v>59.559204000000001</c:v>
                </c:pt>
                <c:pt idx="820">
                  <c:v>59.559672999999997</c:v>
                </c:pt>
                <c:pt idx="821">
                  <c:v>59.560138999999999</c:v>
                </c:pt>
                <c:pt idx="822">
                  <c:v>59.560603999999998</c:v>
                </c:pt>
                <c:pt idx="823">
                  <c:v>59.561073</c:v>
                </c:pt>
                <c:pt idx="824">
                  <c:v>59.561534999999999</c:v>
                </c:pt>
                <c:pt idx="825">
                  <c:v>59.561996000000001</c:v>
                </c:pt>
                <c:pt idx="826">
                  <c:v>59.562461999999996</c:v>
                </c:pt>
                <c:pt idx="827">
                  <c:v>59.562919999999998</c:v>
                </c:pt>
                <c:pt idx="828">
                  <c:v>59.563377000000003</c:v>
                </c:pt>
                <c:pt idx="829">
                  <c:v>59.563839000000002</c:v>
                </c:pt>
                <c:pt idx="830">
                  <c:v>59.564297000000003</c:v>
                </c:pt>
                <c:pt idx="831">
                  <c:v>59.564754000000001</c:v>
                </c:pt>
                <c:pt idx="832">
                  <c:v>59.565212000000002</c:v>
                </c:pt>
                <c:pt idx="833">
                  <c:v>59.565666</c:v>
                </c:pt>
                <c:pt idx="834">
                  <c:v>59.566124000000002</c:v>
                </c:pt>
                <c:pt idx="835">
                  <c:v>59.566578</c:v>
                </c:pt>
                <c:pt idx="836">
                  <c:v>59.567028000000001</c:v>
                </c:pt>
                <c:pt idx="837">
                  <c:v>59.567478000000001</c:v>
                </c:pt>
                <c:pt idx="838">
                  <c:v>59.567928000000002</c:v>
                </c:pt>
                <c:pt idx="839">
                  <c:v>59.568378000000003</c:v>
                </c:pt>
                <c:pt idx="840">
                  <c:v>59.568824999999997</c:v>
                </c:pt>
                <c:pt idx="841">
                  <c:v>59.569274999999998</c:v>
                </c:pt>
                <c:pt idx="842">
                  <c:v>59.569716999999997</c:v>
                </c:pt>
                <c:pt idx="843">
                  <c:v>59.570163999999998</c:v>
                </c:pt>
                <c:pt idx="844">
                  <c:v>59.570605999999998</c:v>
                </c:pt>
                <c:pt idx="845">
                  <c:v>59.571044999999998</c:v>
                </c:pt>
                <c:pt idx="846">
                  <c:v>59.571491000000002</c:v>
                </c:pt>
                <c:pt idx="847">
                  <c:v>59.571930000000002</c:v>
                </c:pt>
                <c:pt idx="848">
                  <c:v>59.572369000000002</c:v>
                </c:pt>
                <c:pt idx="849">
                  <c:v>59.572811000000002</c:v>
                </c:pt>
                <c:pt idx="850">
                  <c:v>59.573245999999997</c:v>
                </c:pt>
                <c:pt idx="851">
                  <c:v>59.573681000000001</c:v>
                </c:pt>
                <c:pt idx="852">
                  <c:v>59.574115999999997</c:v>
                </c:pt>
                <c:pt idx="853">
                  <c:v>59.574551</c:v>
                </c:pt>
                <c:pt idx="854">
                  <c:v>59.574986000000003</c:v>
                </c:pt>
                <c:pt idx="855">
                  <c:v>59.575417000000002</c:v>
                </c:pt>
                <c:pt idx="856">
                  <c:v>59.575851</c:v>
                </c:pt>
                <c:pt idx="857">
                  <c:v>59.576279</c:v>
                </c:pt>
                <c:pt idx="858">
                  <c:v>59.576709999999999</c:v>
                </c:pt>
                <c:pt idx="859">
                  <c:v>59.577137</c:v>
                </c:pt>
                <c:pt idx="860">
                  <c:v>59.577564000000002</c:v>
                </c:pt>
                <c:pt idx="861">
                  <c:v>59.577990999999997</c:v>
                </c:pt>
                <c:pt idx="862">
                  <c:v>59.578418999999997</c:v>
                </c:pt>
                <c:pt idx="863">
                  <c:v>59.578842000000002</c:v>
                </c:pt>
                <c:pt idx="864">
                  <c:v>59.579265999999997</c:v>
                </c:pt>
                <c:pt idx="865">
                  <c:v>59.579689000000002</c:v>
                </c:pt>
                <c:pt idx="866">
                  <c:v>59.580112</c:v>
                </c:pt>
                <c:pt idx="867">
                  <c:v>59.580531999999998</c:v>
                </c:pt>
                <c:pt idx="868">
                  <c:v>59.580952000000003</c:v>
                </c:pt>
                <c:pt idx="869">
                  <c:v>59.581370999999997</c:v>
                </c:pt>
                <c:pt idx="870">
                  <c:v>59.581791000000003</c:v>
                </c:pt>
                <c:pt idx="871">
                  <c:v>59.582206999999997</c:v>
                </c:pt>
                <c:pt idx="872">
                  <c:v>59.582622999999998</c:v>
                </c:pt>
                <c:pt idx="873">
                  <c:v>59.583038000000002</c:v>
                </c:pt>
                <c:pt idx="874">
                  <c:v>59.583449999999999</c:v>
                </c:pt>
                <c:pt idx="875">
                  <c:v>59.583862000000003</c:v>
                </c:pt>
                <c:pt idx="876">
                  <c:v>59.584274000000001</c:v>
                </c:pt>
                <c:pt idx="877">
                  <c:v>59.584685999999998</c:v>
                </c:pt>
                <c:pt idx="878">
                  <c:v>59.585093999999998</c:v>
                </c:pt>
                <c:pt idx="879">
                  <c:v>59.585506000000002</c:v>
                </c:pt>
                <c:pt idx="880">
                  <c:v>59.585915</c:v>
                </c:pt>
                <c:pt idx="881">
                  <c:v>59.586319000000003</c:v>
                </c:pt>
                <c:pt idx="882">
                  <c:v>59.586722999999999</c:v>
                </c:pt>
                <c:pt idx="883">
                  <c:v>59.587128</c:v>
                </c:pt>
                <c:pt idx="884">
                  <c:v>59.587527999999999</c:v>
                </c:pt>
                <c:pt idx="885">
                  <c:v>59.587933</c:v>
                </c:pt>
                <c:pt idx="886">
                  <c:v>59.588337000000003</c:v>
                </c:pt>
                <c:pt idx="887">
                  <c:v>59.588734000000002</c:v>
                </c:pt>
                <c:pt idx="888">
                  <c:v>59.589134000000001</c:v>
                </c:pt>
                <c:pt idx="889">
                  <c:v>59.589534999999998</c:v>
                </c:pt>
                <c:pt idx="890">
                  <c:v>59.589931</c:v>
                </c:pt>
                <c:pt idx="891">
                  <c:v>59.590331999999997</c:v>
                </c:pt>
                <c:pt idx="892">
                  <c:v>59.590729000000003</c:v>
                </c:pt>
                <c:pt idx="893">
                  <c:v>59.591121999999999</c:v>
                </c:pt>
                <c:pt idx="894">
                  <c:v>59.591518000000001</c:v>
                </c:pt>
                <c:pt idx="895">
                  <c:v>59.591911000000003</c:v>
                </c:pt>
                <c:pt idx="896">
                  <c:v>59.592300000000002</c:v>
                </c:pt>
                <c:pt idx="897">
                  <c:v>59.592692999999997</c:v>
                </c:pt>
                <c:pt idx="898">
                  <c:v>59.593082000000003</c:v>
                </c:pt>
                <c:pt idx="899">
                  <c:v>59.593474999999998</c:v>
                </c:pt>
                <c:pt idx="900">
                  <c:v>59.593864000000004</c:v>
                </c:pt>
                <c:pt idx="901">
                  <c:v>59.594250000000002</c:v>
                </c:pt>
                <c:pt idx="902">
                  <c:v>59.594639000000001</c:v>
                </c:pt>
                <c:pt idx="903">
                  <c:v>59.595024000000002</c:v>
                </c:pt>
                <c:pt idx="904">
                  <c:v>59.595408999999997</c:v>
                </c:pt>
                <c:pt idx="905">
                  <c:v>59.595795000000003</c:v>
                </c:pt>
                <c:pt idx="906">
                  <c:v>59.596176</c:v>
                </c:pt>
                <c:pt idx="907">
                  <c:v>59.596561000000001</c:v>
                </c:pt>
                <c:pt idx="908">
                  <c:v>59.596938999999999</c:v>
                </c:pt>
                <c:pt idx="909">
                  <c:v>59.597321000000001</c:v>
                </c:pt>
                <c:pt idx="910">
                  <c:v>59.597701999999998</c:v>
                </c:pt>
                <c:pt idx="911">
                  <c:v>59.598080000000003</c:v>
                </c:pt>
                <c:pt idx="912">
                  <c:v>59.598457000000003</c:v>
                </c:pt>
                <c:pt idx="913">
                  <c:v>59.598830999999997</c:v>
                </c:pt>
                <c:pt idx="914">
                  <c:v>59.599204999999998</c:v>
                </c:pt>
                <c:pt idx="915">
                  <c:v>59.599583000000003</c:v>
                </c:pt>
                <c:pt idx="916">
                  <c:v>59.599952999999999</c:v>
                </c:pt>
                <c:pt idx="917">
                  <c:v>59.60033</c:v>
                </c:pt>
                <c:pt idx="918">
                  <c:v>59.600696999999997</c:v>
                </c:pt>
                <c:pt idx="919">
                  <c:v>59.60107</c:v>
                </c:pt>
                <c:pt idx="920">
                  <c:v>59.601436999999997</c:v>
                </c:pt>
                <c:pt idx="921">
                  <c:v>59.601807000000001</c:v>
                </c:pt>
                <c:pt idx="922">
                  <c:v>59.602173000000001</c:v>
                </c:pt>
                <c:pt idx="923">
                  <c:v>59.602542999999997</c:v>
                </c:pt>
                <c:pt idx="924">
                  <c:v>59.602908999999997</c:v>
                </c:pt>
                <c:pt idx="925">
                  <c:v>59.603270999999999</c:v>
                </c:pt>
                <c:pt idx="926">
                  <c:v>59.603637999999997</c:v>
                </c:pt>
                <c:pt idx="927">
                  <c:v>59.603999999999999</c:v>
                </c:pt>
                <c:pt idx="928">
                  <c:v>59.604359000000002</c:v>
                </c:pt>
                <c:pt idx="929">
                  <c:v>59.604720999999998</c:v>
                </c:pt>
                <c:pt idx="930">
                  <c:v>59.605083</c:v>
                </c:pt>
                <c:pt idx="931">
                  <c:v>59.605441999999996</c:v>
                </c:pt>
                <c:pt idx="932">
                  <c:v>59.605801</c:v>
                </c:pt>
                <c:pt idx="933">
                  <c:v>59.606158999999998</c:v>
                </c:pt>
                <c:pt idx="934">
                  <c:v>59.606518000000001</c:v>
                </c:pt>
                <c:pt idx="935">
                  <c:v>59.606869000000003</c:v>
                </c:pt>
                <c:pt idx="936">
                  <c:v>59.607224000000002</c:v>
                </c:pt>
                <c:pt idx="937">
                  <c:v>59.607577999999997</c:v>
                </c:pt>
                <c:pt idx="938">
                  <c:v>59.607933000000003</c:v>
                </c:pt>
                <c:pt idx="939">
                  <c:v>59.608288000000002</c:v>
                </c:pt>
                <c:pt idx="940">
                  <c:v>59.608635</c:v>
                </c:pt>
                <c:pt idx="941">
                  <c:v>59.608986000000002</c:v>
                </c:pt>
                <c:pt idx="942">
                  <c:v>59.609336999999996</c:v>
                </c:pt>
                <c:pt idx="943">
                  <c:v>59.609684000000001</c:v>
                </c:pt>
                <c:pt idx="944">
                  <c:v>59.610030999999999</c:v>
                </c:pt>
                <c:pt idx="945">
                  <c:v>59.610377999999997</c:v>
                </c:pt>
                <c:pt idx="946">
                  <c:v>59.610725000000002</c:v>
                </c:pt>
                <c:pt idx="947">
                  <c:v>59.611069000000001</c:v>
                </c:pt>
                <c:pt idx="948">
                  <c:v>59.611412000000001</c:v>
                </c:pt>
                <c:pt idx="949">
                  <c:v>59.611755000000002</c:v>
                </c:pt>
                <c:pt idx="950">
                  <c:v>59.612099000000001</c:v>
                </c:pt>
                <c:pt idx="951">
                  <c:v>59.612437999999997</c:v>
                </c:pt>
                <c:pt idx="952">
                  <c:v>59.612782000000003</c:v>
                </c:pt>
                <c:pt idx="953">
                  <c:v>59.613117000000003</c:v>
                </c:pt>
                <c:pt idx="954">
                  <c:v>59.613456999999997</c:v>
                </c:pt>
                <c:pt idx="955">
                  <c:v>59.613796000000001</c:v>
                </c:pt>
                <c:pt idx="956">
                  <c:v>59.614136000000002</c:v>
                </c:pt>
                <c:pt idx="957">
                  <c:v>59.614471000000002</c:v>
                </c:pt>
                <c:pt idx="958">
                  <c:v>59.614803000000002</c:v>
                </c:pt>
                <c:pt idx="959">
                  <c:v>59.615138999999999</c:v>
                </c:pt>
                <c:pt idx="960">
                  <c:v>59.615470999999999</c:v>
                </c:pt>
                <c:pt idx="961">
                  <c:v>59.615803</c:v>
                </c:pt>
              </c:numCache>
            </c:numRef>
          </c:yVal>
          <c:smooth val="0"/>
        </c:ser>
        <c:ser>
          <c:idx val="12"/>
          <c:order val="5"/>
          <c:tx>
            <c:strRef>
              <c:f>aLL!$P$1</c:f>
              <c:strCache>
                <c:ptCount val="1"/>
                <c:pt idx="0">
                  <c:v>case8</c:v>
                </c:pt>
              </c:strCache>
            </c:strRef>
          </c:tx>
          <c:spPr>
            <a:ln w="19050" cap="rnd">
              <a:solidFill>
                <a:schemeClr val="accent1">
                  <a:lumMod val="80000"/>
                  <a:lumOff val="20000"/>
                </a:schemeClr>
              </a:solidFill>
              <a:round/>
            </a:ln>
            <a:effectLst/>
          </c:spPr>
          <c:marker>
            <c:symbol val="none"/>
          </c:marker>
          <c:xVal>
            <c:numRef>
              <c:f>aLL!$A$2:$A$968</c:f>
              <c:numCache>
                <c:formatCode>General</c:formatCode>
                <c:ptCount val="967"/>
                <c:pt idx="0">
                  <c:v>0</c:v>
                </c:pt>
                <c:pt idx="1">
                  <c:v>2.0833000000000001E-2</c:v>
                </c:pt>
                <c:pt idx="2">
                  <c:v>4.1667000000000003E-2</c:v>
                </c:pt>
                <c:pt idx="3">
                  <c:v>6.25E-2</c:v>
                </c:pt>
                <c:pt idx="4">
                  <c:v>8.3333000000000004E-2</c:v>
                </c:pt>
                <c:pt idx="5">
                  <c:v>0.104167</c:v>
                </c:pt>
                <c:pt idx="6">
                  <c:v>0.125</c:v>
                </c:pt>
                <c:pt idx="7">
                  <c:v>0.14583299999999999</c:v>
                </c:pt>
                <c:pt idx="8">
                  <c:v>0.16666700000000001</c:v>
                </c:pt>
                <c:pt idx="9">
                  <c:v>0.1875</c:v>
                </c:pt>
                <c:pt idx="10">
                  <c:v>0.20833299999999999</c:v>
                </c:pt>
                <c:pt idx="11">
                  <c:v>0.22916700000000001</c:v>
                </c:pt>
                <c:pt idx="12">
                  <c:v>0.25</c:v>
                </c:pt>
                <c:pt idx="13">
                  <c:v>0.27083299999999999</c:v>
                </c:pt>
                <c:pt idx="14">
                  <c:v>0.29166700000000001</c:v>
                </c:pt>
                <c:pt idx="15">
                  <c:v>0.3125</c:v>
                </c:pt>
                <c:pt idx="16">
                  <c:v>0.33333299999999999</c:v>
                </c:pt>
                <c:pt idx="17">
                  <c:v>0.35416700000000001</c:v>
                </c:pt>
                <c:pt idx="18">
                  <c:v>0.375</c:v>
                </c:pt>
                <c:pt idx="19">
                  <c:v>0.39583299999999999</c:v>
                </c:pt>
                <c:pt idx="20">
                  <c:v>0.41666700000000001</c:v>
                </c:pt>
                <c:pt idx="21">
                  <c:v>0.4375</c:v>
                </c:pt>
                <c:pt idx="22">
                  <c:v>0.45833299999999999</c:v>
                </c:pt>
                <c:pt idx="23">
                  <c:v>0.47916700000000001</c:v>
                </c:pt>
                <c:pt idx="24">
                  <c:v>0.5</c:v>
                </c:pt>
                <c:pt idx="25">
                  <c:v>0.5</c:v>
                </c:pt>
                <c:pt idx="26">
                  <c:v>0.52083299999999999</c:v>
                </c:pt>
                <c:pt idx="27">
                  <c:v>0.54166700000000001</c:v>
                </c:pt>
                <c:pt idx="28">
                  <c:v>0.5625</c:v>
                </c:pt>
                <c:pt idx="29">
                  <c:v>0.58333299999999999</c:v>
                </c:pt>
                <c:pt idx="30">
                  <c:v>0.60416700000000001</c:v>
                </c:pt>
                <c:pt idx="31">
                  <c:v>0.625</c:v>
                </c:pt>
                <c:pt idx="32">
                  <c:v>0.64583299999999999</c:v>
                </c:pt>
                <c:pt idx="33">
                  <c:v>0.66666700000000001</c:v>
                </c:pt>
                <c:pt idx="34">
                  <c:v>0.6875</c:v>
                </c:pt>
                <c:pt idx="35">
                  <c:v>0.70833299999999999</c:v>
                </c:pt>
                <c:pt idx="36">
                  <c:v>0.72916700000000001</c:v>
                </c:pt>
                <c:pt idx="37">
                  <c:v>0.75</c:v>
                </c:pt>
                <c:pt idx="38">
                  <c:v>0.77083299999999999</c:v>
                </c:pt>
                <c:pt idx="39">
                  <c:v>0.79166700000000001</c:v>
                </c:pt>
                <c:pt idx="40">
                  <c:v>0.8125</c:v>
                </c:pt>
                <c:pt idx="41">
                  <c:v>0.83333299999999999</c:v>
                </c:pt>
                <c:pt idx="42">
                  <c:v>0.85416700000000001</c:v>
                </c:pt>
                <c:pt idx="43">
                  <c:v>0.875</c:v>
                </c:pt>
                <c:pt idx="44">
                  <c:v>0.89583299999999999</c:v>
                </c:pt>
                <c:pt idx="45">
                  <c:v>0.91666700000000001</c:v>
                </c:pt>
                <c:pt idx="46">
                  <c:v>0.9375</c:v>
                </c:pt>
                <c:pt idx="47">
                  <c:v>0.95833299999999999</c:v>
                </c:pt>
                <c:pt idx="48">
                  <c:v>0.97916700000000001</c:v>
                </c:pt>
                <c:pt idx="49">
                  <c:v>1</c:v>
                </c:pt>
                <c:pt idx="50">
                  <c:v>1.020834</c:v>
                </c:pt>
                <c:pt idx="51">
                  <c:v>1.0416669999999999</c:v>
                </c:pt>
                <c:pt idx="52">
                  <c:v>1.0625009999999999</c:v>
                </c:pt>
                <c:pt idx="53">
                  <c:v>1.083334</c:v>
                </c:pt>
                <c:pt idx="54">
                  <c:v>1.1041669999999999</c:v>
                </c:pt>
                <c:pt idx="55">
                  <c:v>1.125</c:v>
                </c:pt>
                <c:pt idx="56">
                  <c:v>1.145834</c:v>
                </c:pt>
                <c:pt idx="57">
                  <c:v>1.1666669999999999</c:v>
                </c:pt>
                <c:pt idx="58">
                  <c:v>1.1875</c:v>
                </c:pt>
                <c:pt idx="59">
                  <c:v>1.208334</c:v>
                </c:pt>
                <c:pt idx="60">
                  <c:v>1.2291669999999999</c:v>
                </c:pt>
                <c:pt idx="61">
                  <c:v>1.25</c:v>
                </c:pt>
                <c:pt idx="62">
                  <c:v>1.270834</c:v>
                </c:pt>
                <c:pt idx="63">
                  <c:v>1.2916669999999999</c:v>
                </c:pt>
                <c:pt idx="64">
                  <c:v>1.3125009999999999</c:v>
                </c:pt>
                <c:pt idx="65">
                  <c:v>1.333334</c:v>
                </c:pt>
                <c:pt idx="66">
                  <c:v>1.354168</c:v>
                </c:pt>
                <c:pt idx="67">
                  <c:v>1.3750009999999999</c:v>
                </c:pt>
                <c:pt idx="68">
                  <c:v>1.395834</c:v>
                </c:pt>
                <c:pt idx="69">
                  <c:v>1.416668</c:v>
                </c:pt>
                <c:pt idx="70">
                  <c:v>1.4375009999999999</c:v>
                </c:pt>
                <c:pt idx="71">
                  <c:v>1.458334</c:v>
                </c:pt>
                <c:pt idx="72">
                  <c:v>1.479168</c:v>
                </c:pt>
                <c:pt idx="73">
                  <c:v>1.5000009999999999</c:v>
                </c:pt>
                <c:pt idx="74">
                  <c:v>1.520834</c:v>
                </c:pt>
                <c:pt idx="75">
                  <c:v>1.541668</c:v>
                </c:pt>
                <c:pt idx="76">
                  <c:v>1.5625009999999999</c:v>
                </c:pt>
                <c:pt idx="77">
                  <c:v>1.583334</c:v>
                </c:pt>
                <c:pt idx="78">
                  <c:v>1.604168</c:v>
                </c:pt>
                <c:pt idx="79">
                  <c:v>1.6250009999999999</c:v>
                </c:pt>
                <c:pt idx="80">
                  <c:v>1.645834</c:v>
                </c:pt>
                <c:pt idx="81">
                  <c:v>1.666668</c:v>
                </c:pt>
                <c:pt idx="82">
                  <c:v>1.6875009999999999</c:v>
                </c:pt>
                <c:pt idx="83">
                  <c:v>1.708334</c:v>
                </c:pt>
                <c:pt idx="84">
                  <c:v>1.729168</c:v>
                </c:pt>
                <c:pt idx="85">
                  <c:v>1.7500009999999999</c:v>
                </c:pt>
                <c:pt idx="86">
                  <c:v>1.770834</c:v>
                </c:pt>
                <c:pt idx="87">
                  <c:v>1.791668</c:v>
                </c:pt>
                <c:pt idx="88">
                  <c:v>1.8125009999999999</c:v>
                </c:pt>
                <c:pt idx="89">
                  <c:v>1.833334</c:v>
                </c:pt>
                <c:pt idx="90">
                  <c:v>1.854168</c:v>
                </c:pt>
                <c:pt idx="91">
                  <c:v>1.8750009999999999</c:v>
                </c:pt>
                <c:pt idx="92">
                  <c:v>1.895834</c:v>
                </c:pt>
                <c:pt idx="93">
                  <c:v>1.916668</c:v>
                </c:pt>
                <c:pt idx="94">
                  <c:v>1.9375009999999999</c:v>
                </c:pt>
                <c:pt idx="95">
                  <c:v>1.958334</c:v>
                </c:pt>
                <c:pt idx="96">
                  <c:v>1.979168</c:v>
                </c:pt>
                <c:pt idx="97">
                  <c:v>2.0000010000000001</c:v>
                </c:pt>
                <c:pt idx="98">
                  <c:v>2.0208339999999998</c:v>
                </c:pt>
                <c:pt idx="99">
                  <c:v>2.041668</c:v>
                </c:pt>
                <c:pt idx="100">
                  <c:v>2.0625010000000001</c:v>
                </c:pt>
                <c:pt idx="101">
                  <c:v>2.0833339999999998</c:v>
                </c:pt>
                <c:pt idx="102">
                  <c:v>2.1041669999999999</c:v>
                </c:pt>
                <c:pt idx="103">
                  <c:v>2.1250010000000001</c:v>
                </c:pt>
                <c:pt idx="104">
                  <c:v>2.1458339999999998</c:v>
                </c:pt>
                <c:pt idx="105">
                  <c:v>2.1666669999999999</c:v>
                </c:pt>
                <c:pt idx="106">
                  <c:v>2.1875010000000001</c:v>
                </c:pt>
                <c:pt idx="107">
                  <c:v>2.2083339999999998</c:v>
                </c:pt>
                <c:pt idx="108">
                  <c:v>2.2291669999999999</c:v>
                </c:pt>
                <c:pt idx="109">
                  <c:v>2.2500010000000001</c:v>
                </c:pt>
                <c:pt idx="110">
                  <c:v>2.2708339999999998</c:v>
                </c:pt>
                <c:pt idx="111">
                  <c:v>2.2916669999999999</c:v>
                </c:pt>
                <c:pt idx="112">
                  <c:v>2.3125010000000001</c:v>
                </c:pt>
                <c:pt idx="113">
                  <c:v>2.3333339999999998</c:v>
                </c:pt>
                <c:pt idx="114">
                  <c:v>2.3541669999999999</c:v>
                </c:pt>
                <c:pt idx="115">
                  <c:v>2.3750010000000001</c:v>
                </c:pt>
                <c:pt idx="116">
                  <c:v>2.3958339999999998</c:v>
                </c:pt>
                <c:pt idx="117">
                  <c:v>2.4166669999999999</c:v>
                </c:pt>
                <c:pt idx="118">
                  <c:v>2.4375010000000001</c:v>
                </c:pt>
                <c:pt idx="119">
                  <c:v>2.4583339999999998</c:v>
                </c:pt>
                <c:pt idx="120">
                  <c:v>2.4791669999999999</c:v>
                </c:pt>
                <c:pt idx="121">
                  <c:v>2.5000010000000001</c:v>
                </c:pt>
                <c:pt idx="122">
                  <c:v>2.5208339999999998</c:v>
                </c:pt>
                <c:pt idx="123">
                  <c:v>2.5416669999999999</c:v>
                </c:pt>
                <c:pt idx="124">
                  <c:v>2.5625010000000001</c:v>
                </c:pt>
                <c:pt idx="125">
                  <c:v>2.5833339999999998</c:v>
                </c:pt>
                <c:pt idx="126">
                  <c:v>2.6041669999999999</c:v>
                </c:pt>
                <c:pt idx="127">
                  <c:v>2.6250010000000001</c:v>
                </c:pt>
                <c:pt idx="128">
                  <c:v>2.6458339999999998</c:v>
                </c:pt>
                <c:pt idx="129">
                  <c:v>2.6666669999999999</c:v>
                </c:pt>
                <c:pt idx="130">
                  <c:v>2.6875010000000001</c:v>
                </c:pt>
                <c:pt idx="131">
                  <c:v>2.7083339999999998</c:v>
                </c:pt>
                <c:pt idx="132">
                  <c:v>2.7291669999999999</c:v>
                </c:pt>
                <c:pt idx="133">
                  <c:v>2.7500010000000001</c:v>
                </c:pt>
                <c:pt idx="134">
                  <c:v>2.7708339999999998</c:v>
                </c:pt>
                <c:pt idx="135">
                  <c:v>2.7916669999999999</c:v>
                </c:pt>
                <c:pt idx="136">
                  <c:v>2.8125010000000001</c:v>
                </c:pt>
                <c:pt idx="137">
                  <c:v>2.8333339999999998</c:v>
                </c:pt>
                <c:pt idx="138">
                  <c:v>2.8541669999999999</c:v>
                </c:pt>
                <c:pt idx="139">
                  <c:v>2.8750010000000001</c:v>
                </c:pt>
                <c:pt idx="140">
                  <c:v>2.8958339999999998</c:v>
                </c:pt>
                <c:pt idx="141">
                  <c:v>2.9166669999999999</c:v>
                </c:pt>
                <c:pt idx="142">
                  <c:v>2.9375010000000001</c:v>
                </c:pt>
                <c:pt idx="143">
                  <c:v>2.9583339999999998</c:v>
                </c:pt>
                <c:pt idx="144">
                  <c:v>2.9791669999999999</c:v>
                </c:pt>
                <c:pt idx="145">
                  <c:v>3.0000010000000001</c:v>
                </c:pt>
                <c:pt idx="146">
                  <c:v>3.0208339999999998</c:v>
                </c:pt>
                <c:pt idx="147">
                  <c:v>3.0416669999999999</c:v>
                </c:pt>
                <c:pt idx="148">
                  <c:v>3.0625010000000001</c:v>
                </c:pt>
                <c:pt idx="149">
                  <c:v>3.0833339999999998</c:v>
                </c:pt>
                <c:pt idx="150">
                  <c:v>3.1041669999999999</c:v>
                </c:pt>
                <c:pt idx="151">
                  <c:v>3.1250010000000001</c:v>
                </c:pt>
                <c:pt idx="152">
                  <c:v>3.1458339999999998</c:v>
                </c:pt>
                <c:pt idx="153">
                  <c:v>3.1666669999999999</c:v>
                </c:pt>
                <c:pt idx="154">
                  <c:v>3.1875010000000001</c:v>
                </c:pt>
                <c:pt idx="155">
                  <c:v>3.2083339999999998</c:v>
                </c:pt>
                <c:pt idx="156">
                  <c:v>3.2291669999999999</c:v>
                </c:pt>
                <c:pt idx="157">
                  <c:v>3.25</c:v>
                </c:pt>
                <c:pt idx="158">
                  <c:v>3.2708339999999998</c:v>
                </c:pt>
                <c:pt idx="159">
                  <c:v>3.2916669999999999</c:v>
                </c:pt>
                <c:pt idx="160">
                  <c:v>3.3125</c:v>
                </c:pt>
                <c:pt idx="161">
                  <c:v>3.3333339999999998</c:v>
                </c:pt>
                <c:pt idx="162">
                  <c:v>3.3541669999999999</c:v>
                </c:pt>
                <c:pt idx="163">
                  <c:v>3.375</c:v>
                </c:pt>
                <c:pt idx="164">
                  <c:v>3.3958339999999998</c:v>
                </c:pt>
                <c:pt idx="165">
                  <c:v>3.4166669999999999</c:v>
                </c:pt>
                <c:pt idx="166">
                  <c:v>3.4375010000000001</c:v>
                </c:pt>
                <c:pt idx="167">
                  <c:v>3.4583339999999998</c:v>
                </c:pt>
                <c:pt idx="168">
                  <c:v>3.4791669999999999</c:v>
                </c:pt>
                <c:pt idx="169">
                  <c:v>3.5000010000000001</c:v>
                </c:pt>
                <c:pt idx="170">
                  <c:v>3.5208339999999998</c:v>
                </c:pt>
                <c:pt idx="171">
                  <c:v>3.5416669999999999</c:v>
                </c:pt>
                <c:pt idx="172">
                  <c:v>3.5625010000000001</c:v>
                </c:pt>
                <c:pt idx="173">
                  <c:v>3.5833339999999998</c:v>
                </c:pt>
                <c:pt idx="174">
                  <c:v>3.6041669999999999</c:v>
                </c:pt>
                <c:pt idx="175">
                  <c:v>3.6250010000000001</c:v>
                </c:pt>
                <c:pt idx="176">
                  <c:v>3.6458339999999998</c:v>
                </c:pt>
                <c:pt idx="177">
                  <c:v>3.6666669999999999</c:v>
                </c:pt>
                <c:pt idx="178">
                  <c:v>3.6875010000000001</c:v>
                </c:pt>
                <c:pt idx="179">
                  <c:v>3.7083339999999998</c:v>
                </c:pt>
                <c:pt idx="180">
                  <c:v>3.7291669999999999</c:v>
                </c:pt>
                <c:pt idx="181">
                  <c:v>3.7500010000000001</c:v>
                </c:pt>
                <c:pt idx="182">
                  <c:v>3.7708339999999998</c:v>
                </c:pt>
                <c:pt idx="183">
                  <c:v>3.7916669999999999</c:v>
                </c:pt>
                <c:pt idx="184">
                  <c:v>3.8125010000000001</c:v>
                </c:pt>
                <c:pt idx="185">
                  <c:v>3.8333339999999998</c:v>
                </c:pt>
                <c:pt idx="186">
                  <c:v>3.8541669999999999</c:v>
                </c:pt>
                <c:pt idx="187">
                  <c:v>3.8750010000000001</c:v>
                </c:pt>
                <c:pt idx="188">
                  <c:v>3.8958339999999998</c:v>
                </c:pt>
                <c:pt idx="189">
                  <c:v>3.9166669999999999</c:v>
                </c:pt>
                <c:pt idx="190">
                  <c:v>3.9375010000000001</c:v>
                </c:pt>
                <c:pt idx="191">
                  <c:v>3.9583339999999998</c:v>
                </c:pt>
                <c:pt idx="192">
                  <c:v>3.9791669999999999</c:v>
                </c:pt>
                <c:pt idx="193">
                  <c:v>4.0000010000000001</c:v>
                </c:pt>
                <c:pt idx="194">
                  <c:v>4.0208339999999998</c:v>
                </c:pt>
                <c:pt idx="195">
                  <c:v>4.0416670000000003</c:v>
                </c:pt>
                <c:pt idx="196">
                  <c:v>4.0625010000000001</c:v>
                </c:pt>
                <c:pt idx="197">
                  <c:v>4.0833339999999998</c:v>
                </c:pt>
                <c:pt idx="198">
                  <c:v>4.1041670000000003</c:v>
                </c:pt>
                <c:pt idx="199">
                  <c:v>4.1250010000000001</c:v>
                </c:pt>
                <c:pt idx="200">
                  <c:v>4.1458339999999998</c:v>
                </c:pt>
                <c:pt idx="201">
                  <c:v>4.1666670000000003</c:v>
                </c:pt>
                <c:pt idx="202">
                  <c:v>4.1875010000000001</c:v>
                </c:pt>
                <c:pt idx="203">
                  <c:v>4.2083339999999998</c:v>
                </c:pt>
                <c:pt idx="204">
                  <c:v>4.2291670000000003</c:v>
                </c:pt>
                <c:pt idx="205">
                  <c:v>4.2500010000000001</c:v>
                </c:pt>
                <c:pt idx="206">
                  <c:v>4.2708339999999998</c:v>
                </c:pt>
                <c:pt idx="207">
                  <c:v>4.2916670000000003</c:v>
                </c:pt>
                <c:pt idx="208">
                  <c:v>4.3125</c:v>
                </c:pt>
                <c:pt idx="209">
                  <c:v>4.3333339999999998</c:v>
                </c:pt>
                <c:pt idx="210">
                  <c:v>4.3541670000000003</c:v>
                </c:pt>
                <c:pt idx="211">
                  <c:v>4.375</c:v>
                </c:pt>
                <c:pt idx="212">
                  <c:v>4.3958339999999998</c:v>
                </c:pt>
                <c:pt idx="213">
                  <c:v>4.4166670000000003</c:v>
                </c:pt>
                <c:pt idx="214">
                  <c:v>4.4375</c:v>
                </c:pt>
                <c:pt idx="215">
                  <c:v>4.4583339999999998</c:v>
                </c:pt>
                <c:pt idx="216">
                  <c:v>4.4791670000000003</c:v>
                </c:pt>
                <c:pt idx="217">
                  <c:v>4.5000010000000001</c:v>
                </c:pt>
                <c:pt idx="218">
                  <c:v>4.5208339999999998</c:v>
                </c:pt>
                <c:pt idx="219">
                  <c:v>4.5416670000000003</c:v>
                </c:pt>
                <c:pt idx="220">
                  <c:v>4.5625010000000001</c:v>
                </c:pt>
                <c:pt idx="221">
                  <c:v>4.5833339999999998</c:v>
                </c:pt>
                <c:pt idx="222">
                  <c:v>4.6041670000000003</c:v>
                </c:pt>
                <c:pt idx="223">
                  <c:v>4.6250010000000001</c:v>
                </c:pt>
                <c:pt idx="224">
                  <c:v>4.6458339999999998</c:v>
                </c:pt>
                <c:pt idx="225">
                  <c:v>4.6666670000000003</c:v>
                </c:pt>
                <c:pt idx="226">
                  <c:v>4.6875010000000001</c:v>
                </c:pt>
                <c:pt idx="227">
                  <c:v>4.7083339999999998</c:v>
                </c:pt>
                <c:pt idx="228">
                  <c:v>4.7291670000000003</c:v>
                </c:pt>
                <c:pt idx="229">
                  <c:v>4.7500010000000001</c:v>
                </c:pt>
                <c:pt idx="230">
                  <c:v>4.7708339999999998</c:v>
                </c:pt>
                <c:pt idx="231">
                  <c:v>4.7916670000000003</c:v>
                </c:pt>
                <c:pt idx="232">
                  <c:v>4.8125</c:v>
                </c:pt>
                <c:pt idx="233">
                  <c:v>4.8333339999999998</c:v>
                </c:pt>
                <c:pt idx="234">
                  <c:v>4.8541670000000003</c:v>
                </c:pt>
                <c:pt idx="235">
                  <c:v>4.875</c:v>
                </c:pt>
                <c:pt idx="236">
                  <c:v>4.8958339999999998</c:v>
                </c:pt>
                <c:pt idx="237">
                  <c:v>4.9166670000000003</c:v>
                </c:pt>
                <c:pt idx="238">
                  <c:v>4.9375</c:v>
                </c:pt>
                <c:pt idx="239">
                  <c:v>4.9583339999999998</c:v>
                </c:pt>
                <c:pt idx="240">
                  <c:v>4.9791670000000003</c:v>
                </c:pt>
                <c:pt idx="241">
                  <c:v>5</c:v>
                </c:pt>
                <c:pt idx="242">
                  <c:v>5.0208339999999998</c:v>
                </c:pt>
                <c:pt idx="243">
                  <c:v>5.0416670000000003</c:v>
                </c:pt>
                <c:pt idx="244">
                  <c:v>5.0625</c:v>
                </c:pt>
                <c:pt idx="245">
                  <c:v>5.0833339999999998</c:v>
                </c:pt>
                <c:pt idx="246">
                  <c:v>5.1041670000000003</c:v>
                </c:pt>
                <c:pt idx="247">
                  <c:v>5.125</c:v>
                </c:pt>
                <c:pt idx="248">
                  <c:v>5.1458339999999998</c:v>
                </c:pt>
                <c:pt idx="249">
                  <c:v>5.1666670000000003</c:v>
                </c:pt>
                <c:pt idx="250">
                  <c:v>5.1875</c:v>
                </c:pt>
                <c:pt idx="251">
                  <c:v>5.2083339999999998</c:v>
                </c:pt>
                <c:pt idx="252">
                  <c:v>5.2291670000000003</c:v>
                </c:pt>
                <c:pt idx="253">
                  <c:v>5.25</c:v>
                </c:pt>
                <c:pt idx="254">
                  <c:v>5.2708339999999998</c:v>
                </c:pt>
                <c:pt idx="255">
                  <c:v>5.2916670000000003</c:v>
                </c:pt>
                <c:pt idx="256">
                  <c:v>5.3125</c:v>
                </c:pt>
                <c:pt idx="257">
                  <c:v>5.3333339999999998</c:v>
                </c:pt>
                <c:pt idx="258">
                  <c:v>5.3541670000000003</c:v>
                </c:pt>
                <c:pt idx="259">
                  <c:v>5.375</c:v>
                </c:pt>
                <c:pt idx="260">
                  <c:v>5.3958339999999998</c:v>
                </c:pt>
                <c:pt idx="261">
                  <c:v>5.4166670000000003</c:v>
                </c:pt>
                <c:pt idx="262">
                  <c:v>5.4375</c:v>
                </c:pt>
                <c:pt idx="263">
                  <c:v>5.4583339999999998</c:v>
                </c:pt>
                <c:pt idx="264">
                  <c:v>5.4791670000000003</c:v>
                </c:pt>
                <c:pt idx="265">
                  <c:v>5.5000010000000001</c:v>
                </c:pt>
                <c:pt idx="266">
                  <c:v>5.5208339999999998</c:v>
                </c:pt>
                <c:pt idx="267">
                  <c:v>5.5416670000000003</c:v>
                </c:pt>
                <c:pt idx="268">
                  <c:v>5.5625010000000001</c:v>
                </c:pt>
                <c:pt idx="269">
                  <c:v>5.5833339999999998</c:v>
                </c:pt>
                <c:pt idx="270">
                  <c:v>5.6041670000000003</c:v>
                </c:pt>
                <c:pt idx="271">
                  <c:v>5.6250010000000001</c:v>
                </c:pt>
                <c:pt idx="272">
                  <c:v>5.6458339999999998</c:v>
                </c:pt>
                <c:pt idx="273">
                  <c:v>5.6666670000000003</c:v>
                </c:pt>
                <c:pt idx="274">
                  <c:v>5.6875010000000001</c:v>
                </c:pt>
                <c:pt idx="275">
                  <c:v>5.7083339999999998</c:v>
                </c:pt>
                <c:pt idx="276">
                  <c:v>5.7291670000000003</c:v>
                </c:pt>
                <c:pt idx="277">
                  <c:v>5.75</c:v>
                </c:pt>
                <c:pt idx="278">
                  <c:v>5.7708339999999998</c:v>
                </c:pt>
                <c:pt idx="279">
                  <c:v>5.7916670000000003</c:v>
                </c:pt>
                <c:pt idx="280">
                  <c:v>5.8125</c:v>
                </c:pt>
                <c:pt idx="281">
                  <c:v>5.8333339999999998</c:v>
                </c:pt>
                <c:pt idx="282">
                  <c:v>5.8541670000000003</c:v>
                </c:pt>
                <c:pt idx="283">
                  <c:v>5.875</c:v>
                </c:pt>
                <c:pt idx="284">
                  <c:v>5.8958339999999998</c:v>
                </c:pt>
                <c:pt idx="285">
                  <c:v>5.9166670000000003</c:v>
                </c:pt>
                <c:pt idx="286">
                  <c:v>5.9375</c:v>
                </c:pt>
                <c:pt idx="287">
                  <c:v>5.9583339999999998</c:v>
                </c:pt>
                <c:pt idx="288">
                  <c:v>5.9791670000000003</c:v>
                </c:pt>
                <c:pt idx="289">
                  <c:v>6</c:v>
                </c:pt>
                <c:pt idx="290">
                  <c:v>6.0208339999999998</c:v>
                </c:pt>
                <c:pt idx="291">
                  <c:v>6.0416670000000003</c:v>
                </c:pt>
                <c:pt idx="292">
                  <c:v>6.0625</c:v>
                </c:pt>
                <c:pt idx="293">
                  <c:v>6.0833339999999998</c:v>
                </c:pt>
                <c:pt idx="294">
                  <c:v>6.1041670000000003</c:v>
                </c:pt>
                <c:pt idx="295">
                  <c:v>6.125</c:v>
                </c:pt>
                <c:pt idx="296">
                  <c:v>6.1458339999999998</c:v>
                </c:pt>
                <c:pt idx="297">
                  <c:v>6.1666670000000003</c:v>
                </c:pt>
                <c:pt idx="298">
                  <c:v>6.1875</c:v>
                </c:pt>
                <c:pt idx="299">
                  <c:v>6.2083339999999998</c:v>
                </c:pt>
                <c:pt idx="300">
                  <c:v>6.2291670000000003</c:v>
                </c:pt>
                <c:pt idx="301">
                  <c:v>6.25</c:v>
                </c:pt>
                <c:pt idx="302">
                  <c:v>6.2708339999999998</c:v>
                </c:pt>
                <c:pt idx="303">
                  <c:v>6.2916670000000003</c:v>
                </c:pt>
                <c:pt idx="304">
                  <c:v>6.3125</c:v>
                </c:pt>
                <c:pt idx="305">
                  <c:v>6.3333339999999998</c:v>
                </c:pt>
                <c:pt idx="306">
                  <c:v>6.3541670000000003</c:v>
                </c:pt>
                <c:pt idx="307">
                  <c:v>6.375</c:v>
                </c:pt>
                <c:pt idx="308">
                  <c:v>6.3958339999999998</c:v>
                </c:pt>
                <c:pt idx="309">
                  <c:v>6.4166670000000003</c:v>
                </c:pt>
                <c:pt idx="310">
                  <c:v>6.4375</c:v>
                </c:pt>
                <c:pt idx="311">
                  <c:v>6.4583339999999998</c:v>
                </c:pt>
                <c:pt idx="312">
                  <c:v>6.4791670000000003</c:v>
                </c:pt>
                <c:pt idx="313">
                  <c:v>6.5</c:v>
                </c:pt>
                <c:pt idx="314">
                  <c:v>6.5208339999999998</c:v>
                </c:pt>
                <c:pt idx="315">
                  <c:v>6.5416670000000003</c:v>
                </c:pt>
                <c:pt idx="316">
                  <c:v>6.5625</c:v>
                </c:pt>
                <c:pt idx="317">
                  <c:v>6.5833339999999998</c:v>
                </c:pt>
                <c:pt idx="318">
                  <c:v>6.6041670000000003</c:v>
                </c:pt>
                <c:pt idx="319">
                  <c:v>6.625</c:v>
                </c:pt>
                <c:pt idx="320">
                  <c:v>6.6458339999999998</c:v>
                </c:pt>
                <c:pt idx="321">
                  <c:v>6.6666670000000003</c:v>
                </c:pt>
                <c:pt idx="322">
                  <c:v>6.6875</c:v>
                </c:pt>
                <c:pt idx="323">
                  <c:v>6.7083339999999998</c:v>
                </c:pt>
                <c:pt idx="324">
                  <c:v>6.7291670000000003</c:v>
                </c:pt>
                <c:pt idx="325">
                  <c:v>6.75</c:v>
                </c:pt>
                <c:pt idx="326">
                  <c:v>6.7708339999999998</c:v>
                </c:pt>
                <c:pt idx="327">
                  <c:v>6.7916670000000003</c:v>
                </c:pt>
                <c:pt idx="328">
                  <c:v>6.8125</c:v>
                </c:pt>
                <c:pt idx="329">
                  <c:v>6.8333339999999998</c:v>
                </c:pt>
                <c:pt idx="330">
                  <c:v>6.8541670000000003</c:v>
                </c:pt>
                <c:pt idx="331">
                  <c:v>6.875</c:v>
                </c:pt>
                <c:pt idx="332">
                  <c:v>6.8958339999999998</c:v>
                </c:pt>
                <c:pt idx="333">
                  <c:v>6.9166670000000003</c:v>
                </c:pt>
                <c:pt idx="334">
                  <c:v>6.9375</c:v>
                </c:pt>
                <c:pt idx="335">
                  <c:v>6.9583339999999998</c:v>
                </c:pt>
                <c:pt idx="336">
                  <c:v>6.9791670000000003</c:v>
                </c:pt>
                <c:pt idx="337">
                  <c:v>7</c:v>
                </c:pt>
                <c:pt idx="338">
                  <c:v>7.0208339999999998</c:v>
                </c:pt>
                <c:pt idx="339">
                  <c:v>7.0416670000000003</c:v>
                </c:pt>
                <c:pt idx="340">
                  <c:v>7.0625</c:v>
                </c:pt>
                <c:pt idx="341">
                  <c:v>7.0833339999999998</c:v>
                </c:pt>
                <c:pt idx="342">
                  <c:v>7.1041670000000003</c:v>
                </c:pt>
                <c:pt idx="343">
                  <c:v>7.125</c:v>
                </c:pt>
                <c:pt idx="344">
                  <c:v>7.1458339999999998</c:v>
                </c:pt>
                <c:pt idx="345">
                  <c:v>7.1666670000000003</c:v>
                </c:pt>
                <c:pt idx="346">
                  <c:v>7.1875</c:v>
                </c:pt>
                <c:pt idx="347">
                  <c:v>7.2083339999999998</c:v>
                </c:pt>
                <c:pt idx="348">
                  <c:v>7.2291670000000003</c:v>
                </c:pt>
                <c:pt idx="349">
                  <c:v>7.25</c:v>
                </c:pt>
                <c:pt idx="350">
                  <c:v>7.2708339999999998</c:v>
                </c:pt>
                <c:pt idx="351">
                  <c:v>7.2916670000000003</c:v>
                </c:pt>
                <c:pt idx="352">
                  <c:v>7.3125</c:v>
                </c:pt>
                <c:pt idx="353">
                  <c:v>7.3333339999999998</c:v>
                </c:pt>
                <c:pt idx="354">
                  <c:v>7.3541670000000003</c:v>
                </c:pt>
                <c:pt idx="355">
                  <c:v>7.375</c:v>
                </c:pt>
                <c:pt idx="356">
                  <c:v>7.3958339999999998</c:v>
                </c:pt>
                <c:pt idx="357">
                  <c:v>7.4166670000000003</c:v>
                </c:pt>
                <c:pt idx="358">
                  <c:v>7.4375</c:v>
                </c:pt>
                <c:pt idx="359">
                  <c:v>7.4583339999999998</c:v>
                </c:pt>
                <c:pt idx="360">
                  <c:v>7.4791670000000003</c:v>
                </c:pt>
                <c:pt idx="361">
                  <c:v>7.5</c:v>
                </c:pt>
                <c:pt idx="362">
                  <c:v>7.5208339999999998</c:v>
                </c:pt>
                <c:pt idx="363">
                  <c:v>7.5416670000000003</c:v>
                </c:pt>
                <c:pt idx="364">
                  <c:v>7.5625</c:v>
                </c:pt>
                <c:pt idx="365">
                  <c:v>7.5833339999999998</c:v>
                </c:pt>
                <c:pt idx="366">
                  <c:v>7.6041670000000003</c:v>
                </c:pt>
                <c:pt idx="367">
                  <c:v>7.625</c:v>
                </c:pt>
                <c:pt idx="368">
                  <c:v>7.6458339999999998</c:v>
                </c:pt>
                <c:pt idx="369">
                  <c:v>7.6666670000000003</c:v>
                </c:pt>
                <c:pt idx="370">
                  <c:v>7.6875</c:v>
                </c:pt>
                <c:pt idx="371">
                  <c:v>7.7083339999999998</c:v>
                </c:pt>
                <c:pt idx="372">
                  <c:v>7.7291670000000003</c:v>
                </c:pt>
                <c:pt idx="373">
                  <c:v>7.75</c:v>
                </c:pt>
                <c:pt idx="374">
                  <c:v>7.7708339999999998</c:v>
                </c:pt>
                <c:pt idx="375">
                  <c:v>7.7916670000000003</c:v>
                </c:pt>
                <c:pt idx="376">
                  <c:v>7.8125</c:v>
                </c:pt>
                <c:pt idx="377">
                  <c:v>7.8333339999999998</c:v>
                </c:pt>
                <c:pt idx="378">
                  <c:v>7.8541670000000003</c:v>
                </c:pt>
                <c:pt idx="379">
                  <c:v>7.875</c:v>
                </c:pt>
                <c:pt idx="380">
                  <c:v>7.8958339999999998</c:v>
                </c:pt>
                <c:pt idx="381">
                  <c:v>7.9166670000000003</c:v>
                </c:pt>
                <c:pt idx="382">
                  <c:v>7.9375</c:v>
                </c:pt>
                <c:pt idx="383">
                  <c:v>7.9583339999999998</c:v>
                </c:pt>
                <c:pt idx="384">
                  <c:v>7.9791670000000003</c:v>
                </c:pt>
                <c:pt idx="385">
                  <c:v>8</c:v>
                </c:pt>
                <c:pt idx="386">
                  <c:v>8.0208340000000007</c:v>
                </c:pt>
                <c:pt idx="387">
                  <c:v>8.0416670000000003</c:v>
                </c:pt>
                <c:pt idx="388">
                  <c:v>8.0625</c:v>
                </c:pt>
                <c:pt idx="389">
                  <c:v>8.0833340000000007</c:v>
                </c:pt>
                <c:pt idx="390">
                  <c:v>8.1041670000000003</c:v>
                </c:pt>
                <c:pt idx="391">
                  <c:v>8.125</c:v>
                </c:pt>
                <c:pt idx="392">
                  <c:v>8.1458340000000007</c:v>
                </c:pt>
                <c:pt idx="393">
                  <c:v>8.1666670000000003</c:v>
                </c:pt>
                <c:pt idx="394">
                  <c:v>8.1875</c:v>
                </c:pt>
                <c:pt idx="395">
                  <c:v>8.2083340000000007</c:v>
                </c:pt>
                <c:pt idx="396">
                  <c:v>8.2291670000000003</c:v>
                </c:pt>
                <c:pt idx="397">
                  <c:v>8.25</c:v>
                </c:pt>
                <c:pt idx="398">
                  <c:v>8.2708340000000007</c:v>
                </c:pt>
                <c:pt idx="399">
                  <c:v>8.2916670000000003</c:v>
                </c:pt>
                <c:pt idx="400">
                  <c:v>8.3125</c:v>
                </c:pt>
                <c:pt idx="401">
                  <c:v>8.3333340000000007</c:v>
                </c:pt>
                <c:pt idx="402">
                  <c:v>8.3541670000000003</c:v>
                </c:pt>
                <c:pt idx="403">
                  <c:v>8.375</c:v>
                </c:pt>
                <c:pt idx="404">
                  <c:v>8.3958340000000007</c:v>
                </c:pt>
                <c:pt idx="405">
                  <c:v>8.4166670000000003</c:v>
                </c:pt>
                <c:pt idx="406">
                  <c:v>8.4375</c:v>
                </c:pt>
                <c:pt idx="407">
                  <c:v>8.4583340000000007</c:v>
                </c:pt>
                <c:pt idx="408">
                  <c:v>8.4791670000000003</c:v>
                </c:pt>
                <c:pt idx="409">
                  <c:v>8.5</c:v>
                </c:pt>
                <c:pt idx="410">
                  <c:v>8.5208340000000007</c:v>
                </c:pt>
                <c:pt idx="411">
                  <c:v>8.5416670000000003</c:v>
                </c:pt>
                <c:pt idx="412">
                  <c:v>8.5625</c:v>
                </c:pt>
                <c:pt idx="413">
                  <c:v>8.5833340000000007</c:v>
                </c:pt>
                <c:pt idx="414">
                  <c:v>8.6041670000000003</c:v>
                </c:pt>
                <c:pt idx="415">
                  <c:v>8.625</c:v>
                </c:pt>
                <c:pt idx="416">
                  <c:v>8.6458340000000007</c:v>
                </c:pt>
                <c:pt idx="417">
                  <c:v>8.6666670000000003</c:v>
                </c:pt>
                <c:pt idx="418">
                  <c:v>8.6875</c:v>
                </c:pt>
                <c:pt idx="419">
                  <c:v>8.7083340000000007</c:v>
                </c:pt>
                <c:pt idx="420">
                  <c:v>8.7291670000000003</c:v>
                </c:pt>
                <c:pt idx="421">
                  <c:v>8.75</c:v>
                </c:pt>
                <c:pt idx="422">
                  <c:v>8.7708340000000007</c:v>
                </c:pt>
                <c:pt idx="423">
                  <c:v>8.7916670000000003</c:v>
                </c:pt>
                <c:pt idx="424">
                  <c:v>8.8125</c:v>
                </c:pt>
                <c:pt idx="425">
                  <c:v>8.8333340000000007</c:v>
                </c:pt>
                <c:pt idx="426">
                  <c:v>8.8541670000000003</c:v>
                </c:pt>
                <c:pt idx="427">
                  <c:v>8.875</c:v>
                </c:pt>
                <c:pt idx="428">
                  <c:v>8.8958340000000007</c:v>
                </c:pt>
                <c:pt idx="429">
                  <c:v>8.9166670000000003</c:v>
                </c:pt>
                <c:pt idx="430">
                  <c:v>8.9375</c:v>
                </c:pt>
                <c:pt idx="431">
                  <c:v>8.9583340000000007</c:v>
                </c:pt>
                <c:pt idx="432">
                  <c:v>8.9791670000000003</c:v>
                </c:pt>
                <c:pt idx="433">
                  <c:v>9</c:v>
                </c:pt>
                <c:pt idx="434">
                  <c:v>9.0208340000000007</c:v>
                </c:pt>
                <c:pt idx="435">
                  <c:v>9.0416670000000003</c:v>
                </c:pt>
                <c:pt idx="436">
                  <c:v>9.0625</c:v>
                </c:pt>
                <c:pt idx="437">
                  <c:v>9.0833340000000007</c:v>
                </c:pt>
                <c:pt idx="438">
                  <c:v>9.1041670000000003</c:v>
                </c:pt>
                <c:pt idx="439">
                  <c:v>9.125</c:v>
                </c:pt>
                <c:pt idx="440">
                  <c:v>9.1458340000000007</c:v>
                </c:pt>
                <c:pt idx="441">
                  <c:v>9.1666670000000003</c:v>
                </c:pt>
                <c:pt idx="442">
                  <c:v>9.1875</c:v>
                </c:pt>
                <c:pt idx="443">
                  <c:v>9.2083340000000007</c:v>
                </c:pt>
                <c:pt idx="444">
                  <c:v>9.2291670000000003</c:v>
                </c:pt>
                <c:pt idx="445">
                  <c:v>9.25</c:v>
                </c:pt>
                <c:pt idx="446">
                  <c:v>9.2708340000000007</c:v>
                </c:pt>
                <c:pt idx="447">
                  <c:v>9.2916670000000003</c:v>
                </c:pt>
                <c:pt idx="448">
                  <c:v>9.3125</c:v>
                </c:pt>
                <c:pt idx="449">
                  <c:v>9.3333340000000007</c:v>
                </c:pt>
                <c:pt idx="450">
                  <c:v>9.3541670000000003</c:v>
                </c:pt>
                <c:pt idx="451">
                  <c:v>9.375</c:v>
                </c:pt>
                <c:pt idx="452">
                  <c:v>9.3958340000000007</c:v>
                </c:pt>
                <c:pt idx="453">
                  <c:v>9.4166670000000003</c:v>
                </c:pt>
                <c:pt idx="454">
                  <c:v>9.4375</c:v>
                </c:pt>
                <c:pt idx="455">
                  <c:v>9.4583340000000007</c:v>
                </c:pt>
                <c:pt idx="456">
                  <c:v>9.4791670000000003</c:v>
                </c:pt>
                <c:pt idx="457">
                  <c:v>9.5</c:v>
                </c:pt>
                <c:pt idx="458">
                  <c:v>9.5208340000000007</c:v>
                </c:pt>
                <c:pt idx="459">
                  <c:v>9.5416670000000003</c:v>
                </c:pt>
                <c:pt idx="460">
                  <c:v>9.5625</c:v>
                </c:pt>
                <c:pt idx="461">
                  <c:v>9.5833340000000007</c:v>
                </c:pt>
                <c:pt idx="462">
                  <c:v>9.6041670000000003</c:v>
                </c:pt>
                <c:pt idx="463">
                  <c:v>9.625</c:v>
                </c:pt>
                <c:pt idx="464">
                  <c:v>9.6458340000000007</c:v>
                </c:pt>
                <c:pt idx="465">
                  <c:v>9.6666670000000003</c:v>
                </c:pt>
                <c:pt idx="466">
                  <c:v>9.6875</c:v>
                </c:pt>
                <c:pt idx="467">
                  <c:v>9.7083340000000007</c:v>
                </c:pt>
                <c:pt idx="468">
                  <c:v>9.7291670000000003</c:v>
                </c:pt>
                <c:pt idx="469">
                  <c:v>9.75</c:v>
                </c:pt>
                <c:pt idx="470">
                  <c:v>9.7708340000000007</c:v>
                </c:pt>
                <c:pt idx="471">
                  <c:v>9.7916670000000003</c:v>
                </c:pt>
                <c:pt idx="472">
                  <c:v>9.8125</c:v>
                </c:pt>
                <c:pt idx="473">
                  <c:v>9.8333340000000007</c:v>
                </c:pt>
                <c:pt idx="474">
                  <c:v>9.8541670000000003</c:v>
                </c:pt>
                <c:pt idx="475">
                  <c:v>9.875</c:v>
                </c:pt>
                <c:pt idx="476">
                  <c:v>9.8958340000000007</c:v>
                </c:pt>
                <c:pt idx="477">
                  <c:v>9.9166670000000003</c:v>
                </c:pt>
                <c:pt idx="478">
                  <c:v>9.9375</c:v>
                </c:pt>
                <c:pt idx="479">
                  <c:v>9.9583340000000007</c:v>
                </c:pt>
                <c:pt idx="480">
                  <c:v>9.9791670000000003</c:v>
                </c:pt>
                <c:pt idx="481">
                  <c:v>10</c:v>
                </c:pt>
                <c:pt idx="482">
                  <c:v>10.020834000000001</c:v>
                </c:pt>
                <c:pt idx="483">
                  <c:v>10.041667</c:v>
                </c:pt>
                <c:pt idx="484">
                  <c:v>10.0625</c:v>
                </c:pt>
                <c:pt idx="485">
                  <c:v>10.083334000000001</c:v>
                </c:pt>
                <c:pt idx="486">
                  <c:v>10.104167</c:v>
                </c:pt>
                <c:pt idx="487">
                  <c:v>10.125</c:v>
                </c:pt>
                <c:pt idx="488">
                  <c:v>10.145834000000001</c:v>
                </c:pt>
                <c:pt idx="489">
                  <c:v>10.166667</c:v>
                </c:pt>
                <c:pt idx="490">
                  <c:v>10.1875</c:v>
                </c:pt>
                <c:pt idx="491">
                  <c:v>10.208334000000001</c:v>
                </c:pt>
                <c:pt idx="492">
                  <c:v>10.229167</c:v>
                </c:pt>
                <c:pt idx="493">
                  <c:v>10.25</c:v>
                </c:pt>
                <c:pt idx="494">
                  <c:v>10.270834000000001</c:v>
                </c:pt>
                <c:pt idx="495">
                  <c:v>10.291667</c:v>
                </c:pt>
                <c:pt idx="496">
                  <c:v>10.3125</c:v>
                </c:pt>
                <c:pt idx="497">
                  <c:v>10.333334000000001</c:v>
                </c:pt>
                <c:pt idx="498">
                  <c:v>10.354167</c:v>
                </c:pt>
                <c:pt idx="499">
                  <c:v>10.375</c:v>
                </c:pt>
                <c:pt idx="500">
                  <c:v>10.395834000000001</c:v>
                </c:pt>
                <c:pt idx="501">
                  <c:v>10.416667</c:v>
                </c:pt>
                <c:pt idx="502">
                  <c:v>10.4375</c:v>
                </c:pt>
                <c:pt idx="503">
                  <c:v>10.458334000000001</c:v>
                </c:pt>
                <c:pt idx="504">
                  <c:v>10.479167</c:v>
                </c:pt>
                <c:pt idx="505">
                  <c:v>10.5</c:v>
                </c:pt>
                <c:pt idx="506">
                  <c:v>10.520834000000001</c:v>
                </c:pt>
                <c:pt idx="507">
                  <c:v>10.541667</c:v>
                </c:pt>
                <c:pt idx="508">
                  <c:v>10.5625</c:v>
                </c:pt>
                <c:pt idx="509">
                  <c:v>10.583334000000001</c:v>
                </c:pt>
                <c:pt idx="510">
                  <c:v>10.604167</c:v>
                </c:pt>
                <c:pt idx="511">
                  <c:v>10.625</c:v>
                </c:pt>
                <c:pt idx="512">
                  <c:v>10.645834000000001</c:v>
                </c:pt>
                <c:pt idx="513">
                  <c:v>10.666667</c:v>
                </c:pt>
                <c:pt idx="514">
                  <c:v>10.6875</c:v>
                </c:pt>
                <c:pt idx="515">
                  <c:v>10.708334000000001</c:v>
                </c:pt>
                <c:pt idx="516">
                  <c:v>10.729167</c:v>
                </c:pt>
                <c:pt idx="517">
                  <c:v>10.75</c:v>
                </c:pt>
                <c:pt idx="518">
                  <c:v>10.770834000000001</c:v>
                </c:pt>
                <c:pt idx="519">
                  <c:v>10.791667</c:v>
                </c:pt>
                <c:pt idx="520">
                  <c:v>10.8125</c:v>
                </c:pt>
                <c:pt idx="521">
                  <c:v>10.833334000000001</c:v>
                </c:pt>
                <c:pt idx="522">
                  <c:v>10.854167</c:v>
                </c:pt>
                <c:pt idx="523">
                  <c:v>10.875</c:v>
                </c:pt>
                <c:pt idx="524">
                  <c:v>10.895834000000001</c:v>
                </c:pt>
                <c:pt idx="525">
                  <c:v>10.916667</c:v>
                </c:pt>
                <c:pt idx="526">
                  <c:v>10.9375</c:v>
                </c:pt>
                <c:pt idx="527">
                  <c:v>10.958334000000001</c:v>
                </c:pt>
                <c:pt idx="528">
                  <c:v>10.979167</c:v>
                </c:pt>
                <c:pt idx="529">
                  <c:v>11</c:v>
                </c:pt>
                <c:pt idx="530">
                  <c:v>11.020834000000001</c:v>
                </c:pt>
                <c:pt idx="531">
                  <c:v>11.041667</c:v>
                </c:pt>
                <c:pt idx="532">
                  <c:v>11.0625</c:v>
                </c:pt>
                <c:pt idx="533">
                  <c:v>11.083334000000001</c:v>
                </c:pt>
                <c:pt idx="534">
                  <c:v>11.104167</c:v>
                </c:pt>
                <c:pt idx="535">
                  <c:v>11.125</c:v>
                </c:pt>
                <c:pt idx="536">
                  <c:v>11.145834000000001</c:v>
                </c:pt>
                <c:pt idx="537">
                  <c:v>11.166667</c:v>
                </c:pt>
                <c:pt idx="538">
                  <c:v>11.1875</c:v>
                </c:pt>
                <c:pt idx="539">
                  <c:v>11.208334000000001</c:v>
                </c:pt>
                <c:pt idx="540">
                  <c:v>11.229167</c:v>
                </c:pt>
                <c:pt idx="541">
                  <c:v>11.25</c:v>
                </c:pt>
                <c:pt idx="542">
                  <c:v>11.270834000000001</c:v>
                </c:pt>
                <c:pt idx="543">
                  <c:v>11.291667</c:v>
                </c:pt>
                <c:pt idx="544">
                  <c:v>11.3125</c:v>
                </c:pt>
                <c:pt idx="545">
                  <c:v>11.333334000000001</c:v>
                </c:pt>
                <c:pt idx="546">
                  <c:v>11.354167</c:v>
                </c:pt>
                <c:pt idx="547">
                  <c:v>11.375</c:v>
                </c:pt>
                <c:pt idx="548">
                  <c:v>11.395834000000001</c:v>
                </c:pt>
                <c:pt idx="549">
                  <c:v>11.416667</c:v>
                </c:pt>
                <c:pt idx="550">
                  <c:v>11.4375</c:v>
                </c:pt>
                <c:pt idx="551">
                  <c:v>11.458334000000001</c:v>
                </c:pt>
                <c:pt idx="552">
                  <c:v>11.479167</c:v>
                </c:pt>
                <c:pt idx="553">
                  <c:v>11.5</c:v>
                </c:pt>
                <c:pt idx="554">
                  <c:v>11.520834000000001</c:v>
                </c:pt>
                <c:pt idx="555">
                  <c:v>11.541665999999999</c:v>
                </c:pt>
                <c:pt idx="556">
                  <c:v>11.5625</c:v>
                </c:pt>
                <c:pt idx="557">
                  <c:v>11.583334000000001</c:v>
                </c:pt>
                <c:pt idx="558">
                  <c:v>11.604165999999999</c:v>
                </c:pt>
                <c:pt idx="559">
                  <c:v>11.625</c:v>
                </c:pt>
                <c:pt idx="560">
                  <c:v>11.645834000000001</c:v>
                </c:pt>
                <c:pt idx="561">
                  <c:v>11.666665999999999</c:v>
                </c:pt>
                <c:pt idx="562">
                  <c:v>11.6875</c:v>
                </c:pt>
                <c:pt idx="563">
                  <c:v>11.708334000000001</c:v>
                </c:pt>
                <c:pt idx="564">
                  <c:v>11.729165999999999</c:v>
                </c:pt>
                <c:pt idx="565">
                  <c:v>11.75</c:v>
                </c:pt>
                <c:pt idx="566">
                  <c:v>11.770834000000001</c:v>
                </c:pt>
                <c:pt idx="567">
                  <c:v>11.791665999999999</c:v>
                </c:pt>
                <c:pt idx="568">
                  <c:v>11.8125</c:v>
                </c:pt>
                <c:pt idx="569">
                  <c:v>11.833334000000001</c:v>
                </c:pt>
                <c:pt idx="570">
                  <c:v>11.854165999999999</c:v>
                </c:pt>
                <c:pt idx="571">
                  <c:v>11.875</c:v>
                </c:pt>
                <c:pt idx="572">
                  <c:v>11.895834000000001</c:v>
                </c:pt>
                <c:pt idx="573">
                  <c:v>11.916665999999999</c:v>
                </c:pt>
                <c:pt idx="574">
                  <c:v>11.9375</c:v>
                </c:pt>
                <c:pt idx="575">
                  <c:v>11.958334000000001</c:v>
                </c:pt>
                <c:pt idx="576">
                  <c:v>11.979165999999999</c:v>
                </c:pt>
                <c:pt idx="577">
                  <c:v>12</c:v>
                </c:pt>
                <c:pt idx="578">
                  <c:v>12.020834000000001</c:v>
                </c:pt>
                <c:pt idx="579">
                  <c:v>12.041665999999999</c:v>
                </c:pt>
                <c:pt idx="580">
                  <c:v>12.0625</c:v>
                </c:pt>
                <c:pt idx="581">
                  <c:v>12.083334000000001</c:v>
                </c:pt>
                <c:pt idx="582">
                  <c:v>12.104165999999999</c:v>
                </c:pt>
                <c:pt idx="583">
                  <c:v>12.125</c:v>
                </c:pt>
                <c:pt idx="584">
                  <c:v>12.145834000000001</c:v>
                </c:pt>
                <c:pt idx="585">
                  <c:v>12.166665999999999</c:v>
                </c:pt>
                <c:pt idx="586">
                  <c:v>12.1875</c:v>
                </c:pt>
                <c:pt idx="587">
                  <c:v>12.208334000000001</c:v>
                </c:pt>
                <c:pt idx="588">
                  <c:v>12.229165999999999</c:v>
                </c:pt>
                <c:pt idx="589">
                  <c:v>12.25</c:v>
                </c:pt>
                <c:pt idx="590">
                  <c:v>12.270834000000001</c:v>
                </c:pt>
                <c:pt idx="591">
                  <c:v>12.291665999999999</c:v>
                </c:pt>
                <c:pt idx="592">
                  <c:v>12.3125</c:v>
                </c:pt>
                <c:pt idx="593">
                  <c:v>12.333334000000001</c:v>
                </c:pt>
                <c:pt idx="594">
                  <c:v>12.354165999999999</c:v>
                </c:pt>
                <c:pt idx="595">
                  <c:v>12.375</c:v>
                </c:pt>
                <c:pt idx="596">
                  <c:v>12.395834000000001</c:v>
                </c:pt>
                <c:pt idx="597">
                  <c:v>12.416665999999999</c:v>
                </c:pt>
                <c:pt idx="598">
                  <c:v>12.4375</c:v>
                </c:pt>
                <c:pt idx="599">
                  <c:v>12.458334000000001</c:v>
                </c:pt>
                <c:pt idx="600">
                  <c:v>12.479165999999999</c:v>
                </c:pt>
                <c:pt idx="601">
                  <c:v>12.5</c:v>
                </c:pt>
                <c:pt idx="602">
                  <c:v>12.520834000000001</c:v>
                </c:pt>
                <c:pt idx="603">
                  <c:v>12.541665999999999</c:v>
                </c:pt>
                <c:pt idx="604">
                  <c:v>12.5625</c:v>
                </c:pt>
                <c:pt idx="605">
                  <c:v>12.583334000000001</c:v>
                </c:pt>
                <c:pt idx="606">
                  <c:v>12.604165999999999</c:v>
                </c:pt>
                <c:pt idx="607">
                  <c:v>12.625</c:v>
                </c:pt>
                <c:pt idx="608">
                  <c:v>12.645834000000001</c:v>
                </c:pt>
                <c:pt idx="609">
                  <c:v>12.666665999999999</c:v>
                </c:pt>
                <c:pt idx="610">
                  <c:v>12.6875</c:v>
                </c:pt>
                <c:pt idx="611">
                  <c:v>12.708334000000001</c:v>
                </c:pt>
                <c:pt idx="612">
                  <c:v>12.729165999999999</c:v>
                </c:pt>
                <c:pt idx="613">
                  <c:v>12.75</c:v>
                </c:pt>
                <c:pt idx="614">
                  <c:v>12.770834000000001</c:v>
                </c:pt>
                <c:pt idx="615">
                  <c:v>12.791665999999999</c:v>
                </c:pt>
                <c:pt idx="616">
                  <c:v>12.8125</c:v>
                </c:pt>
                <c:pt idx="617">
                  <c:v>12.833334000000001</c:v>
                </c:pt>
                <c:pt idx="618">
                  <c:v>12.854165999999999</c:v>
                </c:pt>
                <c:pt idx="619">
                  <c:v>12.875</c:v>
                </c:pt>
                <c:pt idx="620">
                  <c:v>12.895834000000001</c:v>
                </c:pt>
                <c:pt idx="621">
                  <c:v>12.916665999999999</c:v>
                </c:pt>
                <c:pt idx="622">
                  <c:v>12.9375</c:v>
                </c:pt>
                <c:pt idx="623">
                  <c:v>12.958334000000001</c:v>
                </c:pt>
                <c:pt idx="624">
                  <c:v>12.979165999999999</c:v>
                </c:pt>
                <c:pt idx="625">
                  <c:v>13</c:v>
                </c:pt>
                <c:pt idx="626">
                  <c:v>13.020834000000001</c:v>
                </c:pt>
                <c:pt idx="627">
                  <c:v>13.041665999999999</c:v>
                </c:pt>
                <c:pt idx="628">
                  <c:v>13.0625</c:v>
                </c:pt>
                <c:pt idx="629">
                  <c:v>13.083334000000001</c:v>
                </c:pt>
                <c:pt idx="630">
                  <c:v>13.104165999999999</c:v>
                </c:pt>
                <c:pt idx="631">
                  <c:v>13.125</c:v>
                </c:pt>
                <c:pt idx="632">
                  <c:v>13.145834000000001</c:v>
                </c:pt>
                <c:pt idx="633">
                  <c:v>13.166665999999999</c:v>
                </c:pt>
                <c:pt idx="634">
                  <c:v>13.1875</c:v>
                </c:pt>
                <c:pt idx="635">
                  <c:v>13.208334000000001</c:v>
                </c:pt>
                <c:pt idx="636">
                  <c:v>13.229165999999999</c:v>
                </c:pt>
                <c:pt idx="637">
                  <c:v>13.25</c:v>
                </c:pt>
                <c:pt idx="638">
                  <c:v>13.270834000000001</c:v>
                </c:pt>
                <c:pt idx="639">
                  <c:v>13.291665999999999</c:v>
                </c:pt>
                <c:pt idx="640">
                  <c:v>13.3125</c:v>
                </c:pt>
                <c:pt idx="641">
                  <c:v>13.333334000000001</c:v>
                </c:pt>
                <c:pt idx="642">
                  <c:v>13.354165999999999</c:v>
                </c:pt>
                <c:pt idx="643">
                  <c:v>13.375</c:v>
                </c:pt>
                <c:pt idx="644">
                  <c:v>13.395834000000001</c:v>
                </c:pt>
                <c:pt idx="645">
                  <c:v>13.416665999999999</c:v>
                </c:pt>
                <c:pt idx="646">
                  <c:v>13.4375</c:v>
                </c:pt>
                <c:pt idx="647">
                  <c:v>13.458334000000001</c:v>
                </c:pt>
                <c:pt idx="648">
                  <c:v>13.479165999999999</c:v>
                </c:pt>
                <c:pt idx="649">
                  <c:v>13.5</c:v>
                </c:pt>
                <c:pt idx="650">
                  <c:v>13.520834000000001</c:v>
                </c:pt>
                <c:pt idx="651">
                  <c:v>13.541665999999999</c:v>
                </c:pt>
                <c:pt idx="652">
                  <c:v>13.5625</c:v>
                </c:pt>
                <c:pt idx="653">
                  <c:v>13.583334000000001</c:v>
                </c:pt>
                <c:pt idx="654">
                  <c:v>13.604165999999999</c:v>
                </c:pt>
                <c:pt idx="655">
                  <c:v>13.625</c:v>
                </c:pt>
                <c:pt idx="656">
                  <c:v>13.645834000000001</c:v>
                </c:pt>
                <c:pt idx="657">
                  <c:v>13.666665999999999</c:v>
                </c:pt>
                <c:pt idx="658">
                  <c:v>13.6875</c:v>
                </c:pt>
                <c:pt idx="659">
                  <c:v>13.708334000000001</c:v>
                </c:pt>
                <c:pt idx="660">
                  <c:v>13.729165999999999</c:v>
                </c:pt>
                <c:pt idx="661">
                  <c:v>13.75</c:v>
                </c:pt>
                <c:pt idx="662">
                  <c:v>13.770834000000001</c:v>
                </c:pt>
                <c:pt idx="663">
                  <c:v>13.791665999999999</c:v>
                </c:pt>
                <c:pt idx="664">
                  <c:v>13.8125</c:v>
                </c:pt>
                <c:pt idx="665">
                  <c:v>13.833334000000001</c:v>
                </c:pt>
                <c:pt idx="666">
                  <c:v>13.854165999999999</c:v>
                </c:pt>
                <c:pt idx="667">
                  <c:v>13.875</c:v>
                </c:pt>
                <c:pt idx="668">
                  <c:v>13.895834000000001</c:v>
                </c:pt>
                <c:pt idx="669">
                  <c:v>13.916665999999999</c:v>
                </c:pt>
                <c:pt idx="670">
                  <c:v>13.9375</c:v>
                </c:pt>
                <c:pt idx="671">
                  <c:v>13.958334000000001</c:v>
                </c:pt>
                <c:pt idx="672">
                  <c:v>13.979165999999999</c:v>
                </c:pt>
                <c:pt idx="673">
                  <c:v>14</c:v>
                </c:pt>
                <c:pt idx="674">
                  <c:v>14.020834000000001</c:v>
                </c:pt>
                <c:pt idx="675">
                  <c:v>14.041665999999999</c:v>
                </c:pt>
                <c:pt idx="676">
                  <c:v>14.0625</c:v>
                </c:pt>
                <c:pt idx="677">
                  <c:v>14.083334000000001</c:v>
                </c:pt>
                <c:pt idx="678">
                  <c:v>14.104165999999999</c:v>
                </c:pt>
                <c:pt idx="679">
                  <c:v>14.125</c:v>
                </c:pt>
                <c:pt idx="680">
                  <c:v>14.145834000000001</c:v>
                </c:pt>
                <c:pt idx="681">
                  <c:v>14.166665999999999</c:v>
                </c:pt>
                <c:pt idx="682">
                  <c:v>14.1875</c:v>
                </c:pt>
                <c:pt idx="683">
                  <c:v>14.208334000000001</c:v>
                </c:pt>
                <c:pt idx="684">
                  <c:v>14.229165999999999</c:v>
                </c:pt>
                <c:pt idx="685">
                  <c:v>14.25</c:v>
                </c:pt>
                <c:pt idx="686">
                  <c:v>14.270834000000001</c:v>
                </c:pt>
                <c:pt idx="687">
                  <c:v>14.291665999999999</c:v>
                </c:pt>
                <c:pt idx="688">
                  <c:v>14.3125</c:v>
                </c:pt>
                <c:pt idx="689">
                  <c:v>14.333334000000001</c:v>
                </c:pt>
                <c:pt idx="690">
                  <c:v>14.354165999999999</c:v>
                </c:pt>
                <c:pt idx="691">
                  <c:v>14.375</c:v>
                </c:pt>
                <c:pt idx="692">
                  <c:v>14.395834000000001</c:v>
                </c:pt>
                <c:pt idx="693">
                  <c:v>14.416665999999999</c:v>
                </c:pt>
                <c:pt idx="694">
                  <c:v>14.4375</c:v>
                </c:pt>
                <c:pt idx="695">
                  <c:v>14.458334000000001</c:v>
                </c:pt>
                <c:pt idx="696">
                  <c:v>14.479165999999999</c:v>
                </c:pt>
                <c:pt idx="697">
                  <c:v>14.5</c:v>
                </c:pt>
                <c:pt idx="698">
                  <c:v>14.520834000000001</c:v>
                </c:pt>
                <c:pt idx="699">
                  <c:v>14.541665999999999</c:v>
                </c:pt>
                <c:pt idx="700">
                  <c:v>14.5625</c:v>
                </c:pt>
                <c:pt idx="701">
                  <c:v>14.583334000000001</c:v>
                </c:pt>
                <c:pt idx="702">
                  <c:v>14.604165999999999</c:v>
                </c:pt>
                <c:pt idx="703">
                  <c:v>14.625</c:v>
                </c:pt>
                <c:pt idx="704">
                  <c:v>14.645834000000001</c:v>
                </c:pt>
                <c:pt idx="705">
                  <c:v>14.666665999999999</c:v>
                </c:pt>
                <c:pt idx="706">
                  <c:v>14.6875</c:v>
                </c:pt>
                <c:pt idx="707">
                  <c:v>14.708334000000001</c:v>
                </c:pt>
                <c:pt idx="708">
                  <c:v>14.729165999999999</c:v>
                </c:pt>
                <c:pt idx="709">
                  <c:v>14.75</c:v>
                </c:pt>
                <c:pt idx="710">
                  <c:v>14.770834000000001</c:v>
                </c:pt>
                <c:pt idx="711">
                  <c:v>14.791665999999999</c:v>
                </c:pt>
                <c:pt idx="712">
                  <c:v>14.8125</c:v>
                </c:pt>
                <c:pt idx="713">
                  <c:v>14.833334000000001</c:v>
                </c:pt>
                <c:pt idx="714">
                  <c:v>14.854165999999999</c:v>
                </c:pt>
                <c:pt idx="715">
                  <c:v>14.875</c:v>
                </c:pt>
                <c:pt idx="716">
                  <c:v>14.895834000000001</c:v>
                </c:pt>
                <c:pt idx="717">
                  <c:v>14.916665999999999</c:v>
                </c:pt>
                <c:pt idx="718">
                  <c:v>14.9375</c:v>
                </c:pt>
                <c:pt idx="719">
                  <c:v>14.958334000000001</c:v>
                </c:pt>
                <c:pt idx="720">
                  <c:v>14.979165999999999</c:v>
                </c:pt>
                <c:pt idx="721">
                  <c:v>15</c:v>
                </c:pt>
                <c:pt idx="722">
                  <c:v>15.020834000000001</c:v>
                </c:pt>
                <c:pt idx="723">
                  <c:v>15.041665999999999</c:v>
                </c:pt>
                <c:pt idx="724">
                  <c:v>15.0625</c:v>
                </c:pt>
                <c:pt idx="725">
                  <c:v>15.083334000000001</c:v>
                </c:pt>
                <c:pt idx="726">
                  <c:v>15.104165999999999</c:v>
                </c:pt>
                <c:pt idx="727">
                  <c:v>15.125</c:v>
                </c:pt>
                <c:pt idx="728">
                  <c:v>15.145834000000001</c:v>
                </c:pt>
                <c:pt idx="729">
                  <c:v>15.166665999999999</c:v>
                </c:pt>
                <c:pt idx="730">
                  <c:v>15.1875</c:v>
                </c:pt>
                <c:pt idx="731">
                  <c:v>15.208334000000001</c:v>
                </c:pt>
                <c:pt idx="732">
                  <c:v>15.229165999999999</c:v>
                </c:pt>
                <c:pt idx="733">
                  <c:v>15.25</c:v>
                </c:pt>
                <c:pt idx="734">
                  <c:v>15.270834000000001</c:v>
                </c:pt>
                <c:pt idx="735">
                  <c:v>15.291665999999999</c:v>
                </c:pt>
                <c:pt idx="736">
                  <c:v>15.3125</c:v>
                </c:pt>
                <c:pt idx="737">
                  <c:v>15.333334000000001</c:v>
                </c:pt>
                <c:pt idx="738">
                  <c:v>15.354165999999999</c:v>
                </c:pt>
                <c:pt idx="739">
                  <c:v>15.375</c:v>
                </c:pt>
                <c:pt idx="740">
                  <c:v>15.395834000000001</c:v>
                </c:pt>
                <c:pt idx="741">
                  <c:v>15.416665999999999</c:v>
                </c:pt>
                <c:pt idx="742">
                  <c:v>15.4375</c:v>
                </c:pt>
                <c:pt idx="743">
                  <c:v>15.458334000000001</c:v>
                </c:pt>
                <c:pt idx="744">
                  <c:v>15.479165999999999</c:v>
                </c:pt>
                <c:pt idx="745">
                  <c:v>15.5</c:v>
                </c:pt>
                <c:pt idx="746">
                  <c:v>15.520834000000001</c:v>
                </c:pt>
                <c:pt idx="747">
                  <c:v>15.541665999999999</c:v>
                </c:pt>
                <c:pt idx="748">
                  <c:v>15.5625</c:v>
                </c:pt>
                <c:pt idx="749">
                  <c:v>15.583334000000001</c:v>
                </c:pt>
                <c:pt idx="750">
                  <c:v>15.604165999999999</c:v>
                </c:pt>
                <c:pt idx="751">
                  <c:v>15.625</c:v>
                </c:pt>
                <c:pt idx="752">
                  <c:v>15.645834000000001</c:v>
                </c:pt>
                <c:pt idx="753">
                  <c:v>15.666665999999999</c:v>
                </c:pt>
                <c:pt idx="754">
                  <c:v>15.6875</c:v>
                </c:pt>
                <c:pt idx="755">
                  <c:v>15.708334000000001</c:v>
                </c:pt>
                <c:pt idx="756">
                  <c:v>15.729165999999999</c:v>
                </c:pt>
                <c:pt idx="757">
                  <c:v>15.75</c:v>
                </c:pt>
                <c:pt idx="758">
                  <c:v>15.770834000000001</c:v>
                </c:pt>
                <c:pt idx="759">
                  <c:v>15.791665999999999</c:v>
                </c:pt>
                <c:pt idx="760">
                  <c:v>15.8125</c:v>
                </c:pt>
                <c:pt idx="761">
                  <c:v>15.833334000000001</c:v>
                </c:pt>
                <c:pt idx="762">
                  <c:v>15.854165999999999</c:v>
                </c:pt>
                <c:pt idx="763">
                  <c:v>15.875</c:v>
                </c:pt>
                <c:pt idx="764">
                  <c:v>15.895834000000001</c:v>
                </c:pt>
                <c:pt idx="765">
                  <c:v>15.916665999999999</c:v>
                </c:pt>
                <c:pt idx="766">
                  <c:v>15.9375</c:v>
                </c:pt>
                <c:pt idx="767">
                  <c:v>15.958334000000001</c:v>
                </c:pt>
                <c:pt idx="768">
                  <c:v>15.979165999999999</c:v>
                </c:pt>
                <c:pt idx="769">
                  <c:v>16</c:v>
                </c:pt>
                <c:pt idx="770">
                  <c:v>16.020834000000001</c:v>
                </c:pt>
                <c:pt idx="771">
                  <c:v>16.041665999999999</c:v>
                </c:pt>
                <c:pt idx="772">
                  <c:v>16.0625</c:v>
                </c:pt>
                <c:pt idx="773">
                  <c:v>16.083334000000001</c:v>
                </c:pt>
                <c:pt idx="774">
                  <c:v>16.104165999999999</c:v>
                </c:pt>
                <c:pt idx="775">
                  <c:v>16.125</c:v>
                </c:pt>
                <c:pt idx="776">
                  <c:v>16.145834000000001</c:v>
                </c:pt>
                <c:pt idx="777">
                  <c:v>16.166665999999999</c:v>
                </c:pt>
                <c:pt idx="778">
                  <c:v>16.1875</c:v>
                </c:pt>
                <c:pt idx="779">
                  <c:v>16.208334000000001</c:v>
                </c:pt>
                <c:pt idx="780">
                  <c:v>16.229165999999999</c:v>
                </c:pt>
                <c:pt idx="781">
                  <c:v>16.25</c:v>
                </c:pt>
                <c:pt idx="782">
                  <c:v>16.270834000000001</c:v>
                </c:pt>
                <c:pt idx="783">
                  <c:v>16.291665999999999</c:v>
                </c:pt>
                <c:pt idx="784">
                  <c:v>16.3125</c:v>
                </c:pt>
                <c:pt idx="785">
                  <c:v>16.333334000000001</c:v>
                </c:pt>
                <c:pt idx="786">
                  <c:v>16.354165999999999</c:v>
                </c:pt>
                <c:pt idx="787">
                  <c:v>16.375</c:v>
                </c:pt>
                <c:pt idx="788">
                  <c:v>16.395834000000001</c:v>
                </c:pt>
                <c:pt idx="789">
                  <c:v>16.416665999999999</c:v>
                </c:pt>
                <c:pt idx="790">
                  <c:v>16.4375</c:v>
                </c:pt>
                <c:pt idx="791">
                  <c:v>16.458334000000001</c:v>
                </c:pt>
                <c:pt idx="792">
                  <c:v>16.479165999999999</c:v>
                </c:pt>
                <c:pt idx="793">
                  <c:v>16.5</c:v>
                </c:pt>
                <c:pt idx="794">
                  <c:v>16.520834000000001</c:v>
                </c:pt>
                <c:pt idx="795">
                  <c:v>16.541665999999999</c:v>
                </c:pt>
                <c:pt idx="796">
                  <c:v>16.5625</c:v>
                </c:pt>
                <c:pt idx="797">
                  <c:v>16.583334000000001</c:v>
                </c:pt>
                <c:pt idx="798">
                  <c:v>16.604165999999999</c:v>
                </c:pt>
                <c:pt idx="799">
                  <c:v>16.625</c:v>
                </c:pt>
                <c:pt idx="800">
                  <c:v>16.645834000000001</c:v>
                </c:pt>
                <c:pt idx="801">
                  <c:v>16.666665999999999</c:v>
                </c:pt>
                <c:pt idx="802">
                  <c:v>16.6875</c:v>
                </c:pt>
                <c:pt idx="803">
                  <c:v>16.708334000000001</c:v>
                </c:pt>
                <c:pt idx="804">
                  <c:v>16.729165999999999</c:v>
                </c:pt>
                <c:pt idx="805">
                  <c:v>16.75</c:v>
                </c:pt>
                <c:pt idx="806">
                  <c:v>16.770834000000001</c:v>
                </c:pt>
                <c:pt idx="807">
                  <c:v>16.791665999999999</c:v>
                </c:pt>
                <c:pt idx="808">
                  <c:v>16.8125</c:v>
                </c:pt>
                <c:pt idx="809">
                  <c:v>16.833334000000001</c:v>
                </c:pt>
                <c:pt idx="810">
                  <c:v>16.854165999999999</c:v>
                </c:pt>
                <c:pt idx="811">
                  <c:v>16.875</c:v>
                </c:pt>
                <c:pt idx="812">
                  <c:v>16.895834000000001</c:v>
                </c:pt>
                <c:pt idx="813">
                  <c:v>16.916665999999999</c:v>
                </c:pt>
                <c:pt idx="814">
                  <c:v>16.9375</c:v>
                </c:pt>
                <c:pt idx="815">
                  <c:v>16.958334000000001</c:v>
                </c:pt>
                <c:pt idx="816">
                  <c:v>16.979165999999999</c:v>
                </c:pt>
                <c:pt idx="817">
                  <c:v>17</c:v>
                </c:pt>
                <c:pt idx="818">
                  <c:v>17.020834000000001</c:v>
                </c:pt>
                <c:pt idx="819">
                  <c:v>17.041665999999999</c:v>
                </c:pt>
                <c:pt idx="820">
                  <c:v>17.0625</c:v>
                </c:pt>
                <c:pt idx="821">
                  <c:v>17.083334000000001</c:v>
                </c:pt>
                <c:pt idx="822">
                  <c:v>17.104165999999999</c:v>
                </c:pt>
                <c:pt idx="823">
                  <c:v>17.125</c:v>
                </c:pt>
                <c:pt idx="824">
                  <c:v>17.145834000000001</c:v>
                </c:pt>
                <c:pt idx="825">
                  <c:v>17.166665999999999</c:v>
                </c:pt>
                <c:pt idx="826">
                  <c:v>17.1875</c:v>
                </c:pt>
                <c:pt idx="827">
                  <c:v>17.208334000000001</c:v>
                </c:pt>
                <c:pt idx="828">
                  <c:v>17.229165999999999</c:v>
                </c:pt>
                <c:pt idx="829">
                  <c:v>17.25</c:v>
                </c:pt>
                <c:pt idx="830">
                  <c:v>17.270834000000001</c:v>
                </c:pt>
                <c:pt idx="831">
                  <c:v>17.291665999999999</c:v>
                </c:pt>
                <c:pt idx="832">
                  <c:v>17.3125</c:v>
                </c:pt>
                <c:pt idx="833">
                  <c:v>17.333334000000001</c:v>
                </c:pt>
                <c:pt idx="834">
                  <c:v>17.354165999999999</c:v>
                </c:pt>
                <c:pt idx="835">
                  <c:v>17.375</c:v>
                </c:pt>
                <c:pt idx="836">
                  <c:v>17.395834000000001</c:v>
                </c:pt>
                <c:pt idx="837">
                  <c:v>17.416665999999999</c:v>
                </c:pt>
                <c:pt idx="838">
                  <c:v>17.4375</c:v>
                </c:pt>
                <c:pt idx="839">
                  <c:v>17.458334000000001</c:v>
                </c:pt>
                <c:pt idx="840">
                  <c:v>17.479165999999999</c:v>
                </c:pt>
                <c:pt idx="841">
                  <c:v>17.5</c:v>
                </c:pt>
                <c:pt idx="842">
                  <c:v>17.520834000000001</c:v>
                </c:pt>
                <c:pt idx="843">
                  <c:v>17.541665999999999</c:v>
                </c:pt>
                <c:pt idx="844">
                  <c:v>17.5625</c:v>
                </c:pt>
                <c:pt idx="845">
                  <c:v>17.583334000000001</c:v>
                </c:pt>
                <c:pt idx="846">
                  <c:v>17.604165999999999</c:v>
                </c:pt>
                <c:pt idx="847">
                  <c:v>17.625</c:v>
                </c:pt>
                <c:pt idx="848">
                  <c:v>17.645834000000001</c:v>
                </c:pt>
                <c:pt idx="849">
                  <c:v>17.666665999999999</c:v>
                </c:pt>
                <c:pt idx="850">
                  <c:v>17.6875</c:v>
                </c:pt>
                <c:pt idx="851">
                  <c:v>17.708334000000001</c:v>
                </c:pt>
                <c:pt idx="852">
                  <c:v>17.729165999999999</c:v>
                </c:pt>
                <c:pt idx="853">
                  <c:v>17.75</c:v>
                </c:pt>
                <c:pt idx="854">
                  <c:v>17.770834000000001</c:v>
                </c:pt>
                <c:pt idx="855">
                  <c:v>17.791665999999999</c:v>
                </c:pt>
                <c:pt idx="856">
                  <c:v>17.8125</c:v>
                </c:pt>
                <c:pt idx="857">
                  <c:v>17.833334000000001</c:v>
                </c:pt>
                <c:pt idx="858">
                  <c:v>17.854165999999999</c:v>
                </c:pt>
                <c:pt idx="859">
                  <c:v>17.875</c:v>
                </c:pt>
                <c:pt idx="860">
                  <c:v>17.895834000000001</c:v>
                </c:pt>
                <c:pt idx="861">
                  <c:v>17.916665999999999</c:v>
                </c:pt>
                <c:pt idx="862">
                  <c:v>17.9375</c:v>
                </c:pt>
                <c:pt idx="863">
                  <c:v>17.958334000000001</c:v>
                </c:pt>
                <c:pt idx="864">
                  <c:v>17.979165999999999</c:v>
                </c:pt>
                <c:pt idx="865">
                  <c:v>18</c:v>
                </c:pt>
                <c:pt idx="866">
                  <c:v>18.020834000000001</c:v>
                </c:pt>
                <c:pt idx="867">
                  <c:v>18.041665999999999</c:v>
                </c:pt>
                <c:pt idx="868">
                  <c:v>18.0625</c:v>
                </c:pt>
                <c:pt idx="869">
                  <c:v>18.083334000000001</c:v>
                </c:pt>
                <c:pt idx="870">
                  <c:v>18.104165999999999</c:v>
                </c:pt>
                <c:pt idx="871">
                  <c:v>18.125</c:v>
                </c:pt>
                <c:pt idx="872">
                  <c:v>18.145834000000001</c:v>
                </c:pt>
                <c:pt idx="873">
                  <c:v>18.166665999999999</c:v>
                </c:pt>
                <c:pt idx="874">
                  <c:v>18.1875</c:v>
                </c:pt>
                <c:pt idx="875">
                  <c:v>18.208334000000001</c:v>
                </c:pt>
                <c:pt idx="876">
                  <c:v>18.229165999999999</c:v>
                </c:pt>
                <c:pt idx="877">
                  <c:v>18.25</c:v>
                </c:pt>
                <c:pt idx="878">
                  <c:v>18.270834000000001</c:v>
                </c:pt>
                <c:pt idx="879">
                  <c:v>18.291665999999999</c:v>
                </c:pt>
                <c:pt idx="880">
                  <c:v>18.3125</c:v>
                </c:pt>
                <c:pt idx="881">
                  <c:v>18.333334000000001</c:v>
                </c:pt>
                <c:pt idx="882">
                  <c:v>18.354165999999999</c:v>
                </c:pt>
                <c:pt idx="883">
                  <c:v>18.375</c:v>
                </c:pt>
                <c:pt idx="884">
                  <c:v>18.395834000000001</c:v>
                </c:pt>
                <c:pt idx="885">
                  <c:v>18.416665999999999</c:v>
                </c:pt>
                <c:pt idx="886">
                  <c:v>18.4375</c:v>
                </c:pt>
                <c:pt idx="887">
                  <c:v>18.458334000000001</c:v>
                </c:pt>
                <c:pt idx="888">
                  <c:v>18.479165999999999</c:v>
                </c:pt>
                <c:pt idx="889">
                  <c:v>18.5</c:v>
                </c:pt>
                <c:pt idx="890">
                  <c:v>18.520834000000001</c:v>
                </c:pt>
                <c:pt idx="891">
                  <c:v>18.541665999999999</c:v>
                </c:pt>
                <c:pt idx="892">
                  <c:v>18.5625</c:v>
                </c:pt>
                <c:pt idx="893">
                  <c:v>18.583334000000001</c:v>
                </c:pt>
                <c:pt idx="894">
                  <c:v>18.604165999999999</c:v>
                </c:pt>
                <c:pt idx="895">
                  <c:v>18.625</c:v>
                </c:pt>
                <c:pt idx="896">
                  <c:v>18.645834000000001</c:v>
                </c:pt>
                <c:pt idx="897">
                  <c:v>18.666665999999999</c:v>
                </c:pt>
                <c:pt idx="898">
                  <c:v>18.6875</c:v>
                </c:pt>
                <c:pt idx="899">
                  <c:v>18.708334000000001</c:v>
                </c:pt>
                <c:pt idx="900">
                  <c:v>18.729165999999999</c:v>
                </c:pt>
                <c:pt idx="901">
                  <c:v>18.75</c:v>
                </c:pt>
                <c:pt idx="902">
                  <c:v>18.770834000000001</c:v>
                </c:pt>
                <c:pt idx="903">
                  <c:v>18.791665999999999</c:v>
                </c:pt>
                <c:pt idx="904">
                  <c:v>18.8125</c:v>
                </c:pt>
                <c:pt idx="905">
                  <c:v>18.833334000000001</c:v>
                </c:pt>
                <c:pt idx="906">
                  <c:v>18.854165999999999</c:v>
                </c:pt>
                <c:pt idx="907">
                  <c:v>18.875</c:v>
                </c:pt>
                <c:pt idx="908">
                  <c:v>18.895834000000001</c:v>
                </c:pt>
                <c:pt idx="909">
                  <c:v>18.916665999999999</c:v>
                </c:pt>
                <c:pt idx="910">
                  <c:v>18.9375</c:v>
                </c:pt>
                <c:pt idx="911">
                  <c:v>18.958334000000001</c:v>
                </c:pt>
                <c:pt idx="912">
                  <c:v>18.979165999999999</c:v>
                </c:pt>
                <c:pt idx="913">
                  <c:v>19</c:v>
                </c:pt>
                <c:pt idx="914">
                  <c:v>19.020834000000001</c:v>
                </c:pt>
                <c:pt idx="915">
                  <c:v>19.041665999999999</c:v>
                </c:pt>
                <c:pt idx="916">
                  <c:v>19.0625</c:v>
                </c:pt>
                <c:pt idx="917">
                  <c:v>19.083334000000001</c:v>
                </c:pt>
                <c:pt idx="918">
                  <c:v>19.104165999999999</c:v>
                </c:pt>
                <c:pt idx="919">
                  <c:v>19.125</c:v>
                </c:pt>
                <c:pt idx="920">
                  <c:v>19.145834000000001</c:v>
                </c:pt>
                <c:pt idx="921">
                  <c:v>19.166665999999999</c:v>
                </c:pt>
                <c:pt idx="922">
                  <c:v>19.1875</c:v>
                </c:pt>
                <c:pt idx="923">
                  <c:v>19.208334000000001</c:v>
                </c:pt>
                <c:pt idx="924">
                  <c:v>19.229165999999999</c:v>
                </c:pt>
                <c:pt idx="925">
                  <c:v>19.25</c:v>
                </c:pt>
                <c:pt idx="926">
                  <c:v>19.270834000000001</c:v>
                </c:pt>
                <c:pt idx="927">
                  <c:v>19.291665999999999</c:v>
                </c:pt>
                <c:pt idx="928">
                  <c:v>19.3125</c:v>
                </c:pt>
                <c:pt idx="929">
                  <c:v>19.333334000000001</c:v>
                </c:pt>
                <c:pt idx="930">
                  <c:v>19.354165999999999</c:v>
                </c:pt>
                <c:pt idx="931">
                  <c:v>19.375</c:v>
                </c:pt>
                <c:pt idx="932">
                  <c:v>19.395834000000001</c:v>
                </c:pt>
                <c:pt idx="933">
                  <c:v>19.416665999999999</c:v>
                </c:pt>
                <c:pt idx="934">
                  <c:v>19.4375</c:v>
                </c:pt>
                <c:pt idx="935">
                  <c:v>19.458334000000001</c:v>
                </c:pt>
                <c:pt idx="936">
                  <c:v>19.479165999999999</c:v>
                </c:pt>
                <c:pt idx="937">
                  <c:v>19.5</c:v>
                </c:pt>
                <c:pt idx="938">
                  <c:v>19.520831999999999</c:v>
                </c:pt>
                <c:pt idx="939">
                  <c:v>19.541665999999999</c:v>
                </c:pt>
                <c:pt idx="940">
                  <c:v>19.5625</c:v>
                </c:pt>
                <c:pt idx="941">
                  <c:v>19.583331999999999</c:v>
                </c:pt>
                <c:pt idx="942">
                  <c:v>19.604165999999999</c:v>
                </c:pt>
                <c:pt idx="943">
                  <c:v>19.625</c:v>
                </c:pt>
                <c:pt idx="944">
                  <c:v>19.645831999999999</c:v>
                </c:pt>
                <c:pt idx="945">
                  <c:v>19.666665999999999</c:v>
                </c:pt>
                <c:pt idx="946">
                  <c:v>19.6875</c:v>
                </c:pt>
                <c:pt idx="947">
                  <c:v>19.708331999999999</c:v>
                </c:pt>
                <c:pt idx="948">
                  <c:v>19.729165999999999</c:v>
                </c:pt>
                <c:pt idx="949">
                  <c:v>19.75</c:v>
                </c:pt>
                <c:pt idx="950">
                  <c:v>19.770831999999999</c:v>
                </c:pt>
                <c:pt idx="951">
                  <c:v>19.791665999999999</c:v>
                </c:pt>
                <c:pt idx="952">
                  <c:v>19.8125</c:v>
                </c:pt>
                <c:pt idx="953">
                  <c:v>19.833331999999999</c:v>
                </c:pt>
                <c:pt idx="954">
                  <c:v>19.854165999999999</c:v>
                </c:pt>
                <c:pt idx="955">
                  <c:v>19.875</c:v>
                </c:pt>
                <c:pt idx="956">
                  <c:v>19.895831999999999</c:v>
                </c:pt>
                <c:pt idx="957">
                  <c:v>19.916665999999999</c:v>
                </c:pt>
                <c:pt idx="958">
                  <c:v>19.9375</c:v>
                </c:pt>
                <c:pt idx="959">
                  <c:v>19.958331999999999</c:v>
                </c:pt>
                <c:pt idx="960">
                  <c:v>19.979165999999999</c:v>
                </c:pt>
                <c:pt idx="961">
                  <c:v>20</c:v>
                </c:pt>
                <c:pt idx="964">
                  <c:v>0.68750099999999992</c:v>
                </c:pt>
                <c:pt idx="965">
                  <c:v>0.83333399999999991</c:v>
                </c:pt>
              </c:numCache>
            </c:numRef>
          </c:xVal>
          <c:yVal>
            <c:numRef>
              <c:f>aLL!$P$2:$P$968</c:f>
              <c:numCache>
                <c:formatCode>General</c:formatCode>
                <c:ptCount val="967"/>
                <c:pt idx="0">
                  <c:v>60</c:v>
                </c:pt>
                <c:pt idx="1">
                  <c:v>60.000022999999999</c:v>
                </c:pt>
                <c:pt idx="2">
                  <c:v>60.000033999999999</c:v>
                </c:pt>
                <c:pt idx="3">
                  <c:v>60.000056999999998</c:v>
                </c:pt>
                <c:pt idx="4">
                  <c:v>60.000072000000003</c:v>
                </c:pt>
                <c:pt idx="5">
                  <c:v>60.000092000000002</c:v>
                </c:pt>
                <c:pt idx="6">
                  <c:v>60.000107</c:v>
                </c:pt>
                <c:pt idx="7">
                  <c:v>60.000114000000004</c:v>
                </c:pt>
                <c:pt idx="8">
                  <c:v>60.000129999999999</c:v>
                </c:pt>
                <c:pt idx="9">
                  <c:v>60.000137000000002</c:v>
                </c:pt>
                <c:pt idx="10">
                  <c:v>60.000145000000003</c:v>
                </c:pt>
                <c:pt idx="11">
                  <c:v>60.000155999999997</c:v>
                </c:pt>
                <c:pt idx="12">
                  <c:v>60.000155999999997</c:v>
                </c:pt>
                <c:pt idx="13">
                  <c:v>60.000163999999998</c:v>
                </c:pt>
                <c:pt idx="14">
                  <c:v>60.000171999999999</c:v>
                </c:pt>
                <c:pt idx="15">
                  <c:v>60.000171999999999</c:v>
                </c:pt>
                <c:pt idx="16">
                  <c:v>60.000179000000003</c:v>
                </c:pt>
                <c:pt idx="17">
                  <c:v>60.000179000000003</c:v>
                </c:pt>
                <c:pt idx="18">
                  <c:v>60.000186999999997</c:v>
                </c:pt>
                <c:pt idx="19">
                  <c:v>60.000186999999997</c:v>
                </c:pt>
                <c:pt idx="20">
                  <c:v>60.000186999999997</c:v>
                </c:pt>
                <c:pt idx="21">
                  <c:v>60.000186999999997</c:v>
                </c:pt>
                <c:pt idx="22">
                  <c:v>60.000194999999998</c:v>
                </c:pt>
                <c:pt idx="23">
                  <c:v>60.000194999999998</c:v>
                </c:pt>
                <c:pt idx="24">
                  <c:v>60.000194999999998</c:v>
                </c:pt>
                <c:pt idx="25">
                  <c:v>60.000194999999998</c:v>
                </c:pt>
                <c:pt idx="26">
                  <c:v>59.992798000000001</c:v>
                </c:pt>
                <c:pt idx="27">
                  <c:v>59.986556999999998</c:v>
                </c:pt>
                <c:pt idx="28">
                  <c:v>59.98048</c:v>
                </c:pt>
                <c:pt idx="29">
                  <c:v>59.974601999999997</c:v>
                </c:pt>
                <c:pt idx="30">
                  <c:v>59.968944999999998</c:v>
                </c:pt>
                <c:pt idx="31">
                  <c:v>59.963470000000001</c:v>
                </c:pt>
                <c:pt idx="32">
                  <c:v>59.958148999999999</c:v>
                </c:pt>
                <c:pt idx="33">
                  <c:v>59.952953000000001</c:v>
                </c:pt>
                <c:pt idx="34">
                  <c:v>59.947887000000001</c:v>
                </c:pt>
                <c:pt idx="35">
                  <c:v>59.942988999999997</c:v>
                </c:pt>
                <c:pt idx="36">
                  <c:v>59.938251000000001</c:v>
                </c:pt>
                <c:pt idx="37">
                  <c:v>59.933681</c:v>
                </c:pt>
                <c:pt idx="38">
                  <c:v>59.929259999999999</c:v>
                </c:pt>
                <c:pt idx="39">
                  <c:v>59.924965</c:v>
                </c:pt>
                <c:pt idx="40">
                  <c:v>59.920752999999998</c:v>
                </c:pt>
                <c:pt idx="41">
                  <c:v>59.916592000000001</c:v>
                </c:pt>
                <c:pt idx="42">
                  <c:v>59.912449000000002</c:v>
                </c:pt>
                <c:pt idx="43">
                  <c:v>59.908301999999999</c:v>
                </c:pt>
                <c:pt idx="44">
                  <c:v>59.904162999999997</c:v>
                </c:pt>
                <c:pt idx="45">
                  <c:v>59.900021000000002</c:v>
                </c:pt>
                <c:pt idx="46">
                  <c:v>59.895904999999999</c:v>
                </c:pt>
                <c:pt idx="47">
                  <c:v>59.891846000000001</c:v>
                </c:pt>
                <c:pt idx="48">
                  <c:v>59.887867</c:v>
                </c:pt>
                <c:pt idx="49">
                  <c:v>59.884003</c:v>
                </c:pt>
                <c:pt idx="50">
                  <c:v>59.880271999999998</c:v>
                </c:pt>
                <c:pt idx="51">
                  <c:v>59.876685999999999</c:v>
                </c:pt>
                <c:pt idx="52">
                  <c:v>59.873233999999997</c:v>
                </c:pt>
                <c:pt idx="53">
                  <c:v>59.869911000000002</c:v>
                </c:pt>
                <c:pt idx="54">
                  <c:v>59.866675999999998</c:v>
                </c:pt>
                <c:pt idx="55">
                  <c:v>59.863491000000003</c:v>
                </c:pt>
                <c:pt idx="56">
                  <c:v>59.860301999999997</c:v>
                </c:pt>
                <c:pt idx="57">
                  <c:v>59.857075000000002</c:v>
                </c:pt>
                <c:pt idx="58">
                  <c:v>59.853752</c:v>
                </c:pt>
                <c:pt idx="59">
                  <c:v>59.850310999999998</c:v>
                </c:pt>
                <c:pt idx="60">
                  <c:v>59.846724999999999</c:v>
                </c:pt>
                <c:pt idx="61">
                  <c:v>59.842987000000001</c:v>
                </c:pt>
                <c:pt idx="62">
                  <c:v>59.839108000000003</c:v>
                </c:pt>
                <c:pt idx="63">
                  <c:v>59.835101999999999</c:v>
                </c:pt>
                <c:pt idx="64">
                  <c:v>59.831001000000001</c:v>
                </c:pt>
                <c:pt idx="65">
                  <c:v>59.826839</c:v>
                </c:pt>
                <c:pt idx="66">
                  <c:v>59.822659000000002</c:v>
                </c:pt>
                <c:pt idx="67">
                  <c:v>59.818492999999997</c:v>
                </c:pt>
                <c:pt idx="68">
                  <c:v>59.814362000000003</c:v>
                </c:pt>
                <c:pt idx="69">
                  <c:v>59.810290999999999</c:v>
                </c:pt>
                <c:pt idx="70">
                  <c:v>59.806282000000003</c:v>
                </c:pt>
                <c:pt idx="71">
                  <c:v>59.802337999999999</c:v>
                </c:pt>
                <c:pt idx="72">
                  <c:v>59.798439000000002</c:v>
                </c:pt>
                <c:pt idx="73">
                  <c:v>59.794570999999998</c:v>
                </c:pt>
                <c:pt idx="74">
                  <c:v>59.790714000000001</c:v>
                </c:pt>
                <c:pt idx="75">
                  <c:v>59.786845999999997</c:v>
                </c:pt>
                <c:pt idx="76">
                  <c:v>59.782955000000001</c:v>
                </c:pt>
                <c:pt idx="77">
                  <c:v>59.779034000000003</c:v>
                </c:pt>
                <c:pt idx="78">
                  <c:v>59.775084999999997</c:v>
                </c:pt>
                <c:pt idx="79">
                  <c:v>59.771118000000001</c:v>
                </c:pt>
                <c:pt idx="80">
                  <c:v>59.767158999999999</c:v>
                </c:pt>
                <c:pt idx="81">
                  <c:v>59.763229000000003</c:v>
                </c:pt>
                <c:pt idx="82">
                  <c:v>59.759331000000003</c:v>
                </c:pt>
                <c:pt idx="83">
                  <c:v>59.755637999999998</c:v>
                </c:pt>
                <c:pt idx="84">
                  <c:v>59.752090000000003</c:v>
                </c:pt>
                <c:pt idx="85">
                  <c:v>59.748984999999998</c:v>
                </c:pt>
                <c:pt idx="86">
                  <c:v>59.745998</c:v>
                </c:pt>
                <c:pt idx="87">
                  <c:v>59.743113999999998</c:v>
                </c:pt>
                <c:pt idx="88">
                  <c:v>59.740355999999998</c:v>
                </c:pt>
                <c:pt idx="89">
                  <c:v>59.737709000000002</c:v>
                </c:pt>
                <c:pt idx="90">
                  <c:v>59.735157000000001</c:v>
                </c:pt>
                <c:pt idx="91">
                  <c:v>59.732677000000002</c:v>
                </c:pt>
                <c:pt idx="92">
                  <c:v>59.730224999999997</c:v>
                </c:pt>
                <c:pt idx="93">
                  <c:v>59.727775999999999</c:v>
                </c:pt>
                <c:pt idx="94">
                  <c:v>59.725299999999997</c:v>
                </c:pt>
                <c:pt idx="95">
                  <c:v>59.722777999999998</c:v>
                </c:pt>
                <c:pt idx="96">
                  <c:v>59.720202999999998</c:v>
                </c:pt>
                <c:pt idx="97">
                  <c:v>59.717582999999998</c:v>
                </c:pt>
                <c:pt idx="98">
                  <c:v>59.714919999999999</c:v>
                </c:pt>
                <c:pt idx="99">
                  <c:v>59.712234000000002</c:v>
                </c:pt>
                <c:pt idx="100">
                  <c:v>59.709544999999999</c:v>
                </c:pt>
                <c:pt idx="101">
                  <c:v>59.706879000000001</c:v>
                </c:pt>
                <c:pt idx="102">
                  <c:v>59.704234999999997</c:v>
                </c:pt>
                <c:pt idx="103">
                  <c:v>59.701636999999998</c:v>
                </c:pt>
                <c:pt idx="104">
                  <c:v>59.699092999999998</c:v>
                </c:pt>
                <c:pt idx="105">
                  <c:v>59.696587000000001</c:v>
                </c:pt>
                <c:pt idx="106">
                  <c:v>59.694114999999996</c:v>
                </c:pt>
                <c:pt idx="107">
                  <c:v>59.691662000000001</c:v>
                </c:pt>
                <c:pt idx="108">
                  <c:v>59.689208999999998</c:v>
                </c:pt>
                <c:pt idx="109">
                  <c:v>59.686740999999998</c:v>
                </c:pt>
                <c:pt idx="110">
                  <c:v>59.684238000000001</c:v>
                </c:pt>
                <c:pt idx="111">
                  <c:v>59.681694</c:v>
                </c:pt>
                <c:pt idx="112">
                  <c:v>59.679099999999998</c:v>
                </c:pt>
                <c:pt idx="113">
                  <c:v>59.676468</c:v>
                </c:pt>
                <c:pt idx="114">
                  <c:v>59.673805000000002</c:v>
                </c:pt>
                <c:pt idx="115">
                  <c:v>59.671097000000003</c:v>
                </c:pt>
                <c:pt idx="116">
                  <c:v>59.668373000000003</c:v>
                </c:pt>
                <c:pt idx="117">
                  <c:v>59.665691000000002</c:v>
                </c:pt>
                <c:pt idx="118">
                  <c:v>59.663094000000001</c:v>
                </c:pt>
                <c:pt idx="119">
                  <c:v>59.660575999999999</c:v>
                </c:pt>
                <c:pt idx="120">
                  <c:v>59.658161</c:v>
                </c:pt>
                <c:pt idx="121">
                  <c:v>59.655822999999998</c:v>
                </c:pt>
                <c:pt idx="122">
                  <c:v>59.653537999999998</c:v>
                </c:pt>
                <c:pt idx="123">
                  <c:v>59.651356</c:v>
                </c:pt>
                <c:pt idx="124">
                  <c:v>59.64922</c:v>
                </c:pt>
                <c:pt idx="125">
                  <c:v>59.647117999999999</c:v>
                </c:pt>
                <c:pt idx="126">
                  <c:v>59.645026999999999</c:v>
                </c:pt>
                <c:pt idx="127">
                  <c:v>59.642921000000001</c:v>
                </c:pt>
                <c:pt idx="128">
                  <c:v>59.640796999999999</c:v>
                </c:pt>
                <c:pt idx="129">
                  <c:v>59.638626000000002</c:v>
                </c:pt>
                <c:pt idx="130">
                  <c:v>59.636414000000002</c:v>
                </c:pt>
                <c:pt idx="131">
                  <c:v>59.634158999999997</c:v>
                </c:pt>
                <c:pt idx="132">
                  <c:v>59.631858999999999</c:v>
                </c:pt>
                <c:pt idx="133">
                  <c:v>59.629528000000001</c:v>
                </c:pt>
                <c:pt idx="134">
                  <c:v>59.627186000000002</c:v>
                </c:pt>
                <c:pt idx="135">
                  <c:v>59.624839999999999</c:v>
                </c:pt>
                <c:pt idx="136">
                  <c:v>59.622504999999997</c:v>
                </c:pt>
                <c:pt idx="137">
                  <c:v>59.620190000000001</c:v>
                </c:pt>
                <c:pt idx="138">
                  <c:v>59.617905</c:v>
                </c:pt>
                <c:pt idx="139">
                  <c:v>59.615642999999999</c:v>
                </c:pt>
                <c:pt idx="140">
                  <c:v>59.613407000000002</c:v>
                </c:pt>
                <c:pt idx="141">
                  <c:v>59.611182999999997</c:v>
                </c:pt>
                <c:pt idx="142">
                  <c:v>59.608967</c:v>
                </c:pt>
                <c:pt idx="143">
                  <c:v>59.606743000000002</c:v>
                </c:pt>
                <c:pt idx="144">
                  <c:v>59.604488000000003</c:v>
                </c:pt>
                <c:pt idx="145">
                  <c:v>59.602210999999997</c:v>
                </c:pt>
                <c:pt idx="146">
                  <c:v>59.599888</c:v>
                </c:pt>
                <c:pt idx="147">
                  <c:v>59.597534000000003</c:v>
                </c:pt>
                <c:pt idx="148">
                  <c:v>59.595139000000003</c:v>
                </c:pt>
                <c:pt idx="149">
                  <c:v>59.59272</c:v>
                </c:pt>
                <c:pt idx="150">
                  <c:v>59.590285999999999</c:v>
                </c:pt>
                <c:pt idx="151">
                  <c:v>59.587851999999998</c:v>
                </c:pt>
                <c:pt idx="152">
                  <c:v>59.585438000000003</c:v>
                </c:pt>
                <c:pt idx="153">
                  <c:v>59.583053999999997</c:v>
                </c:pt>
                <c:pt idx="154">
                  <c:v>59.580711000000001</c:v>
                </c:pt>
                <c:pt idx="155">
                  <c:v>59.578418999999997</c:v>
                </c:pt>
                <c:pt idx="156">
                  <c:v>59.576180000000001</c:v>
                </c:pt>
                <c:pt idx="157">
                  <c:v>59.573990000000002</c:v>
                </c:pt>
                <c:pt idx="158">
                  <c:v>59.571846000000001</c:v>
                </c:pt>
                <c:pt idx="159">
                  <c:v>59.569724999999998</c:v>
                </c:pt>
                <c:pt idx="160">
                  <c:v>59.567619000000001</c:v>
                </c:pt>
                <c:pt idx="161">
                  <c:v>59.565520999999997</c:v>
                </c:pt>
                <c:pt idx="162">
                  <c:v>59.563403999999998</c:v>
                </c:pt>
                <c:pt idx="163">
                  <c:v>59.561264000000001</c:v>
                </c:pt>
                <c:pt idx="164">
                  <c:v>59.559089999999998</c:v>
                </c:pt>
                <c:pt idx="165">
                  <c:v>59.556888999999998</c:v>
                </c:pt>
                <c:pt idx="166">
                  <c:v>59.554648999999998</c:v>
                </c:pt>
                <c:pt idx="167">
                  <c:v>59.552387000000003</c:v>
                </c:pt>
                <c:pt idx="168">
                  <c:v>59.550106</c:v>
                </c:pt>
                <c:pt idx="169">
                  <c:v>59.547817000000002</c:v>
                </c:pt>
                <c:pt idx="170">
                  <c:v>59.545540000000003</c:v>
                </c:pt>
                <c:pt idx="171">
                  <c:v>59.543273999999997</c:v>
                </c:pt>
                <c:pt idx="172">
                  <c:v>59.541030999999997</c:v>
                </c:pt>
                <c:pt idx="173">
                  <c:v>59.538817999999999</c:v>
                </c:pt>
                <c:pt idx="174">
                  <c:v>59.536633000000002</c:v>
                </c:pt>
                <c:pt idx="175">
                  <c:v>59.534469999999999</c:v>
                </c:pt>
                <c:pt idx="176">
                  <c:v>59.532322000000001</c:v>
                </c:pt>
                <c:pt idx="177">
                  <c:v>59.530189999999997</c:v>
                </c:pt>
                <c:pt idx="178">
                  <c:v>59.528053</c:v>
                </c:pt>
                <c:pt idx="179">
                  <c:v>59.525905999999999</c:v>
                </c:pt>
                <c:pt idx="180">
                  <c:v>59.523738999999999</c:v>
                </c:pt>
                <c:pt idx="181">
                  <c:v>59.521552999999997</c:v>
                </c:pt>
                <c:pt idx="182">
                  <c:v>59.519343999999997</c:v>
                </c:pt>
                <c:pt idx="183">
                  <c:v>59.517113000000002</c:v>
                </c:pt>
                <c:pt idx="184">
                  <c:v>59.514870000000002</c:v>
                </c:pt>
                <c:pt idx="185">
                  <c:v>59.512622999999998</c:v>
                </c:pt>
                <c:pt idx="186">
                  <c:v>59.510376000000001</c:v>
                </c:pt>
                <c:pt idx="187">
                  <c:v>59.508144000000001</c:v>
                </c:pt>
                <c:pt idx="188">
                  <c:v>59.505938999999998</c:v>
                </c:pt>
                <c:pt idx="189">
                  <c:v>59.503765000000001</c:v>
                </c:pt>
                <c:pt idx="190">
                  <c:v>59.501632999999998</c:v>
                </c:pt>
                <c:pt idx="191">
                  <c:v>59.499535000000002</c:v>
                </c:pt>
                <c:pt idx="192">
                  <c:v>59.497478000000001</c:v>
                </c:pt>
                <c:pt idx="193">
                  <c:v>59.495452999999998</c:v>
                </c:pt>
                <c:pt idx="194">
                  <c:v>59.493442999999999</c:v>
                </c:pt>
                <c:pt idx="195">
                  <c:v>59.491447000000001</c:v>
                </c:pt>
                <c:pt idx="196">
                  <c:v>59.489452</c:v>
                </c:pt>
                <c:pt idx="197">
                  <c:v>59.487450000000003</c:v>
                </c:pt>
                <c:pt idx="198">
                  <c:v>59.485427999999999</c:v>
                </c:pt>
                <c:pt idx="199">
                  <c:v>59.483383000000003</c:v>
                </c:pt>
                <c:pt idx="200">
                  <c:v>59.481323000000003</c:v>
                </c:pt>
                <c:pt idx="201">
                  <c:v>59.479233000000001</c:v>
                </c:pt>
                <c:pt idx="202">
                  <c:v>59.477127000000003</c:v>
                </c:pt>
                <c:pt idx="203">
                  <c:v>59.475009999999997</c:v>
                </c:pt>
                <c:pt idx="204">
                  <c:v>59.472889000000002</c:v>
                </c:pt>
                <c:pt idx="205">
                  <c:v>59.470771999999997</c:v>
                </c:pt>
                <c:pt idx="206">
                  <c:v>59.468665999999999</c:v>
                </c:pt>
                <c:pt idx="207">
                  <c:v>59.466571999999999</c:v>
                </c:pt>
                <c:pt idx="208">
                  <c:v>59.464500000000001</c:v>
                </c:pt>
                <c:pt idx="209">
                  <c:v>59.462443999999998</c:v>
                </c:pt>
                <c:pt idx="210">
                  <c:v>59.460411000000001</c:v>
                </c:pt>
                <c:pt idx="211">
                  <c:v>59.458382</c:v>
                </c:pt>
                <c:pt idx="212">
                  <c:v>59.456364000000001</c:v>
                </c:pt>
                <c:pt idx="213">
                  <c:v>59.454338</c:v>
                </c:pt>
                <c:pt idx="214">
                  <c:v>59.452311999999999</c:v>
                </c:pt>
                <c:pt idx="215">
                  <c:v>59.450271999999998</c:v>
                </c:pt>
                <c:pt idx="216">
                  <c:v>59.448214999999998</c:v>
                </c:pt>
                <c:pt idx="217">
                  <c:v>59.446143999999997</c:v>
                </c:pt>
                <c:pt idx="218">
                  <c:v>59.444068999999999</c:v>
                </c:pt>
                <c:pt idx="219">
                  <c:v>59.441977999999999</c:v>
                </c:pt>
                <c:pt idx="220">
                  <c:v>59.439892</c:v>
                </c:pt>
                <c:pt idx="221">
                  <c:v>59.437809000000001</c:v>
                </c:pt>
                <c:pt idx="222">
                  <c:v>59.435744999999997</c:v>
                </c:pt>
                <c:pt idx="223">
                  <c:v>59.433703999999999</c:v>
                </c:pt>
                <c:pt idx="224">
                  <c:v>59.431690000000003</c:v>
                </c:pt>
                <c:pt idx="225">
                  <c:v>59.429707000000001</c:v>
                </c:pt>
                <c:pt idx="226">
                  <c:v>59.427757</c:v>
                </c:pt>
                <c:pt idx="227">
                  <c:v>59.425837999999999</c:v>
                </c:pt>
                <c:pt idx="228">
                  <c:v>59.423946000000001</c:v>
                </c:pt>
                <c:pt idx="229">
                  <c:v>59.422077000000002</c:v>
                </c:pt>
                <c:pt idx="230">
                  <c:v>59.420223</c:v>
                </c:pt>
                <c:pt idx="231">
                  <c:v>59.418377</c:v>
                </c:pt>
                <c:pt idx="232">
                  <c:v>59.416530999999999</c:v>
                </c:pt>
                <c:pt idx="233">
                  <c:v>59.414679999999997</c:v>
                </c:pt>
                <c:pt idx="234">
                  <c:v>59.412823000000003</c:v>
                </c:pt>
                <c:pt idx="235">
                  <c:v>59.410953999999997</c:v>
                </c:pt>
                <c:pt idx="236">
                  <c:v>59.409081</c:v>
                </c:pt>
                <c:pt idx="237">
                  <c:v>59.407195999999999</c:v>
                </c:pt>
                <c:pt idx="238">
                  <c:v>59.405315000000002</c:v>
                </c:pt>
                <c:pt idx="239">
                  <c:v>59.403430999999998</c:v>
                </c:pt>
                <c:pt idx="240">
                  <c:v>59.401558000000001</c:v>
                </c:pt>
                <c:pt idx="241">
                  <c:v>59.399689000000002</c:v>
                </c:pt>
                <c:pt idx="242">
                  <c:v>59.397838999999998</c:v>
                </c:pt>
                <c:pt idx="243">
                  <c:v>59.395995999999997</c:v>
                </c:pt>
                <c:pt idx="244">
                  <c:v>59.394173000000002</c:v>
                </c:pt>
                <c:pt idx="245">
                  <c:v>59.392353</c:v>
                </c:pt>
                <c:pt idx="246">
                  <c:v>59.390545000000003</c:v>
                </c:pt>
                <c:pt idx="247">
                  <c:v>59.388741000000003</c:v>
                </c:pt>
                <c:pt idx="248">
                  <c:v>59.386929000000002</c:v>
                </c:pt>
                <c:pt idx="249">
                  <c:v>59.385112999999997</c:v>
                </c:pt>
                <c:pt idx="250">
                  <c:v>59.383285999999998</c:v>
                </c:pt>
                <c:pt idx="251">
                  <c:v>59.381447000000001</c:v>
                </c:pt>
                <c:pt idx="252">
                  <c:v>59.379589000000003</c:v>
                </c:pt>
                <c:pt idx="253">
                  <c:v>59.377727999999998</c:v>
                </c:pt>
                <c:pt idx="254">
                  <c:v>59.375850999999997</c:v>
                </c:pt>
                <c:pt idx="255">
                  <c:v>59.37397</c:v>
                </c:pt>
                <c:pt idx="256">
                  <c:v>59.372089000000003</c:v>
                </c:pt>
                <c:pt idx="257">
                  <c:v>59.370209000000003</c:v>
                </c:pt>
                <c:pt idx="258">
                  <c:v>59.368340000000003</c:v>
                </c:pt>
                <c:pt idx="259">
                  <c:v>59.366481999999998</c:v>
                </c:pt>
                <c:pt idx="260">
                  <c:v>59.364635</c:v>
                </c:pt>
                <c:pt idx="261">
                  <c:v>59.362800999999997</c:v>
                </c:pt>
                <c:pt idx="262">
                  <c:v>59.360976999999998</c:v>
                </c:pt>
                <c:pt idx="263">
                  <c:v>59.359164999999997</c:v>
                </c:pt>
                <c:pt idx="264">
                  <c:v>59.357357</c:v>
                </c:pt>
                <c:pt idx="265">
                  <c:v>59.355553</c:v>
                </c:pt>
                <c:pt idx="266">
                  <c:v>59.353745000000004</c:v>
                </c:pt>
                <c:pt idx="267">
                  <c:v>59.351933000000002</c:v>
                </c:pt>
                <c:pt idx="268">
                  <c:v>59.350109000000003</c:v>
                </c:pt>
                <c:pt idx="269">
                  <c:v>59.348278000000001</c:v>
                </c:pt>
                <c:pt idx="270">
                  <c:v>59.346435999999997</c:v>
                </c:pt>
                <c:pt idx="271">
                  <c:v>59.344585000000002</c:v>
                </c:pt>
                <c:pt idx="272">
                  <c:v>59.342731000000001</c:v>
                </c:pt>
                <c:pt idx="273">
                  <c:v>59.340870000000002</c:v>
                </c:pt>
                <c:pt idx="274">
                  <c:v>59.339016000000001</c:v>
                </c:pt>
                <c:pt idx="275">
                  <c:v>59.337161999999999</c:v>
                </c:pt>
                <c:pt idx="276">
                  <c:v>59.335312000000002</c:v>
                </c:pt>
                <c:pt idx="277">
                  <c:v>59.333472999999998</c:v>
                </c:pt>
                <c:pt idx="278">
                  <c:v>59.331645999999999</c:v>
                </c:pt>
                <c:pt idx="279">
                  <c:v>59.329830000000001</c:v>
                </c:pt>
                <c:pt idx="280">
                  <c:v>59.328021999999997</c:v>
                </c:pt>
                <c:pt idx="281">
                  <c:v>59.326220999999997</c:v>
                </c:pt>
                <c:pt idx="282">
                  <c:v>59.324424999999998</c:v>
                </c:pt>
                <c:pt idx="283">
                  <c:v>59.322628000000002</c:v>
                </c:pt>
                <c:pt idx="284">
                  <c:v>59.320835000000002</c:v>
                </c:pt>
                <c:pt idx="285">
                  <c:v>59.319042000000003</c:v>
                </c:pt>
                <c:pt idx="286">
                  <c:v>59.317248999999997</c:v>
                </c:pt>
                <c:pt idx="287">
                  <c:v>59.315455999999998</c:v>
                </c:pt>
                <c:pt idx="288">
                  <c:v>59.313667000000002</c:v>
                </c:pt>
                <c:pt idx="289">
                  <c:v>59.311881999999997</c:v>
                </c:pt>
                <c:pt idx="290">
                  <c:v>59.310108</c:v>
                </c:pt>
                <c:pt idx="291">
                  <c:v>59.308346</c:v>
                </c:pt>
                <c:pt idx="292">
                  <c:v>59.306598999999999</c:v>
                </c:pt>
                <c:pt idx="293">
                  <c:v>59.304867000000002</c:v>
                </c:pt>
                <c:pt idx="294">
                  <c:v>59.303162</c:v>
                </c:pt>
                <c:pt idx="295">
                  <c:v>59.301476000000001</c:v>
                </c:pt>
                <c:pt idx="296">
                  <c:v>59.299809000000003</c:v>
                </c:pt>
                <c:pt idx="297">
                  <c:v>59.298161</c:v>
                </c:pt>
                <c:pt idx="298">
                  <c:v>59.296528000000002</c:v>
                </c:pt>
                <c:pt idx="299">
                  <c:v>59.294907000000002</c:v>
                </c:pt>
                <c:pt idx="300">
                  <c:v>59.293301</c:v>
                </c:pt>
                <c:pt idx="301">
                  <c:v>59.291697999999997</c:v>
                </c:pt>
                <c:pt idx="302">
                  <c:v>59.290103999999999</c:v>
                </c:pt>
                <c:pt idx="303">
                  <c:v>59.288508999999998</c:v>
                </c:pt>
                <c:pt idx="304">
                  <c:v>59.286918999999997</c:v>
                </c:pt>
                <c:pt idx="305">
                  <c:v>59.285331999999997</c:v>
                </c:pt>
                <c:pt idx="306">
                  <c:v>59.283740999999999</c:v>
                </c:pt>
                <c:pt idx="307">
                  <c:v>59.282153999999998</c:v>
                </c:pt>
                <c:pt idx="308">
                  <c:v>59.280574999999999</c:v>
                </c:pt>
                <c:pt idx="309">
                  <c:v>59.278998999999999</c:v>
                </c:pt>
                <c:pt idx="310">
                  <c:v>59.277434999999997</c:v>
                </c:pt>
                <c:pt idx="311">
                  <c:v>59.275871000000002</c:v>
                </c:pt>
                <c:pt idx="312">
                  <c:v>59.274318999999998</c:v>
                </c:pt>
                <c:pt idx="313">
                  <c:v>59.272773999999998</c:v>
                </c:pt>
                <c:pt idx="314">
                  <c:v>59.271233000000002</c:v>
                </c:pt>
                <c:pt idx="315">
                  <c:v>59.269699000000003</c:v>
                </c:pt>
                <c:pt idx="316">
                  <c:v>59.268161999999997</c:v>
                </c:pt>
                <c:pt idx="317">
                  <c:v>59.266624</c:v>
                </c:pt>
                <c:pt idx="318">
                  <c:v>59.265082999999997</c:v>
                </c:pt>
                <c:pt idx="319">
                  <c:v>59.263534999999997</c:v>
                </c:pt>
                <c:pt idx="320">
                  <c:v>59.261977999999999</c:v>
                </c:pt>
                <c:pt idx="321">
                  <c:v>59.260418000000001</c:v>
                </c:pt>
                <c:pt idx="322">
                  <c:v>59.258850000000002</c:v>
                </c:pt>
                <c:pt idx="323">
                  <c:v>59.257281999999996</c:v>
                </c:pt>
                <c:pt idx="324">
                  <c:v>59.256210000000003</c:v>
                </c:pt>
                <c:pt idx="325">
                  <c:v>59.256675999999999</c:v>
                </c:pt>
                <c:pt idx="326">
                  <c:v>59.257159999999999</c:v>
                </c:pt>
                <c:pt idx="327">
                  <c:v>59.257503999999997</c:v>
                </c:pt>
                <c:pt idx="328">
                  <c:v>59.257713000000003</c:v>
                </c:pt>
                <c:pt idx="329">
                  <c:v>59.257835</c:v>
                </c:pt>
                <c:pt idx="330">
                  <c:v>59.257911999999997</c:v>
                </c:pt>
                <c:pt idx="331">
                  <c:v>59.257956999999998</c:v>
                </c:pt>
                <c:pt idx="332">
                  <c:v>59.257980000000003</c:v>
                </c:pt>
                <c:pt idx="333">
                  <c:v>59.257980000000003</c:v>
                </c:pt>
                <c:pt idx="334">
                  <c:v>59.257938000000003</c:v>
                </c:pt>
                <c:pt idx="335">
                  <c:v>59.257874000000001</c:v>
                </c:pt>
                <c:pt idx="336">
                  <c:v>59.257786000000003</c:v>
                </c:pt>
                <c:pt idx="337">
                  <c:v>59.257705999999999</c:v>
                </c:pt>
                <c:pt idx="338">
                  <c:v>59.257655999999997</c:v>
                </c:pt>
                <c:pt idx="339">
                  <c:v>59.257668000000002</c:v>
                </c:pt>
                <c:pt idx="340">
                  <c:v>59.257767000000001</c:v>
                </c:pt>
                <c:pt idx="341">
                  <c:v>59.257961000000002</c:v>
                </c:pt>
                <c:pt idx="342">
                  <c:v>59.258265999999999</c:v>
                </c:pt>
                <c:pt idx="343">
                  <c:v>59.258674999999997</c:v>
                </c:pt>
                <c:pt idx="344">
                  <c:v>59.259166999999998</c:v>
                </c:pt>
                <c:pt idx="345">
                  <c:v>59.259734999999999</c:v>
                </c:pt>
                <c:pt idx="346">
                  <c:v>59.260345000000001</c:v>
                </c:pt>
                <c:pt idx="347">
                  <c:v>59.260978999999999</c:v>
                </c:pt>
                <c:pt idx="348">
                  <c:v>59.261603999999998</c:v>
                </c:pt>
                <c:pt idx="349">
                  <c:v>59.262206999999997</c:v>
                </c:pt>
                <c:pt idx="350">
                  <c:v>59.262768000000001</c:v>
                </c:pt>
                <c:pt idx="351">
                  <c:v>59.263286999999998</c:v>
                </c:pt>
                <c:pt idx="352">
                  <c:v>59.263762999999997</c:v>
                </c:pt>
                <c:pt idx="353">
                  <c:v>59.264209999999999</c:v>
                </c:pt>
                <c:pt idx="354">
                  <c:v>59.264637</c:v>
                </c:pt>
                <c:pt idx="355">
                  <c:v>59.265072000000004</c:v>
                </c:pt>
                <c:pt idx="356">
                  <c:v>59.265518</c:v>
                </c:pt>
                <c:pt idx="357">
                  <c:v>59.266002999999998</c:v>
                </c:pt>
                <c:pt idx="358">
                  <c:v>59.266517999999998</c:v>
                </c:pt>
                <c:pt idx="359">
                  <c:v>59.267082000000002</c:v>
                </c:pt>
                <c:pt idx="360">
                  <c:v>59.267685</c:v>
                </c:pt>
                <c:pt idx="361">
                  <c:v>59.268318000000001</c:v>
                </c:pt>
                <c:pt idx="362">
                  <c:v>59.268970000000003</c:v>
                </c:pt>
                <c:pt idx="363">
                  <c:v>59.269610999999998</c:v>
                </c:pt>
                <c:pt idx="364">
                  <c:v>59.270240999999999</c:v>
                </c:pt>
                <c:pt idx="365">
                  <c:v>59.270823999999998</c:v>
                </c:pt>
                <c:pt idx="366">
                  <c:v>59.271366</c:v>
                </c:pt>
                <c:pt idx="367">
                  <c:v>59.271842999999997</c:v>
                </c:pt>
                <c:pt idx="368">
                  <c:v>59.272266000000002</c:v>
                </c:pt>
                <c:pt idx="369">
                  <c:v>59.272644</c:v>
                </c:pt>
                <c:pt idx="370">
                  <c:v>59.272976</c:v>
                </c:pt>
                <c:pt idx="371">
                  <c:v>59.273280999999997</c:v>
                </c:pt>
                <c:pt idx="372">
                  <c:v>59.273586000000002</c:v>
                </c:pt>
                <c:pt idx="373">
                  <c:v>59.273899</c:v>
                </c:pt>
                <c:pt idx="374">
                  <c:v>59.274234999999997</c:v>
                </c:pt>
                <c:pt idx="375">
                  <c:v>59.274605000000001</c:v>
                </c:pt>
                <c:pt idx="376">
                  <c:v>59.275013000000001</c:v>
                </c:pt>
                <c:pt idx="377">
                  <c:v>59.275463000000002</c:v>
                </c:pt>
                <c:pt idx="378">
                  <c:v>59.275950999999999</c:v>
                </c:pt>
                <c:pt idx="379">
                  <c:v>59.276463</c:v>
                </c:pt>
                <c:pt idx="380">
                  <c:v>59.276985000000003</c:v>
                </c:pt>
                <c:pt idx="381">
                  <c:v>59.277504</c:v>
                </c:pt>
                <c:pt idx="382">
                  <c:v>59.278010999999999</c:v>
                </c:pt>
                <c:pt idx="383">
                  <c:v>59.278492</c:v>
                </c:pt>
                <c:pt idx="384">
                  <c:v>59.278937999999997</c:v>
                </c:pt>
                <c:pt idx="385">
                  <c:v>59.279350000000001</c:v>
                </c:pt>
                <c:pt idx="386">
                  <c:v>59.279732000000003</c:v>
                </c:pt>
                <c:pt idx="387">
                  <c:v>59.280082999999998</c:v>
                </c:pt>
                <c:pt idx="388">
                  <c:v>59.280417999999997</c:v>
                </c:pt>
                <c:pt idx="389">
                  <c:v>59.280749999999998</c:v>
                </c:pt>
                <c:pt idx="390">
                  <c:v>59.281086000000002</c:v>
                </c:pt>
                <c:pt idx="391">
                  <c:v>59.281444999999998</c:v>
                </c:pt>
                <c:pt idx="392">
                  <c:v>59.281826000000002</c:v>
                </c:pt>
                <c:pt idx="393">
                  <c:v>59.282241999999997</c:v>
                </c:pt>
                <c:pt idx="394">
                  <c:v>59.282680999999997</c:v>
                </c:pt>
                <c:pt idx="395">
                  <c:v>59.283146000000002</c:v>
                </c:pt>
                <c:pt idx="396">
                  <c:v>59.283630000000002</c:v>
                </c:pt>
                <c:pt idx="397">
                  <c:v>59.284126000000001</c:v>
                </c:pt>
                <c:pt idx="398">
                  <c:v>59.284615000000002</c:v>
                </c:pt>
                <c:pt idx="399">
                  <c:v>59.285091000000001</c:v>
                </c:pt>
                <c:pt idx="400">
                  <c:v>59.285549000000003</c:v>
                </c:pt>
                <c:pt idx="401">
                  <c:v>59.285975999999998</c:v>
                </c:pt>
                <c:pt idx="402">
                  <c:v>59.286377000000002</c:v>
                </c:pt>
                <c:pt idx="403">
                  <c:v>59.286754999999999</c:v>
                </c:pt>
                <c:pt idx="404">
                  <c:v>59.287106000000001</c:v>
                </c:pt>
                <c:pt idx="405">
                  <c:v>59.287444999999998</c:v>
                </c:pt>
                <c:pt idx="406">
                  <c:v>59.287781000000003</c:v>
                </c:pt>
                <c:pt idx="407">
                  <c:v>59.288119999999999</c:v>
                </c:pt>
                <c:pt idx="408">
                  <c:v>59.288471000000001</c:v>
                </c:pt>
                <c:pt idx="409">
                  <c:v>59.288845000000002</c:v>
                </c:pt>
                <c:pt idx="410">
                  <c:v>59.289237999999997</c:v>
                </c:pt>
                <c:pt idx="411">
                  <c:v>59.289658000000003</c:v>
                </c:pt>
                <c:pt idx="412">
                  <c:v>59.290092000000001</c:v>
                </c:pt>
                <c:pt idx="413">
                  <c:v>59.290545999999999</c:v>
                </c:pt>
                <c:pt idx="414">
                  <c:v>59.291007999999998</c:v>
                </c:pt>
                <c:pt idx="415">
                  <c:v>59.291466</c:v>
                </c:pt>
                <c:pt idx="416">
                  <c:v>59.291912000000004</c:v>
                </c:pt>
                <c:pt idx="417">
                  <c:v>59.292346999999999</c:v>
                </c:pt>
                <c:pt idx="418">
                  <c:v>59.292763000000001</c:v>
                </c:pt>
                <c:pt idx="419">
                  <c:v>59.293159000000003</c:v>
                </c:pt>
                <c:pt idx="420">
                  <c:v>59.293537000000001</c:v>
                </c:pt>
                <c:pt idx="421">
                  <c:v>59.293903</c:v>
                </c:pt>
                <c:pt idx="422">
                  <c:v>59.294262000000003</c:v>
                </c:pt>
                <c:pt idx="423">
                  <c:v>59.294617000000002</c:v>
                </c:pt>
                <c:pt idx="424">
                  <c:v>59.294978999999998</c:v>
                </c:pt>
                <c:pt idx="425">
                  <c:v>59.295357000000003</c:v>
                </c:pt>
                <c:pt idx="426">
                  <c:v>59.295746000000001</c:v>
                </c:pt>
                <c:pt idx="427">
                  <c:v>59.296149999999997</c:v>
                </c:pt>
                <c:pt idx="428">
                  <c:v>59.296570000000003</c:v>
                </c:pt>
                <c:pt idx="429">
                  <c:v>59.297004999999999</c:v>
                </c:pt>
                <c:pt idx="430">
                  <c:v>59.297443000000001</c:v>
                </c:pt>
                <c:pt idx="431">
                  <c:v>59.297882000000001</c:v>
                </c:pt>
                <c:pt idx="432">
                  <c:v>59.298316999999997</c:v>
                </c:pt>
                <c:pt idx="433">
                  <c:v>59.298737000000003</c:v>
                </c:pt>
                <c:pt idx="434">
                  <c:v>59.299145000000003</c:v>
                </c:pt>
                <c:pt idx="435">
                  <c:v>59.299537999999998</c:v>
                </c:pt>
                <c:pt idx="436">
                  <c:v>59.299908000000002</c:v>
                </c:pt>
                <c:pt idx="437">
                  <c:v>59.300269999999998</c:v>
                </c:pt>
                <c:pt idx="438">
                  <c:v>59.300621</c:v>
                </c:pt>
                <c:pt idx="439">
                  <c:v>59.300972000000002</c:v>
                </c:pt>
                <c:pt idx="440">
                  <c:v>59.301333999999997</c:v>
                </c:pt>
                <c:pt idx="441">
                  <c:v>59.301707999999998</c:v>
                </c:pt>
                <c:pt idx="442">
                  <c:v>59.302104999999997</c:v>
                </c:pt>
                <c:pt idx="443">
                  <c:v>59.302520999999999</c:v>
                </c:pt>
                <c:pt idx="444">
                  <c:v>59.302967000000002</c:v>
                </c:pt>
                <c:pt idx="445">
                  <c:v>59.303429000000001</c:v>
                </c:pt>
                <c:pt idx="446">
                  <c:v>59.303913000000001</c:v>
                </c:pt>
                <c:pt idx="447">
                  <c:v>59.304409</c:v>
                </c:pt>
                <c:pt idx="448">
                  <c:v>59.304912999999999</c:v>
                </c:pt>
                <c:pt idx="449">
                  <c:v>59.305411999999997</c:v>
                </c:pt>
                <c:pt idx="450">
                  <c:v>59.305908000000002</c:v>
                </c:pt>
                <c:pt idx="451">
                  <c:v>59.306393</c:v>
                </c:pt>
                <c:pt idx="452">
                  <c:v>59.306862000000002</c:v>
                </c:pt>
                <c:pt idx="453">
                  <c:v>59.307319999999997</c:v>
                </c:pt>
                <c:pt idx="454">
                  <c:v>59.307766000000001</c:v>
                </c:pt>
                <c:pt idx="455">
                  <c:v>59.308205000000001</c:v>
                </c:pt>
                <c:pt idx="456">
                  <c:v>59.308643000000004</c:v>
                </c:pt>
                <c:pt idx="457">
                  <c:v>59.309092999999997</c:v>
                </c:pt>
                <c:pt idx="458">
                  <c:v>59.309559</c:v>
                </c:pt>
                <c:pt idx="459">
                  <c:v>59.310043</c:v>
                </c:pt>
                <c:pt idx="460">
                  <c:v>59.310550999999997</c:v>
                </c:pt>
                <c:pt idx="461">
                  <c:v>59.311081000000001</c:v>
                </c:pt>
                <c:pt idx="462">
                  <c:v>59.311630000000001</c:v>
                </c:pt>
                <c:pt idx="463">
                  <c:v>59.312199</c:v>
                </c:pt>
                <c:pt idx="464">
                  <c:v>59.312778000000002</c:v>
                </c:pt>
                <c:pt idx="465">
                  <c:v>59.313361999999998</c:v>
                </c:pt>
                <c:pt idx="466">
                  <c:v>59.313941999999997</c:v>
                </c:pt>
                <c:pt idx="467">
                  <c:v>59.314509999999999</c:v>
                </c:pt>
                <c:pt idx="468">
                  <c:v>59.315063000000002</c:v>
                </c:pt>
                <c:pt idx="469">
                  <c:v>59.315601000000001</c:v>
                </c:pt>
                <c:pt idx="470">
                  <c:v>59.316116000000001</c:v>
                </c:pt>
                <c:pt idx="471">
                  <c:v>59.316611999999999</c:v>
                </c:pt>
                <c:pt idx="472">
                  <c:v>59.317101000000001</c:v>
                </c:pt>
                <c:pt idx="473">
                  <c:v>59.317574</c:v>
                </c:pt>
                <c:pt idx="474">
                  <c:v>59.318053999999997</c:v>
                </c:pt>
                <c:pt idx="475">
                  <c:v>59.318534999999997</c:v>
                </c:pt>
                <c:pt idx="476">
                  <c:v>59.319031000000003</c:v>
                </c:pt>
                <c:pt idx="477">
                  <c:v>59.319546000000003</c:v>
                </c:pt>
                <c:pt idx="478">
                  <c:v>59.320076</c:v>
                </c:pt>
                <c:pt idx="479">
                  <c:v>59.320628999999997</c:v>
                </c:pt>
                <c:pt idx="480">
                  <c:v>59.321198000000003</c:v>
                </c:pt>
                <c:pt idx="481">
                  <c:v>59.321781000000001</c:v>
                </c:pt>
                <c:pt idx="482">
                  <c:v>59.322364999999998</c:v>
                </c:pt>
                <c:pt idx="483">
                  <c:v>59.322955999999998</c:v>
                </c:pt>
                <c:pt idx="484">
                  <c:v>59.323540000000001</c:v>
                </c:pt>
                <c:pt idx="485">
                  <c:v>59.324112</c:v>
                </c:pt>
                <c:pt idx="486">
                  <c:v>59.324669</c:v>
                </c:pt>
                <c:pt idx="487">
                  <c:v>59.325214000000003</c:v>
                </c:pt>
                <c:pt idx="488">
                  <c:v>59.325741000000001</c:v>
                </c:pt>
                <c:pt idx="489">
                  <c:v>59.326256000000001</c:v>
                </c:pt>
                <c:pt idx="490">
                  <c:v>59.326766999999997</c:v>
                </c:pt>
                <c:pt idx="491">
                  <c:v>59.327271000000003</c:v>
                </c:pt>
                <c:pt idx="492">
                  <c:v>59.327781999999999</c:v>
                </c:pt>
                <c:pt idx="493">
                  <c:v>59.328304000000003</c:v>
                </c:pt>
                <c:pt idx="494">
                  <c:v>59.328842000000002</c:v>
                </c:pt>
                <c:pt idx="495">
                  <c:v>59.329399000000002</c:v>
                </c:pt>
                <c:pt idx="496">
                  <c:v>59.329971</c:v>
                </c:pt>
                <c:pt idx="497">
                  <c:v>59.330562999999998</c:v>
                </c:pt>
                <c:pt idx="498">
                  <c:v>59.331169000000003</c:v>
                </c:pt>
                <c:pt idx="499">
                  <c:v>59.331786999999998</c:v>
                </c:pt>
                <c:pt idx="500">
                  <c:v>59.332408999999998</c:v>
                </c:pt>
                <c:pt idx="501">
                  <c:v>59.333022999999997</c:v>
                </c:pt>
                <c:pt idx="502">
                  <c:v>59.333641</c:v>
                </c:pt>
                <c:pt idx="503">
                  <c:v>59.334243999999998</c:v>
                </c:pt>
                <c:pt idx="504">
                  <c:v>59.334834999999998</c:v>
                </c:pt>
                <c:pt idx="505">
                  <c:v>59.335411000000001</c:v>
                </c:pt>
                <c:pt idx="506">
                  <c:v>59.335976000000002</c:v>
                </c:pt>
                <c:pt idx="507">
                  <c:v>59.336533000000003</c:v>
                </c:pt>
                <c:pt idx="508">
                  <c:v>59.337085999999999</c:v>
                </c:pt>
                <c:pt idx="509">
                  <c:v>59.337643</c:v>
                </c:pt>
                <c:pt idx="510">
                  <c:v>59.338203</c:v>
                </c:pt>
                <c:pt idx="511">
                  <c:v>59.338776000000003</c:v>
                </c:pt>
                <c:pt idx="512">
                  <c:v>59.339362999999999</c:v>
                </c:pt>
                <c:pt idx="513">
                  <c:v>59.339965999999997</c:v>
                </c:pt>
                <c:pt idx="514">
                  <c:v>59.340584</c:v>
                </c:pt>
                <c:pt idx="515">
                  <c:v>59.341217</c:v>
                </c:pt>
                <c:pt idx="516">
                  <c:v>59.341866000000003</c:v>
                </c:pt>
                <c:pt idx="517">
                  <c:v>59.342517999999998</c:v>
                </c:pt>
                <c:pt idx="518">
                  <c:v>59.343178000000002</c:v>
                </c:pt>
                <c:pt idx="519">
                  <c:v>59.343829999999997</c:v>
                </c:pt>
                <c:pt idx="520">
                  <c:v>59.344481999999999</c:v>
                </c:pt>
                <c:pt idx="521">
                  <c:v>59.345123000000001</c:v>
                </c:pt>
                <c:pt idx="522">
                  <c:v>59.345756999999999</c:v>
                </c:pt>
                <c:pt idx="523">
                  <c:v>59.346375000000002</c:v>
                </c:pt>
                <c:pt idx="524">
                  <c:v>59.346984999999997</c:v>
                </c:pt>
                <c:pt idx="525">
                  <c:v>59.347588000000002</c:v>
                </c:pt>
                <c:pt idx="526">
                  <c:v>59.348185999999998</c:v>
                </c:pt>
                <c:pt idx="527">
                  <c:v>59.348788999999996</c:v>
                </c:pt>
                <c:pt idx="528">
                  <c:v>59.349392000000002</c:v>
                </c:pt>
                <c:pt idx="529">
                  <c:v>59.350006</c:v>
                </c:pt>
                <c:pt idx="530">
                  <c:v>59.350628</c:v>
                </c:pt>
                <c:pt idx="531">
                  <c:v>59.351261000000001</c:v>
                </c:pt>
                <c:pt idx="532">
                  <c:v>59.351897999999998</c:v>
                </c:pt>
                <c:pt idx="533">
                  <c:v>59.352550999999998</c:v>
                </c:pt>
                <c:pt idx="534">
                  <c:v>59.353209999999997</c:v>
                </c:pt>
                <c:pt idx="535">
                  <c:v>59.353867000000001</c:v>
                </c:pt>
                <c:pt idx="536">
                  <c:v>59.354523</c:v>
                </c:pt>
                <c:pt idx="537">
                  <c:v>59.355179</c:v>
                </c:pt>
                <c:pt idx="538">
                  <c:v>59.355831000000002</c:v>
                </c:pt>
                <c:pt idx="539">
                  <c:v>59.356468</c:v>
                </c:pt>
                <c:pt idx="540">
                  <c:v>59.357104999999997</c:v>
                </c:pt>
                <c:pt idx="541">
                  <c:v>59.357731000000001</c:v>
                </c:pt>
                <c:pt idx="542">
                  <c:v>59.358356000000001</c:v>
                </c:pt>
                <c:pt idx="543">
                  <c:v>59.358974000000003</c:v>
                </c:pt>
                <c:pt idx="544">
                  <c:v>59.359589</c:v>
                </c:pt>
                <c:pt idx="545">
                  <c:v>59.360210000000002</c:v>
                </c:pt>
                <c:pt idx="546">
                  <c:v>59.360832000000002</c:v>
                </c:pt>
                <c:pt idx="547">
                  <c:v>59.361462000000003</c:v>
                </c:pt>
                <c:pt idx="548">
                  <c:v>59.362102999999998</c:v>
                </c:pt>
                <c:pt idx="549">
                  <c:v>59.362746999999999</c:v>
                </c:pt>
                <c:pt idx="550">
                  <c:v>59.363402999999998</c:v>
                </c:pt>
                <c:pt idx="551">
                  <c:v>59.364063000000002</c:v>
                </c:pt>
                <c:pt idx="552">
                  <c:v>59.364727000000002</c:v>
                </c:pt>
                <c:pt idx="553">
                  <c:v>59.365394999999999</c:v>
                </c:pt>
                <c:pt idx="554">
                  <c:v>59.366066000000004</c:v>
                </c:pt>
                <c:pt idx="555">
                  <c:v>59.366729999999997</c:v>
                </c:pt>
                <c:pt idx="556">
                  <c:v>59.367396999999997</c:v>
                </c:pt>
                <c:pt idx="557">
                  <c:v>59.368057</c:v>
                </c:pt>
                <c:pt idx="558">
                  <c:v>59.368713</c:v>
                </c:pt>
                <c:pt idx="559">
                  <c:v>59.369365999999999</c:v>
                </c:pt>
                <c:pt idx="560">
                  <c:v>59.370018000000002</c:v>
                </c:pt>
                <c:pt idx="561">
                  <c:v>59.370666999999997</c:v>
                </c:pt>
                <c:pt idx="562">
                  <c:v>59.371319</c:v>
                </c:pt>
                <c:pt idx="563">
                  <c:v>59.371971000000002</c:v>
                </c:pt>
                <c:pt idx="564">
                  <c:v>59.372619999999998</c:v>
                </c:pt>
                <c:pt idx="565">
                  <c:v>59.373280000000001</c:v>
                </c:pt>
                <c:pt idx="566">
                  <c:v>59.373936</c:v>
                </c:pt>
                <c:pt idx="567">
                  <c:v>59.374595999999997</c:v>
                </c:pt>
                <c:pt idx="568">
                  <c:v>59.375256</c:v>
                </c:pt>
                <c:pt idx="569">
                  <c:v>59.375919000000003</c:v>
                </c:pt>
                <c:pt idx="570">
                  <c:v>59.376582999999997</c:v>
                </c:pt>
                <c:pt idx="571">
                  <c:v>59.377243</c:v>
                </c:pt>
                <c:pt idx="572">
                  <c:v>59.377898999999999</c:v>
                </c:pt>
                <c:pt idx="573">
                  <c:v>59.378554999999999</c:v>
                </c:pt>
                <c:pt idx="574">
                  <c:v>59.379207999999998</c:v>
                </c:pt>
                <c:pt idx="575">
                  <c:v>59.379860000000001</c:v>
                </c:pt>
                <c:pt idx="576">
                  <c:v>59.380507999999999</c:v>
                </c:pt>
                <c:pt idx="577">
                  <c:v>59.381157000000002</c:v>
                </c:pt>
                <c:pt idx="578">
                  <c:v>59.381805</c:v>
                </c:pt>
                <c:pt idx="579">
                  <c:v>59.382449999999999</c:v>
                </c:pt>
                <c:pt idx="580">
                  <c:v>59.383102000000001</c:v>
                </c:pt>
                <c:pt idx="581">
                  <c:v>59.383755000000001</c:v>
                </c:pt>
                <c:pt idx="582">
                  <c:v>59.384407000000003</c:v>
                </c:pt>
                <c:pt idx="583">
                  <c:v>59.385063000000002</c:v>
                </c:pt>
                <c:pt idx="584">
                  <c:v>59.385714999999998</c:v>
                </c:pt>
                <c:pt idx="585">
                  <c:v>59.386375000000001</c:v>
                </c:pt>
                <c:pt idx="586">
                  <c:v>59.387031999999998</c:v>
                </c:pt>
                <c:pt idx="587">
                  <c:v>59.387687999999997</c:v>
                </c:pt>
                <c:pt idx="588">
                  <c:v>59.388343999999996</c:v>
                </c:pt>
                <c:pt idx="589">
                  <c:v>59.388995999999999</c:v>
                </c:pt>
                <c:pt idx="590">
                  <c:v>59.389651999999998</c:v>
                </c:pt>
                <c:pt idx="591">
                  <c:v>59.390301000000001</c:v>
                </c:pt>
                <c:pt idx="592">
                  <c:v>59.390953000000003</c:v>
                </c:pt>
                <c:pt idx="593">
                  <c:v>59.391604999999998</c:v>
                </c:pt>
                <c:pt idx="594">
                  <c:v>59.392262000000002</c:v>
                </c:pt>
                <c:pt idx="595">
                  <c:v>59.392918000000002</c:v>
                </c:pt>
                <c:pt idx="596">
                  <c:v>59.393574000000001</c:v>
                </c:pt>
                <c:pt idx="597">
                  <c:v>59.394233999999997</c:v>
                </c:pt>
                <c:pt idx="598">
                  <c:v>59.394894000000001</c:v>
                </c:pt>
                <c:pt idx="599">
                  <c:v>59.395553999999997</c:v>
                </c:pt>
                <c:pt idx="600">
                  <c:v>59.396220999999997</c:v>
                </c:pt>
                <c:pt idx="601">
                  <c:v>59.396881</c:v>
                </c:pt>
                <c:pt idx="602">
                  <c:v>59.397545000000001</c:v>
                </c:pt>
                <c:pt idx="603">
                  <c:v>59.398201</c:v>
                </c:pt>
                <c:pt idx="604">
                  <c:v>59.398857</c:v>
                </c:pt>
                <c:pt idx="605">
                  <c:v>59.399506000000002</c:v>
                </c:pt>
                <c:pt idx="606">
                  <c:v>59.400154000000001</c:v>
                </c:pt>
                <c:pt idx="607">
                  <c:v>59.400803000000003</c:v>
                </c:pt>
                <c:pt idx="608">
                  <c:v>59.401443</c:v>
                </c:pt>
                <c:pt idx="609">
                  <c:v>59.402084000000002</c:v>
                </c:pt>
                <c:pt idx="610">
                  <c:v>59.402729000000001</c:v>
                </c:pt>
                <c:pt idx="611">
                  <c:v>59.403373999999999</c:v>
                </c:pt>
                <c:pt idx="612">
                  <c:v>59.404021999999998</c:v>
                </c:pt>
                <c:pt idx="613">
                  <c:v>59.404667000000003</c:v>
                </c:pt>
                <c:pt idx="614">
                  <c:v>59.405318999999999</c:v>
                </c:pt>
                <c:pt idx="615">
                  <c:v>59.405974999999998</c:v>
                </c:pt>
                <c:pt idx="616">
                  <c:v>59.406635000000001</c:v>
                </c:pt>
                <c:pt idx="617">
                  <c:v>59.407291000000001</c:v>
                </c:pt>
                <c:pt idx="618">
                  <c:v>59.407955000000001</c:v>
                </c:pt>
                <c:pt idx="619">
                  <c:v>59.408611000000001</c:v>
                </c:pt>
                <c:pt idx="620">
                  <c:v>59.409270999999997</c:v>
                </c:pt>
                <c:pt idx="621">
                  <c:v>59.409923999999997</c:v>
                </c:pt>
                <c:pt idx="622">
                  <c:v>59.410575999999999</c:v>
                </c:pt>
                <c:pt idx="623">
                  <c:v>59.411223999999997</c:v>
                </c:pt>
                <c:pt idx="624">
                  <c:v>59.411864999999999</c:v>
                </c:pt>
                <c:pt idx="625">
                  <c:v>59.412509999999997</c:v>
                </c:pt>
                <c:pt idx="626">
                  <c:v>59.413150999999999</c:v>
                </c:pt>
                <c:pt idx="627">
                  <c:v>59.413792000000001</c:v>
                </c:pt>
                <c:pt idx="628">
                  <c:v>59.414436000000002</c:v>
                </c:pt>
                <c:pt idx="629">
                  <c:v>59.415076999999997</c:v>
                </c:pt>
                <c:pt idx="630">
                  <c:v>59.415725999999999</c:v>
                </c:pt>
                <c:pt idx="631">
                  <c:v>59.416378000000002</c:v>
                </c:pt>
                <c:pt idx="632">
                  <c:v>59.417029999999997</c:v>
                </c:pt>
                <c:pt idx="633">
                  <c:v>59.41769</c:v>
                </c:pt>
                <c:pt idx="634">
                  <c:v>59.418346</c:v>
                </c:pt>
                <c:pt idx="635">
                  <c:v>59.41901</c:v>
                </c:pt>
                <c:pt idx="636">
                  <c:v>59.419665999999999</c:v>
                </c:pt>
                <c:pt idx="637">
                  <c:v>59.420321999999999</c:v>
                </c:pt>
                <c:pt idx="638">
                  <c:v>59.420974999999999</c:v>
                </c:pt>
                <c:pt idx="639">
                  <c:v>59.421622999999997</c:v>
                </c:pt>
                <c:pt idx="640">
                  <c:v>59.422268000000003</c:v>
                </c:pt>
                <c:pt idx="641">
                  <c:v>59.422905</c:v>
                </c:pt>
                <c:pt idx="642">
                  <c:v>59.423538000000001</c:v>
                </c:pt>
                <c:pt idx="643">
                  <c:v>59.424168000000002</c:v>
                </c:pt>
                <c:pt idx="644">
                  <c:v>59.424796999999998</c:v>
                </c:pt>
                <c:pt idx="645">
                  <c:v>59.425423000000002</c:v>
                </c:pt>
                <c:pt idx="646">
                  <c:v>59.426051999999999</c:v>
                </c:pt>
                <c:pt idx="647">
                  <c:v>59.426682</c:v>
                </c:pt>
                <c:pt idx="648">
                  <c:v>59.427311000000003</c:v>
                </c:pt>
                <c:pt idx="649">
                  <c:v>59.427943999999997</c:v>
                </c:pt>
                <c:pt idx="650">
                  <c:v>59.428584999999998</c:v>
                </c:pt>
                <c:pt idx="651">
                  <c:v>59.429226</c:v>
                </c:pt>
                <c:pt idx="652">
                  <c:v>59.429867000000002</c:v>
                </c:pt>
                <c:pt idx="653">
                  <c:v>59.430511000000003</c:v>
                </c:pt>
                <c:pt idx="654">
                  <c:v>59.431148999999998</c:v>
                </c:pt>
                <c:pt idx="655">
                  <c:v>59.431792999999999</c:v>
                </c:pt>
                <c:pt idx="656">
                  <c:v>59.432429999999997</c:v>
                </c:pt>
                <c:pt idx="657">
                  <c:v>59.433067000000001</c:v>
                </c:pt>
                <c:pt idx="658">
                  <c:v>59.433697000000002</c:v>
                </c:pt>
                <c:pt idx="659">
                  <c:v>59.434325999999999</c:v>
                </c:pt>
                <c:pt idx="660">
                  <c:v>59.434947999999999</c:v>
                </c:pt>
                <c:pt idx="661">
                  <c:v>59.435569999999998</c:v>
                </c:pt>
                <c:pt idx="662">
                  <c:v>59.436191999999998</c:v>
                </c:pt>
                <c:pt idx="663">
                  <c:v>59.436810000000001</c:v>
                </c:pt>
                <c:pt idx="664">
                  <c:v>59.437430999999997</c:v>
                </c:pt>
                <c:pt idx="665">
                  <c:v>59.438057000000001</c:v>
                </c:pt>
                <c:pt idx="666">
                  <c:v>59.438682999999997</c:v>
                </c:pt>
                <c:pt idx="667">
                  <c:v>59.439307999999997</c:v>
                </c:pt>
                <c:pt idx="668">
                  <c:v>59.439940999999997</c:v>
                </c:pt>
                <c:pt idx="669">
                  <c:v>59.440575000000003</c:v>
                </c:pt>
                <c:pt idx="670">
                  <c:v>59.441212</c:v>
                </c:pt>
                <c:pt idx="671">
                  <c:v>59.441845000000001</c:v>
                </c:pt>
                <c:pt idx="672">
                  <c:v>59.442478000000001</c:v>
                </c:pt>
                <c:pt idx="673">
                  <c:v>59.443114999999999</c:v>
                </c:pt>
                <c:pt idx="674">
                  <c:v>59.443745</c:v>
                </c:pt>
                <c:pt idx="675">
                  <c:v>59.444369999999999</c:v>
                </c:pt>
                <c:pt idx="676">
                  <c:v>59.444991999999999</c:v>
                </c:pt>
                <c:pt idx="677">
                  <c:v>59.445613999999999</c:v>
                </c:pt>
                <c:pt idx="678">
                  <c:v>59.446227999999998</c:v>
                </c:pt>
                <c:pt idx="679">
                  <c:v>59.446838</c:v>
                </c:pt>
                <c:pt idx="680">
                  <c:v>59.447448999999999</c:v>
                </c:pt>
                <c:pt idx="681">
                  <c:v>59.448062999999998</c:v>
                </c:pt>
                <c:pt idx="682">
                  <c:v>59.448669000000002</c:v>
                </c:pt>
                <c:pt idx="683">
                  <c:v>59.449280000000002</c:v>
                </c:pt>
                <c:pt idx="684">
                  <c:v>59.449894</c:v>
                </c:pt>
                <c:pt idx="685">
                  <c:v>59.450507999999999</c:v>
                </c:pt>
                <c:pt idx="686">
                  <c:v>59.451121999999998</c:v>
                </c:pt>
                <c:pt idx="687">
                  <c:v>59.451743999999998</c:v>
                </c:pt>
                <c:pt idx="688">
                  <c:v>59.452365999999998</c:v>
                </c:pt>
                <c:pt idx="689">
                  <c:v>59.452984000000001</c:v>
                </c:pt>
                <c:pt idx="690">
                  <c:v>59.453601999999997</c:v>
                </c:pt>
                <c:pt idx="691">
                  <c:v>59.454219999999999</c:v>
                </c:pt>
                <c:pt idx="692">
                  <c:v>59.454833999999998</c:v>
                </c:pt>
                <c:pt idx="693">
                  <c:v>59.455452000000001</c:v>
                </c:pt>
                <c:pt idx="694">
                  <c:v>59.456062000000003</c:v>
                </c:pt>
                <c:pt idx="695">
                  <c:v>59.456668999999998</c:v>
                </c:pt>
                <c:pt idx="696">
                  <c:v>59.457279</c:v>
                </c:pt>
                <c:pt idx="697">
                  <c:v>59.457881999999998</c:v>
                </c:pt>
                <c:pt idx="698">
                  <c:v>59.458488000000003</c:v>
                </c:pt>
                <c:pt idx="699">
                  <c:v>59.459086999999997</c:v>
                </c:pt>
                <c:pt idx="700">
                  <c:v>59.459693999999999</c:v>
                </c:pt>
                <c:pt idx="701">
                  <c:v>59.460293</c:v>
                </c:pt>
                <c:pt idx="702">
                  <c:v>59.460898999999998</c:v>
                </c:pt>
                <c:pt idx="703">
                  <c:v>59.461506</c:v>
                </c:pt>
                <c:pt idx="704">
                  <c:v>59.462111999999998</c:v>
                </c:pt>
                <c:pt idx="705">
                  <c:v>59.462722999999997</c:v>
                </c:pt>
                <c:pt idx="706">
                  <c:v>59.463329000000002</c:v>
                </c:pt>
                <c:pt idx="707">
                  <c:v>59.463935999999997</c:v>
                </c:pt>
                <c:pt idx="708">
                  <c:v>59.464545999999999</c:v>
                </c:pt>
                <c:pt idx="709">
                  <c:v>59.465153000000001</c:v>
                </c:pt>
                <c:pt idx="710">
                  <c:v>59.465758999999998</c:v>
                </c:pt>
                <c:pt idx="711">
                  <c:v>59.466358</c:v>
                </c:pt>
                <c:pt idx="712">
                  <c:v>59.466960999999998</c:v>
                </c:pt>
                <c:pt idx="713">
                  <c:v>59.467556000000002</c:v>
                </c:pt>
                <c:pt idx="714">
                  <c:v>59.468150999999999</c:v>
                </c:pt>
                <c:pt idx="715">
                  <c:v>59.468741999999999</c:v>
                </c:pt>
                <c:pt idx="716">
                  <c:v>59.469334000000003</c:v>
                </c:pt>
                <c:pt idx="717">
                  <c:v>59.469925000000003</c:v>
                </c:pt>
                <c:pt idx="718">
                  <c:v>59.470511999999999</c:v>
                </c:pt>
                <c:pt idx="719">
                  <c:v>59.471096000000003</c:v>
                </c:pt>
                <c:pt idx="720">
                  <c:v>59.471684000000003</c:v>
                </c:pt>
                <c:pt idx="721">
                  <c:v>59.472270999999999</c:v>
                </c:pt>
                <c:pt idx="722">
                  <c:v>59.472858000000002</c:v>
                </c:pt>
                <c:pt idx="723">
                  <c:v>59.473446000000003</c:v>
                </c:pt>
                <c:pt idx="724">
                  <c:v>59.474032999999999</c:v>
                </c:pt>
                <c:pt idx="725">
                  <c:v>59.474620999999999</c:v>
                </c:pt>
                <c:pt idx="726">
                  <c:v>59.475203999999998</c:v>
                </c:pt>
                <c:pt idx="727">
                  <c:v>59.475791999999998</c:v>
                </c:pt>
                <c:pt idx="728">
                  <c:v>59.476376000000002</c:v>
                </c:pt>
                <c:pt idx="729">
                  <c:v>59.476959000000001</c:v>
                </c:pt>
                <c:pt idx="730">
                  <c:v>59.477542999999997</c:v>
                </c:pt>
                <c:pt idx="731">
                  <c:v>59.478122999999997</c:v>
                </c:pt>
                <c:pt idx="732">
                  <c:v>59.478703000000003</c:v>
                </c:pt>
                <c:pt idx="733">
                  <c:v>59.479281999999998</c:v>
                </c:pt>
                <c:pt idx="734">
                  <c:v>59.479858</c:v>
                </c:pt>
                <c:pt idx="735">
                  <c:v>59.480434000000002</c:v>
                </c:pt>
                <c:pt idx="736">
                  <c:v>59.481009999999998</c:v>
                </c:pt>
                <c:pt idx="737">
                  <c:v>59.481586</c:v>
                </c:pt>
                <c:pt idx="738">
                  <c:v>59.482159000000003</c:v>
                </c:pt>
                <c:pt idx="739">
                  <c:v>59.482731000000001</c:v>
                </c:pt>
                <c:pt idx="740">
                  <c:v>59.483307000000003</c:v>
                </c:pt>
                <c:pt idx="741">
                  <c:v>59.483879000000002</c:v>
                </c:pt>
                <c:pt idx="742">
                  <c:v>59.484451</c:v>
                </c:pt>
                <c:pt idx="743">
                  <c:v>59.485022999999998</c:v>
                </c:pt>
                <c:pt idx="744">
                  <c:v>59.485596000000001</c:v>
                </c:pt>
                <c:pt idx="745">
                  <c:v>59.486167999999999</c:v>
                </c:pt>
                <c:pt idx="746">
                  <c:v>59.486739999999998</c:v>
                </c:pt>
                <c:pt idx="747">
                  <c:v>59.487309000000003</c:v>
                </c:pt>
                <c:pt idx="748">
                  <c:v>59.487881000000002</c:v>
                </c:pt>
                <c:pt idx="749">
                  <c:v>59.488449000000003</c:v>
                </c:pt>
                <c:pt idx="750">
                  <c:v>59.489016999999997</c:v>
                </c:pt>
                <c:pt idx="751">
                  <c:v>59.489581999999999</c:v>
                </c:pt>
                <c:pt idx="752">
                  <c:v>59.490147</c:v>
                </c:pt>
                <c:pt idx="753">
                  <c:v>59.490710999999997</c:v>
                </c:pt>
                <c:pt idx="754">
                  <c:v>59.491275999999999</c:v>
                </c:pt>
                <c:pt idx="755">
                  <c:v>59.491836999999997</c:v>
                </c:pt>
                <c:pt idx="756">
                  <c:v>59.492393</c:v>
                </c:pt>
                <c:pt idx="757">
                  <c:v>59.49295</c:v>
                </c:pt>
                <c:pt idx="758">
                  <c:v>59.493510999999998</c:v>
                </c:pt>
                <c:pt idx="759">
                  <c:v>59.494067999999999</c:v>
                </c:pt>
                <c:pt idx="760">
                  <c:v>59.494621000000002</c:v>
                </c:pt>
                <c:pt idx="761">
                  <c:v>59.495173999999999</c:v>
                </c:pt>
                <c:pt idx="762">
                  <c:v>59.495730999999999</c:v>
                </c:pt>
                <c:pt idx="763">
                  <c:v>59.496284000000003</c:v>
                </c:pt>
                <c:pt idx="764">
                  <c:v>59.496837999999997</c:v>
                </c:pt>
                <c:pt idx="765">
                  <c:v>59.497394999999997</c:v>
                </c:pt>
                <c:pt idx="766">
                  <c:v>59.497948000000001</c:v>
                </c:pt>
                <c:pt idx="767">
                  <c:v>59.498497</c:v>
                </c:pt>
                <c:pt idx="768">
                  <c:v>59.499054000000001</c:v>
                </c:pt>
                <c:pt idx="769">
                  <c:v>59.499606999999997</c:v>
                </c:pt>
                <c:pt idx="770">
                  <c:v>59.500155999999997</c:v>
                </c:pt>
                <c:pt idx="771">
                  <c:v>59.500709999999998</c:v>
                </c:pt>
                <c:pt idx="772">
                  <c:v>59.501255</c:v>
                </c:pt>
                <c:pt idx="773">
                  <c:v>59.501807999999997</c:v>
                </c:pt>
                <c:pt idx="774">
                  <c:v>59.50235</c:v>
                </c:pt>
                <c:pt idx="775">
                  <c:v>59.502895000000002</c:v>
                </c:pt>
                <c:pt idx="776">
                  <c:v>59.503436999999998</c:v>
                </c:pt>
                <c:pt idx="777">
                  <c:v>59.503979000000001</c:v>
                </c:pt>
                <c:pt idx="778">
                  <c:v>59.504517</c:v>
                </c:pt>
                <c:pt idx="779">
                  <c:v>59.505057999999998</c:v>
                </c:pt>
                <c:pt idx="780">
                  <c:v>59.505592</c:v>
                </c:pt>
                <c:pt idx="781">
                  <c:v>59.506134000000003</c:v>
                </c:pt>
                <c:pt idx="782">
                  <c:v>59.506672000000002</c:v>
                </c:pt>
                <c:pt idx="783">
                  <c:v>59.507210000000001</c:v>
                </c:pt>
                <c:pt idx="784">
                  <c:v>59.507747999999999</c:v>
                </c:pt>
                <c:pt idx="785">
                  <c:v>59.508282000000001</c:v>
                </c:pt>
                <c:pt idx="786">
                  <c:v>59.508823</c:v>
                </c:pt>
                <c:pt idx="787">
                  <c:v>59.509360999999998</c:v>
                </c:pt>
                <c:pt idx="788">
                  <c:v>59.509895</c:v>
                </c:pt>
                <c:pt idx="789">
                  <c:v>59.510432999999999</c:v>
                </c:pt>
                <c:pt idx="790">
                  <c:v>59.510962999999997</c:v>
                </c:pt>
                <c:pt idx="791">
                  <c:v>59.511496999999999</c:v>
                </c:pt>
                <c:pt idx="792">
                  <c:v>59.512028000000001</c:v>
                </c:pt>
                <c:pt idx="793">
                  <c:v>59.512557999999999</c:v>
                </c:pt>
                <c:pt idx="794">
                  <c:v>59.513083999999999</c:v>
                </c:pt>
                <c:pt idx="795">
                  <c:v>59.513607</c:v>
                </c:pt>
                <c:pt idx="796">
                  <c:v>59.514133000000001</c:v>
                </c:pt>
                <c:pt idx="797">
                  <c:v>59.514656000000002</c:v>
                </c:pt>
                <c:pt idx="798">
                  <c:v>59.515179000000003</c:v>
                </c:pt>
                <c:pt idx="799">
                  <c:v>59.515701</c:v>
                </c:pt>
                <c:pt idx="800">
                  <c:v>59.516224000000001</c:v>
                </c:pt>
                <c:pt idx="801">
                  <c:v>59.516747000000002</c:v>
                </c:pt>
                <c:pt idx="802">
                  <c:v>59.517265000000002</c:v>
                </c:pt>
                <c:pt idx="803">
                  <c:v>59.517792</c:v>
                </c:pt>
                <c:pt idx="804">
                  <c:v>59.518313999999997</c:v>
                </c:pt>
                <c:pt idx="805">
                  <c:v>59.518841000000002</c:v>
                </c:pt>
                <c:pt idx="806">
                  <c:v>59.519367000000003</c:v>
                </c:pt>
                <c:pt idx="807">
                  <c:v>59.519889999999997</c:v>
                </c:pt>
                <c:pt idx="808">
                  <c:v>59.520412</c:v>
                </c:pt>
                <c:pt idx="809">
                  <c:v>59.520935000000001</c:v>
                </c:pt>
                <c:pt idx="810">
                  <c:v>59.521453999999999</c:v>
                </c:pt>
                <c:pt idx="811">
                  <c:v>59.521973000000003</c:v>
                </c:pt>
                <c:pt idx="812">
                  <c:v>59.522491000000002</c:v>
                </c:pt>
                <c:pt idx="813">
                  <c:v>59.523006000000002</c:v>
                </c:pt>
                <c:pt idx="814">
                  <c:v>59.523521000000002</c:v>
                </c:pt>
                <c:pt idx="815">
                  <c:v>59.524036000000002</c:v>
                </c:pt>
                <c:pt idx="816">
                  <c:v>59.524548000000003</c:v>
                </c:pt>
                <c:pt idx="817">
                  <c:v>59.525058999999999</c:v>
                </c:pt>
                <c:pt idx="818">
                  <c:v>59.525573999999999</c:v>
                </c:pt>
                <c:pt idx="819">
                  <c:v>59.526085000000002</c:v>
                </c:pt>
                <c:pt idx="820">
                  <c:v>59.526600000000002</c:v>
                </c:pt>
                <c:pt idx="821">
                  <c:v>59.527110999999998</c:v>
                </c:pt>
                <c:pt idx="822">
                  <c:v>59.527625999999998</c:v>
                </c:pt>
                <c:pt idx="823">
                  <c:v>59.528140999999998</c:v>
                </c:pt>
                <c:pt idx="824">
                  <c:v>59.528652000000001</c:v>
                </c:pt>
                <c:pt idx="825">
                  <c:v>59.529167000000001</c:v>
                </c:pt>
                <c:pt idx="826">
                  <c:v>59.529677999999997</c:v>
                </c:pt>
                <c:pt idx="827">
                  <c:v>59.530189999999997</c:v>
                </c:pt>
                <c:pt idx="828">
                  <c:v>59.530704</c:v>
                </c:pt>
                <c:pt idx="829">
                  <c:v>59.531211999999996</c:v>
                </c:pt>
                <c:pt idx="830">
                  <c:v>59.531723</c:v>
                </c:pt>
                <c:pt idx="831">
                  <c:v>59.532226999999999</c:v>
                </c:pt>
                <c:pt idx="832">
                  <c:v>59.532730000000001</c:v>
                </c:pt>
                <c:pt idx="833">
                  <c:v>59.533234</c:v>
                </c:pt>
                <c:pt idx="834">
                  <c:v>59.533737000000002</c:v>
                </c:pt>
                <c:pt idx="835">
                  <c:v>59.534241000000002</c:v>
                </c:pt>
                <c:pt idx="836">
                  <c:v>59.534739999999999</c:v>
                </c:pt>
                <c:pt idx="837">
                  <c:v>59.535240000000002</c:v>
                </c:pt>
                <c:pt idx="838">
                  <c:v>59.535744000000001</c:v>
                </c:pt>
                <c:pt idx="839">
                  <c:v>59.536247000000003</c:v>
                </c:pt>
                <c:pt idx="840">
                  <c:v>59.536746999999998</c:v>
                </c:pt>
                <c:pt idx="841">
                  <c:v>59.537250999999998</c:v>
                </c:pt>
                <c:pt idx="842">
                  <c:v>59.537754</c:v>
                </c:pt>
                <c:pt idx="843">
                  <c:v>59.538257999999999</c:v>
                </c:pt>
                <c:pt idx="844">
                  <c:v>59.538756999999997</c:v>
                </c:pt>
                <c:pt idx="845">
                  <c:v>59.539256999999999</c:v>
                </c:pt>
                <c:pt idx="846">
                  <c:v>59.539757000000002</c:v>
                </c:pt>
                <c:pt idx="847">
                  <c:v>59.540256999999997</c:v>
                </c:pt>
                <c:pt idx="848">
                  <c:v>59.540751999999998</c:v>
                </c:pt>
                <c:pt idx="849">
                  <c:v>59.541248000000003</c:v>
                </c:pt>
                <c:pt idx="850">
                  <c:v>59.541744000000001</c:v>
                </c:pt>
                <c:pt idx="851">
                  <c:v>59.542236000000003</c:v>
                </c:pt>
                <c:pt idx="852">
                  <c:v>59.542724999999997</c:v>
                </c:pt>
                <c:pt idx="853">
                  <c:v>59.543221000000003</c:v>
                </c:pt>
                <c:pt idx="854">
                  <c:v>59.543709</c:v>
                </c:pt>
                <c:pt idx="855">
                  <c:v>59.544201000000001</c:v>
                </c:pt>
                <c:pt idx="856">
                  <c:v>59.544685000000001</c:v>
                </c:pt>
                <c:pt idx="857">
                  <c:v>59.545177000000002</c:v>
                </c:pt>
                <c:pt idx="858">
                  <c:v>59.545665999999997</c:v>
                </c:pt>
                <c:pt idx="859">
                  <c:v>59.546154000000001</c:v>
                </c:pt>
                <c:pt idx="860">
                  <c:v>59.546641999999999</c:v>
                </c:pt>
                <c:pt idx="861">
                  <c:v>59.547127000000003</c:v>
                </c:pt>
                <c:pt idx="862">
                  <c:v>59.547615</c:v>
                </c:pt>
                <c:pt idx="863">
                  <c:v>59.548102999999998</c:v>
                </c:pt>
                <c:pt idx="864">
                  <c:v>59.548588000000002</c:v>
                </c:pt>
                <c:pt idx="865">
                  <c:v>59.549072000000002</c:v>
                </c:pt>
                <c:pt idx="866">
                  <c:v>59.549553000000003</c:v>
                </c:pt>
                <c:pt idx="867">
                  <c:v>59.550037000000003</c:v>
                </c:pt>
                <c:pt idx="868">
                  <c:v>59.550514</c:v>
                </c:pt>
                <c:pt idx="869">
                  <c:v>59.550995</c:v>
                </c:pt>
                <c:pt idx="870">
                  <c:v>59.551476000000001</c:v>
                </c:pt>
                <c:pt idx="871">
                  <c:v>59.551949</c:v>
                </c:pt>
                <c:pt idx="872">
                  <c:v>59.552424999999999</c:v>
                </c:pt>
                <c:pt idx="873">
                  <c:v>59.552902000000003</c:v>
                </c:pt>
                <c:pt idx="874">
                  <c:v>59.553375000000003</c:v>
                </c:pt>
                <c:pt idx="875">
                  <c:v>59.553851999999999</c:v>
                </c:pt>
                <c:pt idx="876">
                  <c:v>59.554324999999999</c:v>
                </c:pt>
                <c:pt idx="877">
                  <c:v>59.554797999999998</c:v>
                </c:pt>
                <c:pt idx="878">
                  <c:v>59.555270999999998</c:v>
                </c:pt>
                <c:pt idx="879">
                  <c:v>59.555743999999997</c:v>
                </c:pt>
                <c:pt idx="880">
                  <c:v>59.556216999999997</c:v>
                </c:pt>
                <c:pt idx="881">
                  <c:v>59.556685999999999</c:v>
                </c:pt>
                <c:pt idx="882">
                  <c:v>59.557155999999999</c:v>
                </c:pt>
                <c:pt idx="883">
                  <c:v>59.557628999999999</c:v>
                </c:pt>
                <c:pt idx="884">
                  <c:v>59.558098000000001</c:v>
                </c:pt>
                <c:pt idx="885">
                  <c:v>59.558562999999999</c:v>
                </c:pt>
                <c:pt idx="886">
                  <c:v>59.559029000000002</c:v>
                </c:pt>
                <c:pt idx="887">
                  <c:v>59.559494000000001</c:v>
                </c:pt>
                <c:pt idx="888">
                  <c:v>59.559958999999999</c:v>
                </c:pt>
                <c:pt idx="889">
                  <c:v>59.560420999999998</c:v>
                </c:pt>
                <c:pt idx="890">
                  <c:v>59.560882999999997</c:v>
                </c:pt>
                <c:pt idx="891">
                  <c:v>59.561343999999998</c:v>
                </c:pt>
                <c:pt idx="892">
                  <c:v>59.561805999999997</c:v>
                </c:pt>
                <c:pt idx="893">
                  <c:v>59.562263000000002</c:v>
                </c:pt>
                <c:pt idx="894">
                  <c:v>59.562721000000003</c:v>
                </c:pt>
                <c:pt idx="895">
                  <c:v>59.563178999999998</c:v>
                </c:pt>
                <c:pt idx="896">
                  <c:v>59.563637</c:v>
                </c:pt>
                <c:pt idx="897">
                  <c:v>59.564090999999998</c:v>
                </c:pt>
                <c:pt idx="898">
                  <c:v>59.564548000000002</c:v>
                </c:pt>
                <c:pt idx="899">
                  <c:v>59.565002</c:v>
                </c:pt>
                <c:pt idx="900">
                  <c:v>59.565455999999998</c:v>
                </c:pt>
                <c:pt idx="901">
                  <c:v>59.565907000000003</c:v>
                </c:pt>
                <c:pt idx="902">
                  <c:v>59.566360000000003</c:v>
                </c:pt>
                <c:pt idx="903">
                  <c:v>59.566811000000001</c:v>
                </c:pt>
                <c:pt idx="904">
                  <c:v>59.567261000000002</c:v>
                </c:pt>
                <c:pt idx="905">
                  <c:v>59.567711000000003</c:v>
                </c:pt>
                <c:pt idx="906">
                  <c:v>59.568156999999999</c:v>
                </c:pt>
                <c:pt idx="907">
                  <c:v>59.568604000000001</c:v>
                </c:pt>
                <c:pt idx="908">
                  <c:v>59.569049999999997</c:v>
                </c:pt>
                <c:pt idx="909">
                  <c:v>59.569496000000001</c:v>
                </c:pt>
                <c:pt idx="910">
                  <c:v>59.569938999999998</c:v>
                </c:pt>
                <c:pt idx="911">
                  <c:v>59.570380999999998</c:v>
                </c:pt>
                <c:pt idx="912">
                  <c:v>59.570819999999998</c:v>
                </c:pt>
                <c:pt idx="913">
                  <c:v>59.571261999999997</c:v>
                </c:pt>
                <c:pt idx="914">
                  <c:v>59.571705000000001</c:v>
                </c:pt>
                <c:pt idx="915">
                  <c:v>59.572144000000002</c:v>
                </c:pt>
                <c:pt idx="916">
                  <c:v>59.572581999999997</c:v>
                </c:pt>
                <c:pt idx="917">
                  <c:v>59.573020999999997</c:v>
                </c:pt>
                <c:pt idx="918">
                  <c:v>59.573456</c:v>
                </c:pt>
                <c:pt idx="919">
                  <c:v>59.573895</c:v>
                </c:pt>
                <c:pt idx="920">
                  <c:v>59.574328999999999</c:v>
                </c:pt>
                <c:pt idx="921">
                  <c:v>59.574767999999999</c:v>
                </c:pt>
                <c:pt idx="922">
                  <c:v>59.575198999999998</c:v>
                </c:pt>
                <c:pt idx="923">
                  <c:v>59.575629999999997</c:v>
                </c:pt>
                <c:pt idx="924">
                  <c:v>59.576065</c:v>
                </c:pt>
                <c:pt idx="925">
                  <c:v>59.576492000000002</c:v>
                </c:pt>
                <c:pt idx="926">
                  <c:v>59.576926999999998</c:v>
                </c:pt>
                <c:pt idx="927">
                  <c:v>59.577351</c:v>
                </c:pt>
                <c:pt idx="928">
                  <c:v>59.577781999999999</c:v>
                </c:pt>
                <c:pt idx="929">
                  <c:v>59.578204999999997</c:v>
                </c:pt>
                <c:pt idx="930">
                  <c:v>59.578631999999999</c:v>
                </c:pt>
                <c:pt idx="931">
                  <c:v>59.579056000000001</c:v>
                </c:pt>
                <c:pt idx="932">
                  <c:v>59.579478999999999</c:v>
                </c:pt>
                <c:pt idx="933">
                  <c:v>59.579903000000002</c:v>
                </c:pt>
                <c:pt idx="934">
                  <c:v>59.580322000000002</c:v>
                </c:pt>
                <c:pt idx="935">
                  <c:v>59.580745999999998</c:v>
                </c:pt>
                <c:pt idx="936">
                  <c:v>59.581164999999999</c:v>
                </c:pt>
                <c:pt idx="937">
                  <c:v>59.581584999999997</c:v>
                </c:pt>
                <c:pt idx="938">
                  <c:v>59.582005000000002</c:v>
                </c:pt>
                <c:pt idx="939">
                  <c:v>59.582424000000003</c:v>
                </c:pt>
                <c:pt idx="940">
                  <c:v>59.582836</c:v>
                </c:pt>
                <c:pt idx="941">
                  <c:v>59.583255999999999</c:v>
                </c:pt>
                <c:pt idx="942">
                  <c:v>59.583672</c:v>
                </c:pt>
                <c:pt idx="943">
                  <c:v>59.584083999999997</c:v>
                </c:pt>
                <c:pt idx="944">
                  <c:v>59.584496000000001</c:v>
                </c:pt>
                <c:pt idx="945">
                  <c:v>59.584907999999999</c:v>
                </c:pt>
                <c:pt idx="946">
                  <c:v>59.585320000000003</c:v>
                </c:pt>
                <c:pt idx="947">
                  <c:v>59.585732</c:v>
                </c:pt>
                <c:pt idx="948">
                  <c:v>59.58614</c:v>
                </c:pt>
                <c:pt idx="949">
                  <c:v>59.586548000000001</c:v>
                </c:pt>
                <c:pt idx="950">
                  <c:v>59.586951999999997</c:v>
                </c:pt>
                <c:pt idx="951">
                  <c:v>59.587356999999997</c:v>
                </c:pt>
                <c:pt idx="952">
                  <c:v>59.587764999999997</c:v>
                </c:pt>
                <c:pt idx="953">
                  <c:v>59.588169000000001</c:v>
                </c:pt>
                <c:pt idx="954">
                  <c:v>59.588572999999997</c:v>
                </c:pt>
                <c:pt idx="955">
                  <c:v>59.588977999999997</c:v>
                </c:pt>
                <c:pt idx="956">
                  <c:v>59.589382000000001</c:v>
                </c:pt>
                <c:pt idx="957">
                  <c:v>59.589782999999997</c:v>
                </c:pt>
                <c:pt idx="958">
                  <c:v>59.590183000000003</c:v>
                </c:pt>
                <c:pt idx="959">
                  <c:v>59.590584</c:v>
                </c:pt>
                <c:pt idx="960">
                  <c:v>59.590983999999999</c:v>
                </c:pt>
                <c:pt idx="961">
                  <c:v>59.591385000000002</c:v>
                </c:pt>
              </c:numCache>
            </c:numRef>
          </c:yVal>
          <c:smooth val="0"/>
        </c:ser>
        <c:ser>
          <c:idx val="5"/>
          <c:order val="6"/>
          <c:tx>
            <c:strRef>
              <c:f>aLL!$N$1</c:f>
              <c:strCache>
                <c:ptCount val="1"/>
                <c:pt idx="0">
                  <c:v>case7</c:v>
                </c:pt>
              </c:strCache>
            </c:strRef>
          </c:tx>
          <c:spPr>
            <a:ln w="19050" cap="rnd">
              <a:solidFill>
                <a:schemeClr val="accent6"/>
              </a:solidFill>
              <a:round/>
            </a:ln>
            <a:effectLst/>
          </c:spPr>
          <c:marker>
            <c:symbol val="none"/>
          </c:marker>
          <c:xVal>
            <c:numRef>
              <c:f>aLL!$A$2:$A$968</c:f>
              <c:numCache>
                <c:formatCode>General</c:formatCode>
                <c:ptCount val="967"/>
                <c:pt idx="0">
                  <c:v>0</c:v>
                </c:pt>
                <c:pt idx="1">
                  <c:v>2.0833000000000001E-2</c:v>
                </c:pt>
                <c:pt idx="2">
                  <c:v>4.1667000000000003E-2</c:v>
                </c:pt>
                <c:pt idx="3">
                  <c:v>6.25E-2</c:v>
                </c:pt>
                <c:pt idx="4">
                  <c:v>8.3333000000000004E-2</c:v>
                </c:pt>
                <c:pt idx="5">
                  <c:v>0.104167</c:v>
                </c:pt>
                <c:pt idx="6">
                  <c:v>0.125</c:v>
                </c:pt>
                <c:pt idx="7">
                  <c:v>0.14583299999999999</c:v>
                </c:pt>
                <c:pt idx="8">
                  <c:v>0.16666700000000001</c:v>
                </c:pt>
                <c:pt idx="9">
                  <c:v>0.1875</c:v>
                </c:pt>
                <c:pt idx="10">
                  <c:v>0.20833299999999999</c:v>
                </c:pt>
                <c:pt idx="11">
                  <c:v>0.22916700000000001</c:v>
                </c:pt>
                <c:pt idx="12">
                  <c:v>0.25</c:v>
                </c:pt>
                <c:pt idx="13">
                  <c:v>0.27083299999999999</c:v>
                </c:pt>
                <c:pt idx="14">
                  <c:v>0.29166700000000001</c:v>
                </c:pt>
                <c:pt idx="15">
                  <c:v>0.3125</c:v>
                </c:pt>
                <c:pt idx="16">
                  <c:v>0.33333299999999999</c:v>
                </c:pt>
                <c:pt idx="17">
                  <c:v>0.35416700000000001</c:v>
                </c:pt>
                <c:pt idx="18">
                  <c:v>0.375</c:v>
                </c:pt>
                <c:pt idx="19">
                  <c:v>0.39583299999999999</c:v>
                </c:pt>
                <c:pt idx="20">
                  <c:v>0.41666700000000001</c:v>
                </c:pt>
                <c:pt idx="21">
                  <c:v>0.4375</c:v>
                </c:pt>
                <c:pt idx="22">
                  <c:v>0.45833299999999999</c:v>
                </c:pt>
                <c:pt idx="23">
                  <c:v>0.47916700000000001</c:v>
                </c:pt>
                <c:pt idx="24">
                  <c:v>0.5</c:v>
                </c:pt>
                <c:pt idx="25">
                  <c:v>0.5</c:v>
                </c:pt>
                <c:pt idx="26">
                  <c:v>0.52083299999999999</c:v>
                </c:pt>
                <c:pt idx="27">
                  <c:v>0.54166700000000001</c:v>
                </c:pt>
                <c:pt idx="28">
                  <c:v>0.5625</c:v>
                </c:pt>
                <c:pt idx="29">
                  <c:v>0.58333299999999999</c:v>
                </c:pt>
                <c:pt idx="30">
                  <c:v>0.60416700000000001</c:v>
                </c:pt>
                <c:pt idx="31">
                  <c:v>0.625</c:v>
                </c:pt>
                <c:pt idx="32">
                  <c:v>0.64583299999999999</c:v>
                </c:pt>
                <c:pt idx="33">
                  <c:v>0.66666700000000001</c:v>
                </c:pt>
                <c:pt idx="34">
                  <c:v>0.6875</c:v>
                </c:pt>
                <c:pt idx="35">
                  <c:v>0.70833299999999999</c:v>
                </c:pt>
                <c:pt idx="36">
                  <c:v>0.72916700000000001</c:v>
                </c:pt>
                <c:pt idx="37">
                  <c:v>0.75</c:v>
                </c:pt>
                <c:pt idx="38">
                  <c:v>0.77083299999999999</c:v>
                </c:pt>
                <c:pt idx="39">
                  <c:v>0.79166700000000001</c:v>
                </c:pt>
                <c:pt idx="40">
                  <c:v>0.8125</c:v>
                </c:pt>
                <c:pt idx="41">
                  <c:v>0.83333299999999999</c:v>
                </c:pt>
                <c:pt idx="42">
                  <c:v>0.85416700000000001</c:v>
                </c:pt>
                <c:pt idx="43">
                  <c:v>0.875</c:v>
                </c:pt>
                <c:pt idx="44">
                  <c:v>0.89583299999999999</c:v>
                </c:pt>
                <c:pt idx="45">
                  <c:v>0.91666700000000001</c:v>
                </c:pt>
                <c:pt idx="46">
                  <c:v>0.9375</c:v>
                </c:pt>
                <c:pt idx="47">
                  <c:v>0.95833299999999999</c:v>
                </c:pt>
                <c:pt idx="48">
                  <c:v>0.97916700000000001</c:v>
                </c:pt>
                <c:pt idx="49">
                  <c:v>1</c:v>
                </c:pt>
                <c:pt idx="50">
                  <c:v>1.020834</c:v>
                </c:pt>
                <c:pt idx="51">
                  <c:v>1.0416669999999999</c:v>
                </c:pt>
                <c:pt idx="52">
                  <c:v>1.0625009999999999</c:v>
                </c:pt>
                <c:pt idx="53">
                  <c:v>1.083334</c:v>
                </c:pt>
                <c:pt idx="54">
                  <c:v>1.1041669999999999</c:v>
                </c:pt>
                <c:pt idx="55">
                  <c:v>1.125</c:v>
                </c:pt>
                <c:pt idx="56">
                  <c:v>1.145834</c:v>
                </c:pt>
                <c:pt idx="57">
                  <c:v>1.1666669999999999</c:v>
                </c:pt>
                <c:pt idx="58">
                  <c:v>1.1875</c:v>
                </c:pt>
                <c:pt idx="59">
                  <c:v>1.208334</c:v>
                </c:pt>
                <c:pt idx="60">
                  <c:v>1.2291669999999999</c:v>
                </c:pt>
                <c:pt idx="61">
                  <c:v>1.25</c:v>
                </c:pt>
                <c:pt idx="62">
                  <c:v>1.270834</c:v>
                </c:pt>
                <c:pt idx="63">
                  <c:v>1.2916669999999999</c:v>
                </c:pt>
                <c:pt idx="64">
                  <c:v>1.3125009999999999</c:v>
                </c:pt>
                <c:pt idx="65">
                  <c:v>1.333334</c:v>
                </c:pt>
                <c:pt idx="66">
                  <c:v>1.354168</c:v>
                </c:pt>
                <c:pt idx="67">
                  <c:v>1.3750009999999999</c:v>
                </c:pt>
                <c:pt idx="68">
                  <c:v>1.395834</c:v>
                </c:pt>
                <c:pt idx="69">
                  <c:v>1.416668</c:v>
                </c:pt>
                <c:pt idx="70">
                  <c:v>1.4375009999999999</c:v>
                </c:pt>
                <c:pt idx="71">
                  <c:v>1.458334</c:v>
                </c:pt>
                <c:pt idx="72">
                  <c:v>1.479168</c:v>
                </c:pt>
                <c:pt idx="73">
                  <c:v>1.5000009999999999</c:v>
                </c:pt>
                <c:pt idx="74">
                  <c:v>1.520834</c:v>
                </c:pt>
                <c:pt idx="75">
                  <c:v>1.541668</c:v>
                </c:pt>
                <c:pt idx="76">
                  <c:v>1.5625009999999999</c:v>
                </c:pt>
                <c:pt idx="77">
                  <c:v>1.583334</c:v>
                </c:pt>
                <c:pt idx="78">
                  <c:v>1.604168</c:v>
                </c:pt>
                <c:pt idx="79">
                  <c:v>1.6250009999999999</c:v>
                </c:pt>
                <c:pt idx="80">
                  <c:v>1.645834</c:v>
                </c:pt>
                <c:pt idx="81">
                  <c:v>1.666668</c:v>
                </c:pt>
                <c:pt idx="82">
                  <c:v>1.6875009999999999</c:v>
                </c:pt>
                <c:pt idx="83">
                  <c:v>1.708334</c:v>
                </c:pt>
                <c:pt idx="84">
                  <c:v>1.729168</c:v>
                </c:pt>
                <c:pt idx="85">
                  <c:v>1.7500009999999999</c:v>
                </c:pt>
                <c:pt idx="86">
                  <c:v>1.770834</c:v>
                </c:pt>
                <c:pt idx="87">
                  <c:v>1.791668</c:v>
                </c:pt>
                <c:pt idx="88">
                  <c:v>1.8125009999999999</c:v>
                </c:pt>
                <c:pt idx="89">
                  <c:v>1.833334</c:v>
                </c:pt>
                <c:pt idx="90">
                  <c:v>1.854168</c:v>
                </c:pt>
                <c:pt idx="91">
                  <c:v>1.8750009999999999</c:v>
                </c:pt>
                <c:pt idx="92">
                  <c:v>1.895834</c:v>
                </c:pt>
                <c:pt idx="93">
                  <c:v>1.916668</c:v>
                </c:pt>
                <c:pt idx="94">
                  <c:v>1.9375009999999999</c:v>
                </c:pt>
                <c:pt idx="95">
                  <c:v>1.958334</c:v>
                </c:pt>
                <c:pt idx="96">
                  <c:v>1.979168</c:v>
                </c:pt>
                <c:pt idx="97">
                  <c:v>2.0000010000000001</c:v>
                </c:pt>
                <c:pt idx="98">
                  <c:v>2.0208339999999998</c:v>
                </c:pt>
                <c:pt idx="99">
                  <c:v>2.041668</c:v>
                </c:pt>
                <c:pt idx="100">
                  <c:v>2.0625010000000001</c:v>
                </c:pt>
                <c:pt idx="101">
                  <c:v>2.0833339999999998</c:v>
                </c:pt>
                <c:pt idx="102">
                  <c:v>2.1041669999999999</c:v>
                </c:pt>
                <c:pt idx="103">
                  <c:v>2.1250010000000001</c:v>
                </c:pt>
                <c:pt idx="104">
                  <c:v>2.1458339999999998</c:v>
                </c:pt>
                <c:pt idx="105">
                  <c:v>2.1666669999999999</c:v>
                </c:pt>
                <c:pt idx="106">
                  <c:v>2.1875010000000001</c:v>
                </c:pt>
                <c:pt idx="107">
                  <c:v>2.2083339999999998</c:v>
                </c:pt>
                <c:pt idx="108">
                  <c:v>2.2291669999999999</c:v>
                </c:pt>
                <c:pt idx="109">
                  <c:v>2.2500010000000001</c:v>
                </c:pt>
                <c:pt idx="110">
                  <c:v>2.2708339999999998</c:v>
                </c:pt>
                <c:pt idx="111">
                  <c:v>2.2916669999999999</c:v>
                </c:pt>
                <c:pt idx="112">
                  <c:v>2.3125010000000001</c:v>
                </c:pt>
                <c:pt idx="113">
                  <c:v>2.3333339999999998</c:v>
                </c:pt>
                <c:pt idx="114">
                  <c:v>2.3541669999999999</c:v>
                </c:pt>
                <c:pt idx="115">
                  <c:v>2.3750010000000001</c:v>
                </c:pt>
                <c:pt idx="116">
                  <c:v>2.3958339999999998</c:v>
                </c:pt>
                <c:pt idx="117">
                  <c:v>2.4166669999999999</c:v>
                </c:pt>
                <c:pt idx="118">
                  <c:v>2.4375010000000001</c:v>
                </c:pt>
                <c:pt idx="119">
                  <c:v>2.4583339999999998</c:v>
                </c:pt>
                <c:pt idx="120">
                  <c:v>2.4791669999999999</c:v>
                </c:pt>
                <c:pt idx="121">
                  <c:v>2.5000010000000001</c:v>
                </c:pt>
                <c:pt idx="122">
                  <c:v>2.5208339999999998</c:v>
                </c:pt>
                <c:pt idx="123">
                  <c:v>2.5416669999999999</c:v>
                </c:pt>
                <c:pt idx="124">
                  <c:v>2.5625010000000001</c:v>
                </c:pt>
                <c:pt idx="125">
                  <c:v>2.5833339999999998</c:v>
                </c:pt>
                <c:pt idx="126">
                  <c:v>2.6041669999999999</c:v>
                </c:pt>
                <c:pt idx="127">
                  <c:v>2.6250010000000001</c:v>
                </c:pt>
                <c:pt idx="128">
                  <c:v>2.6458339999999998</c:v>
                </c:pt>
                <c:pt idx="129">
                  <c:v>2.6666669999999999</c:v>
                </c:pt>
                <c:pt idx="130">
                  <c:v>2.6875010000000001</c:v>
                </c:pt>
                <c:pt idx="131">
                  <c:v>2.7083339999999998</c:v>
                </c:pt>
                <c:pt idx="132">
                  <c:v>2.7291669999999999</c:v>
                </c:pt>
                <c:pt idx="133">
                  <c:v>2.7500010000000001</c:v>
                </c:pt>
                <c:pt idx="134">
                  <c:v>2.7708339999999998</c:v>
                </c:pt>
                <c:pt idx="135">
                  <c:v>2.7916669999999999</c:v>
                </c:pt>
                <c:pt idx="136">
                  <c:v>2.8125010000000001</c:v>
                </c:pt>
                <c:pt idx="137">
                  <c:v>2.8333339999999998</c:v>
                </c:pt>
                <c:pt idx="138">
                  <c:v>2.8541669999999999</c:v>
                </c:pt>
                <c:pt idx="139">
                  <c:v>2.8750010000000001</c:v>
                </c:pt>
                <c:pt idx="140">
                  <c:v>2.8958339999999998</c:v>
                </c:pt>
                <c:pt idx="141">
                  <c:v>2.9166669999999999</c:v>
                </c:pt>
                <c:pt idx="142">
                  <c:v>2.9375010000000001</c:v>
                </c:pt>
                <c:pt idx="143">
                  <c:v>2.9583339999999998</c:v>
                </c:pt>
                <c:pt idx="144">
                  <c:v>2.9791669999999999</c:v>
                </c:pt>
                <c:pt idx="145">
                  <c:v>3.0000010000000001</c:v>
                </c:pt>
                <c:pt idx="146">
                  <c:v>3.0208339999999998</c:v>
                </c:pt>
                <c:pt idx="147">
                  <c:v>3.0416669999999999</c:v>
                </c:pt>
                <c:pt idx="148">
                  <c:v>3.0625010000000001</c:v>
                </c:pt>
                <c:pt idx="149">
                  <c:v>3.0833339999999998</c:v>
                </c:pt>
                <c:pt idx="150">
                  <c:v>3.1041669999999999</c:v>
                </c:pt>
                <c:pt idx="151">
                  <c:v>3.1250010000000001</c:v>
                </c:pt>
                <c:pt idx="152">
                  <c:v>3.1458339999999998</c:v>
                </c:pt>
                <c:pt idx="153">
                  <c:v>3.1666669999999999</c:v>
                </c:pt>
                <c:pt idx="154">
                  <c:v>3.1875010000000001</c:v>
                </c:pt>
                <c:pt idx="155">
                  <c:v>3.2083339999999998</c:v>
                </c:pt>
                <c:pt idx="156">
                  <c:v>3.2291669999999999</c:v>
                </c:pt>
                <c:pt idx="157">
                  <c:v>3.25</c:v>
                </c:pt>
                <c:pt idx="158">
                  <c:v>3.2708339999999998</c:v>
                </c:pt>
                <c:pt idx="159">
                  <c:v>3.2916669999999999</c:v>
                </c:pt>
                <c:pt idx="160">
                  <c:v>3.3125</c:v>
                </c:pt>
                <c:pt idx="161">
                  <c:v>3.3333339999999998</c:v>
                </c:pt>
                <c:pt idx="162">
                  <c:v>3.3541669999999999</c:v>
                </c:pt>
                <c:pt idx="163">
                  <c:v>3.375</c:v>
                </c:pt>
                <c:pt idx="164">
                  <c:v>3.3958339999999998</c:v>
                </c:pt>
                <c:pt idx="165">
                  <c:v>3.4166669999999999</c:v>
                </c:pt>
                <c:pt idx="166">
                  <c:v>3.4375010000000001</c:v>
                </c:pt>
                <c:pt idx="167">
                  <c:v>3.4583339999999998</c:v>
                </c:pt>
                <c:pt idx="168">
                  <c:v>3.4791669999999999</c:v>
                </c:pt>
                <c:pt idx="169">
                  <c:v>3.5000010000000001</c:v>
                </c:pt>
                <c:pt idx="170">
                  <c:v>3.5208339999999998</c:v>
                </c:pt>
                <c:pt idx="171">
                  <c:v>3.5416669999999999</c:v>
                </c:pt>
                <c:pt idx="172">
                  <c:v>3.5625010000000001</c:v>
                </c:pt>
                <c:pt idx="173">
                  <c:v>3.5833339999999998</c:v>
                </c:pt>
                <c:pt idx="174">
                  <c:v>3.6041669999999999</c:v>
                </c:pt>
                <c:pt idx="175">
                  <c:v>3.6250010000000001</c:v>
                </c:pt>
                <c:pt idx="176">
                  <c:v>3.6458339999999998</c:v>
                </c:pt>
                <c:pt idx="177">
                  <c:v>3.6666669999999999</c:v>
                </c:pt>
                <c:pt idx="178">
                  <c:v>3.6875010000000001</c:v>
                </c:pt>
                <c:pt idx="179">
                  <c:v>3.7083339999999998</c:v>
                </c:pt>
                <c:pt idx="180">
                  <c:v>3.7291669999999999</c:v>
                </c:pt>
                <c:pt idx="181">
                  <c:v>3.7500010000000001</c:v>
                </c:pt>
                <c:pt idx="182">
                  <c:v>3.7708339999999998</c:v>
                </c:pt>
                <c:pt idx="183">
                  <c:v>3.7916669999999999</c:v>
                </c:pt>
                <c:pt idx="184">
                  <c:v>3.8125010000000001</c:v>
                </c:pt>
                <c:pt idx="185">
                  <c:v>3.8333339999999998</c:v>
                </c:pt>
                <c:pt idx="186">
                  <c:v>3.8541669999999999</c:v>
                </c:pt>
                <c:pt idx="187">
                  <c:v>3.8750010000000001</c:v>
                </c:pt>
                <c:pt idx="188">
                  <c:v>3.8958339999999998</c:v>
                </c:pt>
                <c:pt idx="189">
                  <c:v>3.9166669999999999</c:v>
                </c:pt>
                <c:pt idx="190">
                  <c:v>3.9375010000000001</c:v>
                </c:pt>
                <c:pt idx="191">
                  <c:v>3.9583339999999998</c:v>
                </c:pt>
                <c:pt idx="192">
                  <c:v>3.9791669999999999</c:v>
                </c:pt>
                <c:pt idx="193">
                  <c:v>4.0000010000000001</c:v>
                </c:pt>
                <c:pt idx="194">
                  <c:v>4.0208339999999998</c:v>
                </c:pt>
                <c:pt idx="195">
                  <c:v>4.0416670000000003</c:v>
                </c:pt>
                <c:pt idx="196">
                  <c:v>4.0625010000000001</c:v>
                </c:pt>
                <c:pt idx="197">
                  <c:v>4.0833339999999998</c:v>
                </c:pt>
                <c:pt idx="198">
                  <c:v>4.1041670000000003</c:v>
                </c:pt>
                <c:pt idx="199">
                  <c:v>4.1250010000000001</c:v>
                </c:pt>
                <c:pt idx="200">
                  <c:v>4.1458339999999998</c:v>
                </c:pt>
                <c:pt idx="201">
                  <c:v>4.1666670000000003</c:v>
                </c:pt>
                <c:pt idx="202">
                  <c:v>4.1875010000000001</c:v>
                </c:pt>
                <c:pt idx="203">
                  <c:v>4.2083339999999998</c:v>
                </c:pt>
                <c:pt idx="204">
                  <c:v>4.2291670000000003</c:v>
                </c:pt>
                <c:pt idx="205">
                  <c:v>4.2500010000000001</c:v>
                </c:pt>
                <c:pt idx="206">
                  <c:v>4.2708339999999998</c:v>
                </c:pt>
                <c:pt idx="207">
                  <c:v>4.2916670000000003</c:v>
                </c:pt>
                <c:pt idx="208">
                  <c:v>4.3125</c:v>
                </c:pt>
                <c:pt idx="209">
                  <c:v>4.3333339999999998</c:v>
                </c:pt>
                <c:pt idx="210">
                  <c:v>4.3541670000000003</c:v>
                </c:pt>
                <c:pt idx="211">
                  <c:v>4.375</c:v>
                </c:pt>
                <c:pt idx="212">
                  <c:v>4.3958339999999998</c:v>
                </c:pt>
                <c:pt idx="213">
                  <c:v>4.4166670000000003</c:v>
                </c:pt>
                <c:pt idx="214">
                  <c:v>4.4375</c:v>
                </c:pt>
                <c:pt idx="215">
                  <c:v>4.4583339999999998</c:v>
                </c:pt>
                <c:pt idx="216">
                  <c:v>4.4791670000000003</c:v>
                </c:pt>
                <c:pt idx="217">
                  <c:v>4.5000010000000001</c:v>
                </c:pt>
                <c:pt idx="218">
                  <c:v>4.5208339999999998</c:v>
                </c:pt>
                <c:pt idx="219">
                  <c:v>4.5416670000000003</c:v>
                </c:pt>
                <c:pt idx="220">
                  <c:v>4.5625010000000001</c:v>
                </c:pt>
                <c:pt idx="221">
                  <c:v>4.5833339999999998</c:v>
                </c:pt>
                <c:pt idx="222">
                  <c:v>4.6041670000000003</c:v>
                </c:pt>
                <c:pt idx="223">
                  <c:v>4.6250010000000001</c:v>
                </c:pt>
                <c:pt idx="224">
                  <c:v>4.6458339999999998</c:v>
                </c:pt>
                <c:pt idx="225">
                  <c:v>4.6666670000000003</c:v>
                </c:pt>
                <c:pt idx="226">
                  <c:v>4.6875010000000001</c:v>
                </c:pt>
                <c:pt idx="227">
                  <c:v>4.7083339999999998</c:v>
                </c:pt>
                <c:pt idx="228">
                  <c:v>4.7291670000000003</c:v>
                </c:pt>
                <c:pt idx="229">
                  <c:v>4.7500010000000001</c:v>
                </c:pt>
                <c:pt idx="230">
                  <c:v>4.7708339999999998</c:v>
                </c:pt>
                <c:pt idx="231">
                  <c:v>4.7916670000000003</c:v>
                </c:pt>
                <c:pt idx="232">
                  <c:v>4.8125</c:v>
                </c:pt>
                <c:pt idx="233">
                  <c:v>4.8333339999999998</c:v>
                </c:pt>
                <c:pt idx="234">
                  <c:v>4.8541670000000003</c:v>
                </c:pt>
                <c:pt idx="235">
                  <c:v>4.875</c:v>
                </c:pt>
                <c:pt idx="236">
                  <c:v>4.8958339999999998</c:v>
                </c:pt>
                <c:pt idx="237">
                  <c:v>4.9166670000000003</c:v>
                </c:pt>
                <c:pt idx="238">
                  <c:v>4.9375</c:v>
                </c:pt>
                <c:pt idx="239">
                  <c:v>4.9583339999999998</c:v>
                </c:pt>
                <c:pt idx="240">
                  <c:v>4.9791670000000003</c:v>
                </c:pt>
                <c:pt idx="241">
                  <c:v>5</c:v>
                </c:pt>
                <c:pt idx="242">
                  <c:v>5.0208339999999998</c:v>
                </c:pt>
                <c:pt idx="243">
                  <c:v>5.0416670000000003</c:v>
                </c:pt>
                <c:pt idx="244">
                  <c:v>5.0625</c:v>
                </c:pt>
                <c:pt idx="245">
                  <c:v>5.0833339999999998</c:v>
                </c:pt>
                <c:pt idx="246">
                  <c:v>5.1041670000000003</c:v>
                </c:pt>
                <c:pt idx="247">
                  <c:v>5.125</c:v>
                </c:pt>
                <c:pt idx="248">
                  <c:v>5.1458339999999998</c:v>
                </c:pt>
                <c:pt idx="249">
                  <c:v>5.1666670000000003</c:v>
                </c:pt>
                <c:pt idx="250">
                  <c:v>5.1875</c:v>
                </c:pt>
                <c:pt idx="251">
                  <c:v>5.2083339999999998</c:v>
                </c:pt>
                <c:pt idx="252">
                  <c:v>5.2291670000000003</c:v>
                </c:pt>
                <c:pt idx="253">
                  <c:v>5.25</c:v>
                </c:pt>
                <c:pt idx="254">
                  <c:v>5.2708339999999998</c:v>
                </c:pt>
                <c:pt idx="255">
                  <c:v>5.2916670000000003</c:v>
                </c:pt>
                <c:pt idx="256">
                  <c:v>5.3125</c:v>
                </c:pt>
                <c:pt idx="257">
                  <c:v>5.3333339999999998</c:v>
                </c:pt>
                <c:pt idx="258">
                  <c:v>5.3541670000000003</c:v>
                </c:pt>
                <c:pt idx="259">
                  <c:v>5.375</c:v>
                </c:pt>
                <c:pt idx="260">
                  <c:v>5.3958339999999998</c:v>
                </c:pt>
                <c:pt idx="261">
                  <c:v>5.4166670000000003</c:v>
                </c:pt>
                <c:pt idx="262">
                  <c:v>5.4375</c:v>
                </c:pt>
                <c:pt idx="263">
                  <c:v>5.4583339999999998</c:v>
                </c:pt>
                <c:pt idx="264">
                  <c:v>5.4791670000000003</c:v>
                </c:pt>
                <c:pt idx="265">
                  <c:v>5.5000010000000001</c:v>
                </c:pt>
                <c:pt idx="266">
                  <c:v>5.5208339999999998</c:v>
                </c:pt>
                <c:pt idx="267">
                  <c:v>5.5416670000000003</c:v>
                </c:pt>
                <c:pt idx="268">
                  <c:v>5.5625010000000001</c:v>
                </c:pt>
                <c:pt idx="269">
                  <c:v>5.5833339999999998</c:v>
                </c:pt>
                <c:pt idx="270">
                  <c:v>5.6041670000000003</c:v>
                </c:pt>
                <c:pt idx="271">
                  <c:v>5.6250010000000001</c:v>
                </c:pt>
                <c:pt idx="272">
                  <c:v>5.6458339999999998</c:v>
                </c:pt>
                <c:pt idx="273">
                  <c:v>5.6666670000000003</c:v>
                </c:pt>
                <c:pt idx="274">
                  <c:v>5.6875010000000001</c:v>
                </c:pt>
                <c:pt idx="275">
                  <c:v>5.7083339999999998</c:v>
                </c:pt>
                <c:pt idx="276">
                  <c:v>5.7291670000000003</c:v>
                </c:pt>
                <c:pt idx="277">
                  <c:v>5.75</c:v>
                </c:pt>
                <c:pt idx="278">
                  <c:v>5.7708339999999998</c:v>
                </c:pt>
                <c:pt idx="279">
                  <c:v>5.7916670000000003</c:v>
                </c:pt>
                <c:pt idx="280">
                  <c:v>5.8125</c:v>
                </c:pt>
                <c:pt idx="281">
                  <c:v>5.8333339999999998</c:v>
                </c:pt>
                <c:pt idx="282">
                  <c:v>5.8541670000000003</c:v>
                </c:pt>
                <c:pt idx="283">
                  <c:v>5.875</c:v>
                </c:pt>
                <c:pt idx="284">
                  <c:v>5.8958339999999998</c:v>
                </c:pt>
                <c:pt idx="285">
                  <c:v>5.9166670000000003</c:v>
                </c:pt>
                <c:pt idx="286">
                  <c:v>5.9375</c:v>
                </c:pt>
                <c:pt idx="287">
                  <c:v>5.9583339999999998</c:v>
                </c:pt>
                <c:pt idx="288">
                  <c:v>5.9791670000000003</c:v>
                </c:pt>
                <c:pt idx="289">
                  <c:v>6</c:v>
                </c:pt>
                <c:pt idx="290">
                  <c:v>6.0208339999999998</c:v>
                </c:pt>
                <c:pt idx="291">
                  <c:v>6.0416670000000003</c:v>
                </c:pt>
                <c:pt idx="292">
                  <c:v>6.0625</c:v>
                </c:pt>
                <c:pt idx="293">
                  <c:v>6.0833339999999998</c:v>
                </c:pt>
                <c:pt idx="294">
                  <c:v>6.1041670000000003</c:v>
                </c:pt>
                <c:pt idx="295">
                  <c:v>6.125</c:v>
                </c:pt>
                <c:pt idx="296">
                  <c:v>6.1458339999999998</c:v>
                </c:pt>
                <c:pt idx="297">
                  <c:v>6.1666670000000003</c:v>
                </c:pt>
                <c:pt idx="298">
                  <c:v>6.1875</c:v>
                </c:pt>
                <c:pt idx="299">
                  <c:v>6.2083339999999998</c:v>
                </c:pt>
                <c:pt idx="300">
                  <c:v>6.2291670000000003</c:v>
                </c:pt>
                <c:pt idx="301">
                  <c:v>6.25</c:v>
                </c:pt>
                <c:pt idx="302">
                  <c:v>6.2708339999999998</c:v>
                </c:pt>
                <c:pt idx="303">
                  <c:v>6.2916670000000003</c:v>
                </c:pt>
                <c:pt idx="304">
                  <c:v>6.3125</c:v>
                </c:pt>
                <c:pt idx="305">
                  <c:v>6.3333339999999998</c:v>
                </c:pt>
                <c:pt idx="306">
                  <c:v>6.3541670000000003</c:v>
                </c:pt>
                <c:pt idx="307">
                  <c:v>6.375</c:v>
                </c:pt>
                <c:pt idx="308">
                  <c:v>6.3958339999999998</c:v>
                </c:pt>
                <c:pt idx="309">
                  <c:v>6.4166670000000003</c:v>
                </c:pt>
                <c:pt idx="310">
                  <c:v>6.4375</c:v>
                </c:pt>
                <c:pt idx="311">
                  <c:v>6.4583339999999998</c:v>
                </c:pt>
                <c:pt idx="312">
                  <c:v>6.4791670000000003</c:v>
                </c:pt>
                <c:pt idx="313">
                  <c:v>6.5</c:v>
                </c:pt>
                <c:pt idx="314">
                  <c:v>6.5208339999999998</c:v>
                </c:pt>
                <c:pt idx="315">
                  <c:v>6.5416670000000003</c:v>
                </c:pt>
                <c:pt idx="316">
                  <c:v>6.5625</c:v>
                </c:pt>
                <c:pt idx="317">
                  <c:v>6.5833339999999998</c:v>
                </c:pt>
                <c:pt idx="318">
                  <c:v>6.6041670000000003</c:v>
                </c:pt>
                <c:pt idx="319">
                  <c:v>6.625</c:v>
                </c:pt>
                <c:pt idx="320">
                  <c:v>6.6458339999999998</c:v>
                </c:pt>
                <c:pt idx="321">
                  <c:v>6.6666670000000003</c:v>
                </c:pt>
                <c:pt idx="322">
                  <c:v>6.6875</c:v>
                </c:pt>
                <c:pt idx="323">
                  <c:v>6.7083339999999998</c:v>
                </c:pt>
                <c:pt idx="324">
                  <c:v>6.7291670000000003</c:v>
                </c:pt>
                <c:pt idx="325">
                  <c:v>6.75</c:v>
                </c:pt>
                <c:pt idx="326">
                  <c:v>6.7708339999999998</c:v>
                </c:pt>
                <c:pt idx="327">
                  <c:v>6.7916670000000003</c:v>
                </c:pt>
                <c:pt idx="328">
                  <c:v>6.8125</c:v>
                </c:pt>
                <c:pt idx="329">
                  <c:v>6.8333339999999998</c:v>
                </c:pt>
                <c:pt idx="330">
                  <c:v>6.8541670000000003</c:v>
                </c:pt>
                <c:pt idx="331">
                  <c:v>6.875</c:v>
                </c:pt>
                <c:pt idx="332">
                  <c:v>6.8958339999999998</c:v>
                </c:pt>
                <c:pt idx="333">
                  <c:v>6.9166670000000003</c:v>
                </c:pt>
                <c:pt idx="334">
                  <c:v>6.9375</c:v>
                </c:pt>
                <c:pt idx="335">
                  <c:v>6.9583339999999998</c:v>
                </c:pt>
                <c:pt idx="336">
                  <c:v>6.9791670000000003</c:v>
                </c:pt>
                <c:pt idx="337">
                  <c:v>7</c:v>
                </c:pt>
                <c:pt idx="338">
                  <c:v>7.0208339999999998</c:v>
                </c:pt>
                <c:pt idx="339">
                  <c:v>7.0416670000000003</c:v>
                </c:pt>
                <c:pt idx="340">
                  <c:v>7.0625</c:v>
                </c:pt>
                <c:pt idx="341">
                  <c:v>7.0833339999999998</c:v>
                </c:pt>
                <c:pt idx="342">
                  <c:v>7.1041670000000003</c:v>
                </c:pt>
                <c:pt idx="343">
                  <c:v>7.125</c:v>
                </c:pt>
                <c:pt idx="344">
                  <c:v>7.1458339999999998</c:v>
                </c:pt>
                <c:pt idx="345">
                  <c:v>7.1666670000000003</c:v>
                </c:pt>
                <c:pt idx="346">
                  <c:v>7.1875</c:v>
                </c:pt>
                <c:pt idx="347">
                  <c:v>7.2083339999999998</c:v>
                </c:pt>
                <c:pt idx="348">
                  <c:v>7.2291670000000003</c:v>
                </c:pt>
                <c:pt idx="349">
                  <c:v>7.25</c:v>
                </c:pt>
                <c:pt idx="350">
                  <c:v>7.2708339999999998</c:v>
                </c:pt>
                <c:pt idx="351">
                  <c:v>7.2916670000000003</c:v>
                </c:pt>
                <c:pt idx="352">
                  <c:v>7.3125</c:v>
                </c:pt>
                <c:pt idx="353">
                  <c:v>7.3333339999999998</c:v>
                </c:pt>
                <c:pt idx="354">
                  <c:v>7.3541670000000003</c:v>
                </c:pt>
                <c:pt idx="355">
                  <c:v>7.375</c:v>
                </c:pt>
                <c:pt idx="356">
                  <c:v>7.3958339999999998</c:v>
                </c:pt>
                <c:pt idx="357">
                  <c:v>7.4166670000000003</c:v>
                </c:pt>
                <c:pt idx="358">
                  <c:v>7.4375</c:v>
                </c:pt>
                <c:pt idx="359">
                  <c:v>7.4583339999999998</c:v>
                </c:pt>
                <c:pt idx="360">
                  <c:v>7.4791670000000003</c:v>
                </c:pt>
                <c:pt idx="361">
                  <c:v>7.5</c:v>
                </c:pt>
                <c:pt idx="362">
                  <c:v>7.5208339999999998</c:v>
                </c:pt>
                <c:pt idx="363">
                  <c:v>7.5416670000000003</c:v>
                </c:pt>
                <c:pt idx="364">
                  <c:v>7.5625</c:v>
                </c:pt>
                <c:pt idx="365">
                  <c:v>7.5833339999999998</c:v>
                </c:pt>
                <c:pt idx="366">
                  <c:v>7.6041670000000003</c:v>
                </c:pt>
                <c:pt idx="367">
                  <c:v>7.625</c:v>
                </c:pt>
                <c:pt idx="368">
                  <c:v>7.6458339999999998</c:v>
                </c:pt>
                <c:pt idx="369">
                  <c:v>7.6666670000000003</c:v>
                </c:pt>
                <c:pt idx="370">
                  <c:v>7.6875</c:v>
                </c:pt>
                <c:pt idx="371">
                  <c:v>7.7083339999999998</c:v>
                </c:pt>
                <c:pt idx="372">
                  <c:v>7.7291670000000003</c:v>
                </c:pt>
                <c:pt idx="373">
                  <c:v>7.75</c:v>
                </c:pt>
                <c:pt idx="374">
                  <c:v>7.7708339999999998</c:v>
                </c:pt>
                <c:pt idx="375">
                  <c:v>7.7916670000000003</c:v>
                </c:pt>
                <c:pt idx="376">
                  <c:v>7.8125</c:v>
                </c:pt>
                <c:pt idx="377">
                  <c:v>7.8333339999999998</c:v>
                </c:pt>
                <c:pt idx="378">
                  <c:v>7.8541670000000003</c:v>
                </c:pt>
                <c:pt idx="379">
                  <c:v>7.875</c:v>
                </c:pt>
                <c:pt idx="380">
                  <c:v>7.8958339999999998</c:v>
                </c:pt>
                <c:pt idx="381">
                  <c:v>7.9166670000000003</c:v>
                </c:pt>
                <c:pt idx="382">
                  <c:v>7.9375</c:v>
                </c:pt>
                <c:pt idx="383">
                  <c:v>7.9583339999999998</c:v>
                </c:pt>
                <c:pt idx="384">
                  <c:v>7.9791670000000003</c:v>
                </c:pt>
                <c:pt idx="385">
                  <c:v>8</c:v>
                </c:pt>
                <c:pt idx="386">
                  <c:v>8.0208340000000007</c:v>
                </c:pt>
                <c:pt idx="387">
                  <c:v>8.0416670000000003</c:v>
                </c:pt>
                <c:pt idx="388">
                  <c:v>8.0625</c:v>
                </c:pt>
                <c:pt idx="389">
                  <c:v>8.0833340000000007</c:v>
                </c:pt>
                <c:pt idx="390">
                  <c:v>8.1041670000000003</c:v>
                </c:pt>
                <c:pt idx="391">
                  <c:v>8.125</c:v>
                </c:pt>
                <c:pt idx="392">
                  <c:v>8.1458340000000007</c:v>
                </c:pt>
                <c:pt idx="393">
                  <c:v>8.1666670000000003</c:v>
                </c:pt>
                <c:pt idx="394">
                  <c:v>8.1875</c:v>
                </c:pt>
                <c:pt idx="395">
                  <c:v>8.2083340000000007</c:v>
                </c:pt>
                <c:pt idx="396">
                  <c:v>8.2291670000000003</c:v>
                </c:pt>
                <c:pt idx="397">
                  <c:v>8.25</c:v>
                </c:pt>
                <c:pt idx="398">
                  <c:v>8.2708340000000007</c:v>
                </c:pt>
                <c:pt idx="399">
                  <c:v>8.2916670000000003</c:v>
                </c:pt>
                <c:pt idx="400">
                  <c:v>8.3125</c:v>
                </c:pt>
                <c:pt idx="401">
                  <c:v>8.3333340000000007</c:v>
                </c:pt>
                <c:pt idx="402">
                  <c:v>8.3541670000000003</c:v>
                </c:pt>
                <c:pt idx="403">
                  <c:v>8.375</c:v>
                </c:pt>
                <c:pt idx="404">
                  <c:v>8.3958340000000007</c:v>
                </c:pt>
                <c:pt idx="405">
                  <c:v>8.4166670000000003</c:v>
                </c:pt>
                <c:pt idx="406">
                  <c:v>8.4375</c:v>
                </c:pt>
                <c:pt idx="407">
                  <c:v>8.4583340000000007</c:v>
                </c:pt>
                <c:pt idx="408">
                  <c:v>8.4791670000000003</c:v>
                </c:pt>
                <c:pt idx="409">
                  <c:v>8.5</c:v>
                </c:pt>
                <c:pt idx="410">
                  <c:v>8.5208340000000007</c:v>
                </c:pt>
                <c:pt idx="411">
                  <c:v>8.5416670000000003</c:v>
                </c:pt>
                <c:pt idx="412">
                  <c:v>8.5625</c:v>
                </c:pt>
                <c:pt idx="413">
                  <c:v>8.5833340000000007</c:v>
                </c:pt>
                <c:pt idx="414">
                  <c:v>8.6041670000000003</c:v>
                </c:pt>
                <c:pt idx="415">
                  <c:v>8.625</c:v>
                </c:pt>
                <c:pt idx="416">
                  <c:v>8.6458340000000007</c:v>
                </c:pt>
                <c:pt idx="417">
                  <c:v>8.6666670000000003</c:v>
                </c:pt>
                <c:pt idx="418">
                  <c:v>8.6875</c:v>
                </c:pt>
                <c:pt idx="419">
                  <c:v>8.7083340000000007</c:v>
                </c:pt>
                <c:pt idx="420">
                  <c:v>8.7291670000000003</c:v>
                </c:pt>
                <c:pt idx="421">
                  <c:v>8.75</c:v>
                </c:pt>
                <c:pt idx="422">
                  <c:v>8.7708340000000007</c:v>
                </c:pt>
                <c:pt idx="423">
                  <c:v>8.7916670000000003</c:v>
                </c:pt>
                <c:pt idx="424">
                  <c:v>8.8125</c:v>
                </c:pt>
                <c:pt idx="425">
                  <c:v>8.8333340000000007</c:v>
                </c:pt>
                <c:pt idx="426">
                  <c:v>8.8541670000000003</c:v>
                </c:pt>
                <c:pt idx="427">
                  <c:v>8.875</c:v>
                </c:pt>
                <c:pt idx="428">
                  <c:v>8.8958340000000007</c:v>
                </c:pt>
                <c:pt idx="429">
                  <c:v>8.9166670000000003</c:v>
                </c:pt>
                <c:pt idx="430">
                  <c:v>8.9375</c:v>
                </c:pt>
                <c:pt idx="431">
                  <c:v>8.9583340000000007</c:v>
                </c:pt>
                <c:pt idx="432">
                  <c:v>8.9791670000000003</c:v>
                </c:pt>
                <c:pt idx="433">
                  <c:v>9</c:v>
                </c:pt>
                <c:pt idx="434">
                  <c:v>9.0208340000000007</c:v>
                </c:pt>
                <c:pt idx="435">
                  <c:v>9.0416670000000003</c:v>
                </c:pt>
                <c:pt idx="436">
                  <c:v>9.0625</c:v>
                </c:pt>
                <c:pt idx="437">
                  <c:v>9.0833340000000007</c:v>
                </c:pt>
                <c:pt idx="438">
                  <c:v>9.1041670000000003</c:v>
                </c:pt>
                <c:pt idx="439">
                  <c:v>9.125</c:v>
                </c:pt>
                <c:pt idx="440">
                  <c:v>9.1458340000000007</c:v>
                </c:pt>
                <c:pt idx="441">
                  <c:v>9.1666670000000003</c:v>
                </c:pt>
                <c:pt idx="442">
                  <c:v>9.1875</c:v>
                </c:pt>
                <c:pt idx="443">
                  <c:v>9.2083340000000007</c:v>
                </c:pt>
                <c:pt idx="444">
                  <c:v>9.2291670000000003</c:v>
                </c:pt>
                <c:pt idx="445">
                  <c:v>9.25</c:v>
                </c:pt>
                <c:pt idx="446">
                  <c:v>9.2708340000000007</c:v>
                </c:pt>
                <c:pt idx="447">
                  <c:v>9.2916670000000003</c:v>
                </c:pt>
                <c:pt idx="448">
                  <c:v>9.3125</c:v>
                </c:pt>
                <c:pt idx="449">
                  <c:v>9.3333340000000007</c:v>
                </c:pt>
                <c:pt idx="450">
                  <c:v>9.3541670000000003</c:v>
                </c:pt>
                <c:pt idx="451">
                  <c:v>9.375</c:v>
                </c:pt>
                <c:pt idx="452">
                  <c:v>9.3958340000000007</c:v>
                </c:pt>
                <c:pt idx="453">
                  <c:v>9.4166670000000003</c:v>
                </c:pt>
                <c:pt idx="454">
                  <c:v>9.4375</c:v>
                </c:pt>
                <c:pt idx="455">
                  <c:v>9.4583340000000007</c:v>
                </c:pt>
                <c:pt idx="456">
                  <c:v>9.4791670000000003</c:v>
                </c:pt>
                <c:pt idx="457">
                  <c:v>9.5</c:v>
                </c:pt>
                <c:pt idx="458">
                  <c:v>9.5208340000000007</c:v>
                </c:pt>
                <c:pt idx="459">
                  <c:v>9.5416670000000003</c:v>
                </c:pt>
                <c:pt idx="460">
                  <c:v>9.5625</c:v>
                </c:pt>
                <c:pt idx="461">
                  <c:v>9.5833340000000007</c:v>
                </c:pt>
                <c:pt idx="462">
                  <c:v>9.6041670000000003</c:v>
                </c:pt>
                <c:pt idx="463">
                  <c:v>9.625</c:v>
                </c:pt>
                <c:pt idx="464">
                  <c:v>9.6458340000000007</c:v>
                </c:pt>
                <c:pt idx="465">
                  <c:v>9.6666670000000003</c:v>
                </c:pt>
                <c:pt idx="466">
                  <c:v>9.6875</c:v>
                </c:pt>
                <c:pt idx="467">
                  <c:v>9.7083340000000007</c:v>
                </c:pt>
                <c:pt idx="468">
                  <c:v>9.7291670000000003</c:v>
                </c:pt>
                <c:pt idx="469">
                  <c:v>9.75</c:v>
                </c:pt>
                <c:pt idx="470">
                  <c:v>9.7708340000000007</c:v>
                </c:pt>
                <c:pt idx="471">
                  <c:v>9.7916670000000003</c:v>
                </c:pt>
                <c:pt idx="472">
                  <c:v>9.8125</c:v>
                </c:pt>
                <c:pt idx="473">
                  <c:v>9.8333340000000007</c:v>
                </c:pt>
                <c:pt idx="474">
                  <c:v>9.8541670000000003</c:v>
                </c:pt>
                <c:pt idx="475">
                  <c:v>9.875</c:v>
                </c:pt>
                <c:pt idx="476">
                  <c:v>9.8958340000000007</c:v>
                </c:pt>
                <c:pt idx="477">
                  <c:v>9.9166670000000003</c:v>
                </c:pt>
                <c:pt idx="478">
                  <c:v>9.9375</c:v>
                </c:pt>
                <c:pt idx="479">
                  <c:v>9.9583340000000007</c:v>
                </c:pt>
                <c:pt idx="480">
                  <c:v>9.9791670000000003</c:v>
                </c:pt>
                <c:pt idx="481">
                  <c:v>10</c:v>
                </c:pt>
                <c:pt idx="482">
                  <c:v>10.020834000000001</c:v>
                </c:pt>
                <c:pt idx="483">
                  <c:v>10.041667</c:v>
                </c:pt>
                <c:pt idx="484">
                  <c:v>10.0625</c:v>
                </c:pt>
                <c:pt idx="485">
                  <c:v>10.083334000000001</c:v>
                </c:pt>
                <c:pt idx="486">
                  <c:v>10.104167</c:v>
                </c:pt>
                <c:pt idx="487">
                  <c:v>10.125</c:v>
                </c:pt>
                <c:pt idx="488">
                  <c:v>10.145834000000001</c:v>
                </c:pt>
                <c:pt idx="489">
                  <c:v>10.166667</c:v>
                </c:pt>
                <c:pt idx="490">
                  <c:v>10.1875</c:v>
                </c:pt>
                <c:pt idx="491">
                  <c:v>10.208334000000001</c:v>
                </c:pt>
                <c:pt idx="492">
                  <c:v>10.229167</c:v>
                </c:pt>
                <c:pt idx="493">
                  <c:v>10.25</c:v>
                </c:pt>
                <c:pt idx="494">
                  <c:v>10.270834000000001</c:v>
                </c:pt>
                <c:pt idx="495">
                  <c:v>10.291667</c:v>
                </c:pt>
                <c:pt idx="496">
                  <c:v>10.3125</c:v>
                </c:pt>
                <c:pt idx="497">
                  <c:v>10.333334000000001</c:v>
                </c:pt>
                <c:pt idx="498">
                  <c:v>10.354167</c:v>
                </c:pt>
                <c:pt idx="499">
                  <c:v>10.375</c:v>
                </c:pt>
                <c:pt idx="500">
                  <c:v>10.395834000000001</c:v>
                </c:pt>
                <c:pt idx="501">
                  <c:v>10.416667</c:v>
                </c:pt>
                <c:pt idx="502">
                  <c:v>10.4375</c:v>
                </c:pt>
                <c:pt idx="503">
                  <c:v>10.458334000000001</c:v>
                </c:pt>
                <c:pt idx="504">
                  <c:v>10.479167</c:v>
                </c:pt>
                <c:pt idx="505">
                  <c:v>10.5</c:v>
                </c:pt>
                <c:pt idx="506">
                  <c:v>10.520834000000001</c:v>
                </c:pt>
                <c:pt idx="507">
                  <c:v>10.541667</c:v>
                </c:pt>
                <c:pt idx="508">
                  <c:v>10.5625</c:v>
                </c:pt>
                <c:pt idx="509">
                  <c:v>10.583334000000001</c:v>
                </c:pt>
                <c:pt idx="510">
                  <c:v>10.604167</c:v>
                </c:pt>
                <c:pt idx="511">
                  <c:v>10.625</c:v>
                </c:pt>
                <c:pt idx="512">
                  <c:v>10.645834000000001</c:v>
                </c:pt>
                <c:pt idx="513">
                  <c:v>10.666667</c:v>
                </c:pt>
                <c:pt idx="514">
                  <c:v>10.6875</c:v>
                </c:pt>
                <c:pt idx="515">
                  <c:v>10.708334000000001</c:v>
                </c:pt>
                <c:pt idx="516">
                  <c:v>10.729167</c:v>
                </c:pt>
                <c:pt idx="517">
                  <c:v>10.75</c:v>
                </c:pt>
                <c:pt idx="518">
                  <c:v>10.770834000000001</c:v>
                </c:pt>
                <c:pt idx="519">
                  <c:v>10.791667</c:v>
                </c:pt>
                <c:pt idx="520">
                  <c:v>10.8125</c:v>
                </c:pt>
                <c:pt idx="521">
                  <c:v>10.833334000000001</c:v>
                </c:pt>
                <c:pt idx="522">
                  <c:v>10.854167</c:v>
                </c:pt>
                <c:pt idx="523">
                  <c:v>10.875</c:v>
                </c:pt>
                <c:pt idx="524">
                  <c:v>10.895834000000001</c:v>
                </c:pt>
                <c:pt idx="525">
                  <c:v>10.916667</c:v>
                </c:pt>
                <c:pt idx="526">
                  <c:v>10.9375</c:v>
                </c:pt>
                <c:pt idx="527">
                  <c:v>10.958334000000001</c:v>
                </c:pt>
                <c:pt idx="528">
                  <c:v>10.979167</c:v>
                </c:pt>
                <c:pt idx="529">
                  <c:v>11</c:v>
                </c:pt>
                <c:pt idx="530">
                  <c:v>11.020834000000001</c:v>
                </c:pt>
                <c:pt idx="531">
                  <c:v>11.041667</c:v>
                </c:pt>
                <c:pt idx="532">
                  <c:v>11.0625</c:v>
                </c:pt>
                <c:pt idx="533">
                  <c:v>11.083334000000001</c:v>
                </c:pt>
                <c:pt idx="534">
                  <c:v>11.104167</c:v>
                </c:pt>
                <c:pt idx="535">
                  <c:v>11.125</c:v>
                </c:pt>
                <c:pt idx="536">
                  <c:v>11.145834000000001</c:v>
                </c:pt>
                <c:pt idx="537">
                  <c:v>11.166667</c:v>
                </c:pt>
                <c:pt idx="538">
                  <c:v>11.1875</c:v>
                </c:pt>
                <c:pt idx="539">
                  <c:v>11.208334000000001</c:v>
                </c:pt>
                <c:pt idx="540">
                  <c:v>11.229167</c:v>
                </c:pt>
                <c:pt idx="541">
                  <c:v>11.25</c:v>
                </c:pt>
                <c:pt idx="542">
                  <c:v>11.270834000000001</c:v>
                </c:pt>
                <c:pt idx="543">
                  <c:v>11.291667</c:v>
                </c:pt>
                <c:pt idx="544">
                  <c:v>11.3125</c:v>
                </c:pt>
                <c:pt idx="545">
                  <c:v>11.333334000000001</c:v>
                </c:pt>
                <c:pt idx="546">
                  <c:v>11.354167</c:v>
                </c:pt>
                <c:pt idx="547">
                  <c:v>11.375</c:v>
                </c:pt>
                <c:pt idx="548">
                  <c:v>11.395834000000001</c:v>
                </c:pt>
                <c:pt idx="549">
                  <c:v>11.416667</c:v>
                </c:pt>
                <c:pt idx="550">
                  <c:v>11.4375</c:v>
                </c:pt>
                <c:pt idx="551">
                  <c:v>11.458334000000001</c:v>
                </c:pt>
                <c:pt idx="552">
                  <c:v>11.479167</c:v>
                </c:pt>
                <c:pt idx="553">
                  <c:v>11.5</c:v>
                </c:pt>
                <c:pt idx="554">
                  <c:v>11.520834000000001</c:v>
                </c:pt>
                <c:pt idx="555">
                  <c:v>11.541665999999999</c:v>
                </c:pt>
                <c:pt idx="556">
                  <c:v>11.5625</c:v>
                </c:pt>
                <c:pt idx="557">
                  <c:v>11.583334000000001</c:v>
                </c:pt>
                <c:pt idx="558">
                  <c:v>11.604165999999999</c:v>
                </c:pt>
                <c:pt idx="559">
                  <c:v>11.625</c:v>
                </c:pt>
                <c:pt idx="560">
                  <c:v>11.645834000000001</c:v>
                </c:pt>
                <c:pt idx="561">
                  <c:v>11.666665999999999</c:v>
                </c:pt>
                <c:pt idx="562">
                  <c:v>11.6875</c:v>
                </c:pt>
                <c:pt idx="563">
                  <c:v>11.708334000000001</c:v>
                </c:pt>
                <c:pt idx="564">
                  <c:v>11.729165999999999</c:v>
                </c:pt>
                <c:pt idx="565">
                  <c:v>11.75</c:v>
                </c:pt>
                <c:pt idx="566">
                  <c:v>11.770834000000001</c:v>
                </c:pt>
                <c:pt idx="567">
                  <c:v>11.791665999999999</c:v>
                </c:pt>
                <c:pt idx="568">
                  <c:v>11.8125</c:v>
                </c:pt>
                <c:pt idx="569">
                  <c:v>11.833334000000001</c:v>
                </c:pt>
                <c:pt idx="570">
                  <c:v>11.854165999999999</c:v>
                </c:pt>
                <c:pt idx="571">
                  <c:v>11.875</c:v>
                </c:pt>
                <c:pt idx="572">
                  <c:v>11.895834000000001</c:v>
                </c:pt>
                <c:pt idx="573">
                  <c:v>11.916665999999999</c:v>
                </c:pt>
                <c:pt idx="574">
                  <c:v>11.9375</c:v>
                </c:pt>
                <c:pt idx="575">
                  <c:v>11.958334000000001</c:v>
                </c:pt>
                <c:pt idx="576">
                  <c:v>11.979165999999999</c:v>
                </c:pt>
                <c:pt idx="577">
                  <c:v>12</c:v>
                </c:pt>
                <c:pt idx="578">
                  <c:v>12.020834000000001</c:v>
                </c:pt>
                <c:pt idx="579">
                  <c:v>12.041665999999999</c:v>
                </c:pt>
                <c:pt idx="580">
                  <c:v>12.0625</c:v>
                </c:pt>
                <c:pt idx="581">
                  <c:v>12.083334000000001</c:v>
                </c:pt>
                <c:pt idx="582">
                  <c:v>12.104165999999999</c:v>
                </c:pt>
                <c:pt idx="583">
                  <c:v>12.125</c:v>
                </c:pt>
                <c:pt idx="584">
                  <c:v>12.145834000000001</c:v>
                </c:pt>
                <c:pt idx="585">
                  <c:v>12.166665999999999</c:v>
                </c:pt>
                <c:pt idx="586">
                  <c:v>12.1875</c:v>
                </c:pt>
                <c:pt idx="587">
                  <c:v>12.208334000000001</c:v>
                </c:pt>
                <c:pt idx="588">
                  <c:v>12.229165999999999</c:v>
                </c:pt>
                <c:pt idx="589">
                  <c:v>12.25</c:v>
                </c:pt>
                <c:pt idx="590">
                  <c:v>12.270834000000001</c:v>
                </c:pt>
                <c:pt idx="591">
                  <c:v>12.291665999999999</c:v>
                </c:pt>
                <c:pt idx="592">
                  <c:v>12.3125</c:v>
                </c:pt>
                <c:pt idx="593">
                  <c:v>12.333334000000001</c:v>
                </c:pt>
                <c:pt idx="594">
                  <c:v>12.354165999999999</c:v>
                </c:pt>
                <c:pt idx="595">
                  <c:v>12.375</c:v>
                </c:pt>
                <c:pt idx="596">
                  <c:v>12.395834000000001</c:v>
                </c:pt>
                <c:pt idx="597">
                  <c:v>12.416665999999999</c:v>
                </c:pt>
                <c:pt idx="598">
                  <c:v>12.4375</c:v>
                </c:pt>
                <c:pt idx="599">
                  <c:v>12.458334000000001</c:v>
                </c:pt>
                <c:pt idx="600">
                  <c:v>12.479165999999999</c:v>
                </c:pt>
                <c:pt idx="601">
                  <c:v>12.5</c:v>
                </c:pt>
                <c:pt idx="602">
                  <c:v>12.520834000000001</c:v>
                </c:pt>
                <c:pt idx="603">
                  <c:v>12.541665999999999</c:v>
                </c:pt>
                <c:pt idx="604">
                  <c:v>12.5625</c:v>
                </c:pt>
                <c:pt idx="605">
                  <c:v>12.583334000000001</c:v>
                </c:pt>
                <c:pt idx="606">
                  <c:v>12.604165999999999</c:v>
                </c:pt>
                <c:pt idx="607">
                  <c:v>12.625</c:v>
                </c:pt>
                <c:pt idx="608">
                  <c:v>12.645834000000001</c:v>
                </c:pt>
                <c:pt idx="609">
                  <c:v>12.666665999999999</c:v>
                </c:pt>
                <c:pt idx="610">
                  <c:v>12.6875</c:v>
                </c:pt>
                <c:pt idx="611">
                  <c:v>12.708334000000001</c:v>
                </c:pt>
                <c:pt idx="612">
                  <c:v>12.729165999999999</c:v>
                </c:pt>
                <c:pt idx="613">
                  <c:v>12.75</c:v>
                </c:pt>
                <c:pt idx="614">
                  <c:v>12.770834000000001</c:v>
                </c:pt>
                <c:pt idx="615">
                  <c:v>12.791665999999999</c:v>
                </c:pt>
                <c:pt idx="616">
                  <c:v>12.8125</c:v>
                </c:pt>
                <c:pt idx="617">
                  <c:v>12.833334000000001</c:v>
                </c:pt>
                <c:pt idx="618">
                  <c:v>12.854165999999999</c:v>
                </c:pt>
                <c:pt idx="619">
                  <c:v>12.875</c:v>
                </c:pt>
                <c:pt idx="620">
                  <c:v>12.895834000000001</c:v>
                </c:pt>
                <c:pt idx="621">
                  <c:v>12.916665999999999</c:v>
                </c:pt>
                <c:pt idx="622">
                  <c:v>12.9375</c:v>
                </c:pt>
                <c:pt idx="623">
                  <c:v>12.958334000000001</c:v>
                </c:pt>
                <c:pt idx="624">
                  <c:v>12.979165999999999</c:v>
                </c:pt>
                <c:pt idx="625">
                  <c:v>13</c:v>
                </c:pt>
                <c:pt idx="626">
                  <c:v>13.020834000000001</c:v>
                </c:pt>
                <c:pt idx="627">
                  <c:v>13.041665999999999</c:v>
                </c:pt>
                <c:pt idx="628">
                  <c:v>13.0625</c:v>
                </c:pt>
                <c:pt idx="629">
                  <c:v>13.083334000000001</c:v>
                </c:pt>
                <c:pt idx="630">
                  <c:v>13.104165999999999</c:v>
                </c:pt>
                <c:pt idx="631">
                  <c:v>13.125</c:v>
                </c:pt>
                <c:pt idx="632">
                  <c:v>13.145834000000001</c:v>
                </c:pt>
                <c:pt idx="633">
                  <c:v>13.166665999999999</c:v>
                </c:pt>
                <c:pt idx="634">
                  <c:v>13.1875</c:v>
                </c:pt>
                <c:pt idx="635">
                  <c:v>13.208334000000001</c:v>
                </c:pt>
                <c:pt idx="636">
                  <c:v>13.229165999999999</c:v>
                </c:pt>
                <c:pt idx="637">
                  <c:v>13.25</c:v>
                </c:pt>
                <c:pt idx="638">
                  <c:v>13.270834000000001</c:v>
                </c:pt>
                <c:pt idx="639">
                  <c:v>13.291665999999999</c:v>
                </c:pt>
                <c:pt idx="640">
                  <c:v>13.3125</c:v>
                </c:pt>
                <c:pt idx="641">
                  <c:v>13.333334000000001</c:v>
                </c:pt>
                <c:pt idx="642">
                  <c:v>13.354165999999999</c:v>
                </c:pt>
                <c:pt idx="643">
                  <c:v>13.375</c:v>
                </c:pt>
                <c:pt idx="644">
                  <c:v>13.395834000000001</c:v>
                </c:pt>
                <c:pt idx="645">
                  <c:v>13.416665999999999</c:v>
                </c:pt>
                <c:pt idx="646">
                  <c:v>13.4375</c:v>
                </c:pt>
                <c:pt idx="647">
                  <c:v>13.458334000000001</c:v>
                </c:pt>
                <c:pt idx="648">
                  <c:v>13.479165999999999</c:v>
                </c:pt>
                <c:pt idx="649">
                  <c:v>13.5</c:v>
                </c:pt>
                <c:pt idx="650">
                  <c:v>13.520834000000001</c:v>
                </c:pt>
                <c:pt idx="651">
                  <c:v>13.541665999999999</c:v>
                </c:pt>
                <c:pt idx="652">
                  <c:v>13.5625</c:v>
                </c:pt>
                <c:pt idx="653">
                  <c:v>13.583334000000001</c:v>
                </c:pt>
                <c:pt idx="654">
                  <c:v>13.604165999999999</c:v>
                </c:pt>
                <c:pt idx="655">
                  <c:v>13.625</c:v>
                </c:pt>
                <c:pt idx="656">
                  <c:v>13.645834000000001</c:v>
                </c:pt>
                <c:pt idx="657">
                  <c:v>13.666665999999999</c:v>
                </c:pt>
                <c:pt idx="658">
                  <c:v>13.6875</c:v>
                </c:pt>
                <c:pt idx="659">
                  <c:v>13.708334000000001</c:v>
                </c:pt>
                <c:pt idx="660">
                  <c:v>13.729165999999999</c:v>
                </c:pt>
                <c:pt idx="661">
                  <c:v>13.75</c:v>
                </c:pt>
                <c:pt idx="662">
                  <c:v>13.770834000000001</c:v>
                </c:pt>
                <c:pt idx="663">
                  <c:v>13.791665999999999</c:v>
                </c:pt>
                <c:pt idx="664">
                  <c:v>13.8125</c:v>
                </c:pt>
                <c:pt idx="665">
                  <c:v>13.833334000000001</c:v>
                </c:pt>
                <c:pt idx="666">
                  <c:v>13.854165999999999</c:v>
                </c:pt>
                <c:pt idx="667">
                  <c:v>13.875</c:v>
                </c:pt>
                <c:pt idx="668">
                  <c:v>13.895834000000001</c:v>
                </c:pt>
                <c:pt idx="669">
                  <c:v>13.916665999999999</c:v>
                </c:pt>
                <c:pt idx="670">
                  <c:v>13.9375</c:v>
                </c:pt>
                <c:pt idx="671">
                  <c:v>13.958334000000001</c:v>
                </c:pt>
                <c:pt idx="672">
                  <c:v>13.979165999999999</c:v>
                </c:pt>
                <c:pt idx="673">
                  <c:v>14</c:v>
                </c:pt>
                <c:pt idx="674">
                  <c:v>14.020834000000001</c:v>
                </c:pt>
                <c:pt idx="675">
                  <c:v>14.041665999999999</c:v>
                </c:pt>
                <c:pt idx="676">
                  <c:v>14.0625</c:v>
                </c:pt>
                <c:pt idx="677">
                  <c:v>14.083334000000001</c:v>
                </c:pt>
                <c:pt idx="678">
                  <c:v>14.104165999999999</c:v>
                </c:pt>
                <c:pt idx="679">
                  <c:v>14.125</c:v>
                </c:pt>
                <c:pt idx="680">
                  <c:v>14.145834000000001</c:v>
                </c:pt>
                <c:pt idx="681">
                  <c:v>14.166665999999999</c:v>
                </c:pt>
                <c:pt idx="682">
                  <c:v>14.1875</c:v>
                </c:pt>
                <c:pt idx="683">
                  <c:v>14.208334000000001</c:v>
                </c:pt>
                <c:pt idx="684">
                  <c:v>14.229165999999999</c:v>
                </c:pt>
                <c:pt idx="685">
                  <c:v>14.25</c:v>
                </c:pt>
                <c:pt idx="686">
                  <c:v>14.270834000000001</c:v>
                </c:pt>
                <c:pt idx="687">
                  <c:v>14.291665999999999</c:v>
                </c:pt>
                <c:pt idx="688">
                  <c:v>14.3125</c:v>
                </c:pt>
                <c:pt idx="689">
                  <c:v>14.333334000000001</c:v>
                </c:pt>
                <c:pt idx="690">
                  <c:v>14.354165999999999</c:v>
                </c:pt>
                <c:pt idx="691">
                  <c:v>14.375</c:v>
                </c:pt>
                <c:pt idx="692">
                  <c:v>14.395834000000001</c:v>
                </c:pt>
                <c:pt idx="693">
                  <c:v>14.416665999999999</c:v>
                </c:pt>
                <c:pt idx="694">
                  <c:v>14.4375</c:v>
                </c:pt>
                <c:pt idx="695">
                  <c:v>14.458334000000001</c:v>
                </c:pt>
                <c:pt idx="696">
                  <c:v>14.479165999999999</c:v>
                </c:pt>
                <c:pt idx="697">
                  <c:v>14.5</c:v>
                </c:pt>
                <c:pt idx="698">
                  <c:v>14.520834000000001</c:v>
                </c:pt>
                <c:pt idx="699">
                  <c:v>14.541665999999999</c:v>
                </c:pt>
                <c:pt idx="700">
                  <c:v>14.5625</c:v>
                </c:pt>
                <c:pt idx="701">
                  <c:v>14.583334000000001</c:v>
                </c:pt>
                <c:pt idx="702">
                  <c:v>14.604165999999999</c:v>
                </c:pt>
                <c:pt idx="703">
                  <c:v>14.625</c:v>
                </c:pt>
                <c:pt idx="704">
                  <c:v>14.645834000000001</c:v>
                </c:pt>
                <c:pt idx="705">
                  <c:v>14.666665999999999</c:v>
                </c:pt>
                <c:pt idx="706">
                  <c:v>14.6875</c:v>
                </c:pt>
                <c:pt idx="707">
                  <c:v>14.708334000000001</c:v>
                </c:pt>
                <c:pt idx="708">
                  <c:v>14.729165999999999</c:v>
                </c:pt>
                <c:pt idx="709">
                  <c:v>14.75</c:v>
                </c:pt>
                <c:pt idx="710">
                  <c:v>14.770834000000001</c:v>
                </c:pt>
                <c:pt idx="711">
                  <c:v>14.791665999999999</c:v>
                </c:pt>
                <c:pt idx="712">
                  <c:v>14.8125</c:v>
                </c:pt>
                <c:pt idx="713">
                  <c:v>14.833334000000001</c:v>
                </c:pt>
                <c:pt idx="714">
                  <c:v>14.854165999999999</c:v>
                </c:pt>
                <c:pt idx="715">
                  <c:v>14.875</c:v>
                </c:pt>
                <c:pt idx="716">
                  <c:v>14.895834000000001</c:v>
                </c:pt>
                <c:pt idx="717">
                  <c:v>14.916665999999999</c:v>
                </c:pt>
                <c:pt idx="718">
                  <c:v>14.9375</c:v>
                </c:pt>
                <c:pt idx="719">
                  <c:v>14.958334000000001</c:v>
                </c:pt>
                <c:pt idx="720">
                  <c:v>14.979165999999999</c:v>
                </c:pt>
                <c:pt idx="721">
                  <c:v>15</c:v>
                </c:pt>
                <c:pt idx="722">
                  <c:v>15.020834000000001</c:v>
                </c:pt>
                <c:pt idx="723">
                  <c:v>15.041665999999999</c:v>
                </c:pt>
                <c:pt idx="724">
                  <c:v>15.0625</c:v>
                </c:pt>
                <c:pt idx="725">
                  <c:v>15.083334000000001</c:v>
                </c:pt>
                <c:pt idx="726">
                  <c:v>15.104165999999999</c:v>
                </c:pt>
                <c:pt idx="727">
                  <c:v>15.125</c:v>
                </c:pt>
                <c:pt idx="728">
                  <c:v>15.145834000000001</c:v>
                </c:pt>
                <c:pt idx="729">
                  <c:v>15.166665999999999</c:v>
                </c:pt>
                <c:pt idx="730">
                  <c:v>15.1875</c:v>
                </c:pt>
                <c:pt idx="731">
                  <c:v>15.208334000000001</c:v>
                </c:pt>
                <c:pt idx="732">
                  <c:v>15.229165999999999</c:v>
                </c:pt>
                <c:pt idx="733">
                  <c:v>15.25</c:v>
                </c:pt>
                <c:pt idx="734">
                  <c:v>15.270834000000001</c:v>
                </c:pt>
                <c:pt idx="735">
                  <c:v>15.291665999999999</c:v>
                </c:pt>
                <c:pt idx="736">
                  <c:v>15.3125</c:v>
                </c:pt>
                <c:pt idx="737">
                  <c:v>15.333334000000001</c:v>
                </c:pt>
                <c:pt idx="738">
                  <c:v>15.354165999999999</c:v>
                </c:pt>
                <c:pt idx="739">
                  <c:v>15.375</c:v>
                </c:pt>
                <c:pt idx="740">
                  <c:v>15.395834000000001</c:v>
                </c:pt>
                <c:pt idx="741">
                  <c:v>15.416665999999999</c:v>
                </c:pt>
                <c:pt idx="742">
                  <c:v>15.4375</c:v>
                </c:pt>
                <c:pt idx="743">
                  <c:v>15.458334000000001</c:v>
                </c:pt>
                <c:pt idx="744">
                  <c:v>15.479165999999999</c:v>
                </c:pt>
                <c:pt idx="745">
                  <c:v>15.5</c:v>
                </c:pt>
                <c:pt idx="746">
                  <c:v>15.520834000000001</c:v>
                </c:pt>
                <c:pt idx="747">
                  <c:v>15.541665999999999</c:v>
                </c:pt>
                <c:pt idx="748">
                  <c:v>15.5625</c:v>
                </c:pt>
                <c:pt idx="749">
                  <c:v>15.583334000000001</c:v>
                </c:pt>
                <c:pt idx="750">
                  <c:v>15.604165999999999</c:v>
                </c:pt>
                <c:pt idx="751">
                  <c:v>15.625</c:v>
                </c:pt>
                <c:pt idx="752">
                  <c:v>15.645834000000001</c:v>
                </c:pt>
                <c:pt idx="753">
                  <c:v>15.666665999999999</c:v>
                </c:pt>
                <c:pt idx="754">
                  <c:v>15.6875</c:v>
                </c:pt>
                <c:pt idx="755">
                  <c:v>15.708334000000001</c:v>
                </c:pt>
                <c:pt idx="756">
                  <c:v>15.729165999999999</c:v>
                </c:pt>
                <c:pt idx="757">
                  <c:v>15.75</c:v>
                </c:pt>
                <c:pt idx="758">
                  <c:v>15.770834000000001</c:v>
                </c:pt>
                <c:pt idx="759">
                  <c:v>15.791665999999999</c:v>
                </c:pt>
                <c:pt idx="760">
                  <c:v>15.8125</c:v>
                </c:pt>
                <c:pt idx="761">
                  <c:v>15.833334000000001</c:v>
                </c:pt>
                <c:pt idx="762">
                  <c:v>15.854165999999999</c:v>
                </c:pt>
                <c:pt idx="763">
                  <c:v>15.875</c:v>
                </c:pt>
                <c:pt idx="764">
                  <c:v>15.895834000000001</c:v>
                </c:pt>
                <c:pt idx="765">
                  <c:v>15.916665999999999</c:v>
                </c:pt>
                <c:pt idx="766">
                  <c:v>15.9375</c:v>
                </c:pt>
                <c:pt idx="767">
                  <c:v>15.958334000000001</c:v>
                </c:pt>
                <c:pt idx="768">
                  <c:v>15.979165999999999</c:v>
                </c:pt>
                <c:pt idx="769">
                  <c:v>16</c:v>
                </c:pt>
                <c:pt idx="770">
                  <c:v>16.020834000000001</c:v>
                </c:pt>
                <c:pt idx="771">
                  <c:v>16.041665999999999</c:v>
                </c:pt>
                <c:pt idx="772">
                  <c:v>16.0625</c:v>
                </c:pt>
                <c:pt idx="773">
                  <c:v>16.083334000000001</c:v>
                </c:pt>
                <c:pt idx="774">
                  <c:v>16.104165999999999</c:v>
                </c:pt>
                <c:pt idx="775">
                  <c:v>16.125</c:v>
                </c:pt>
                <c:pt idx="776">
                  <c:v>16.145834000000001</c:v>
                </c:pt>
                <c:pt idx="777">
                  <c:v>16.166665999999999</c:v>
                </c:pt>
                <c:pt idx="778">
                  <c:v>16.1875</c:v>
                </c:pt>
                <c:pt idx="779">
                  <c:v>16.208334000000001</c:v>
                </c:pt>
                <c:pt idx="780">
                  <c:v>16.229165999999999</c:v>
                </c:pt>
                <c:pt idx="781">
                  <c:v>16.25</c:v>
                </c:pt>
                <c:pt idx="782">
                  <c:v>16.270834000000001</c:v>
                </c:pt>
                <c:pt idx="783">
                  <c:v>16.291665999999999</c:v>
                </c:pt>
                <c:pt idx="784">
                  <c:v>16.3125</c:v>
                </c:pt>
                <c:pt idx="785">
                  <c:v>16.333334000000001</c:v>
                </c:pt>
                <c:pt idx="786">
                  <c:v>16.354165999999999</c:v>
                </c:pt>
                <c:pt idx="787">
                  <c:v>16.375</c:v>
                </c:pt>
                <c:pt idx="788">
                  <c:v>16.395834000000001</c:v>
                </c:pt>
                <c:pt idx="789">
                  <c:v>16.416665999999999</c:v>
                </c:pt>
                <c:pt idx="790">
                  <c:v>16.4375</c:v>
                </c:pt>
                <c:pt idx="791">
                  <c:v>16.458334000000001</c:v>
                </c:pt>
                <c:pt idx="792">
                  <c:v>16.479165999999999</c:v>
                </c:pt>
                <c:pt idx="793">
                  <c:v>16.5</c:v>
                </c:pt>
                <c:pt idx="794">
                  <c:v>16.520834000000001</c:v>
                </c:pt>
                <c:pt idx="795">
                  <c:v>16.541665999999999</c:v>
                </c:pt>
                <c:pt idx="796">
                  <c:v>16.5625</c:v>
                </c:pt>
                <c:pt idx="797">
                  <c:v>16.583334000000001</c:v>
                </c:pt>
                <c:pt idx="798">
                  <c:v>16.604165999999999</c:v>
                </c:pt>
                <c:pt idx="799">
                  <c:v>16.625</c:v>
                </c:pt>
                <c:pt idx="800">
                  <c:v>16.645834000000001</c:v>
                </c:pt>
                <c:pt idx="801">
                  <c:v>16.666665999999999</c:v>
                </c:pt>
                <c:pt idx="802">
                  <c:v>16.6875</c:v>
                </c:pt>
                <c:pt idx="803">
                  <c:v>16.708334000000001</c:v>
                </c:pt>
                <c:pt idx="804">
                  <c:v>16.729165999999999</c:v>
                </c:pt>
                <c:pt idx="805">
                  <c:v>16.75</c:v>
                </c:pt>
                <c:pt idx="806">
                  <c:v>16.770834000000001</c:v>
                </c:pt>
                <c:pt idx="807">
                  <c:v>16.791665999999999</c:v>
                </c:pt>
                <c:pt idx="808">
                  <c:v>16.8125</c:v>
                </c:pt>
                <c:pt idx="809">
                  <c:v>16.833334000000001</c:v>
                </c:pt>
                <c:pt idx="810">
                  <c:v>16.854165999999999</c:v>
                </c:pt>
                <c:pt idx="811">
                  <c:v>16.875</c:v>
                </c:pt>
                <c:pt idx="812">
                  <c:v>16.895834000000001</c:v>
                </c:pt>
                <c:pt idx="813">
                  <c:v>16.916665999999999</c:v>
                </c:pt>
                <c:pt idx="814">
                  <c:v>16.9375</c:v>
                </c:pt>
                <c:pt idx="815">
                  <c:v>16.958334000000001</c:v>
                </c:pt>
                <c:pt idx="816">
                  <c:v>16.979165999999999</c:v>
                </c:pt>
                <c:pt idx="817">
                  <c:v>17</c:v>
                </c:pt>
                <c:pt idx="818">
                  <c:v>17.020834000000001</c:v>
                </c:pt>
                <c:pt idx="819">
                  <c:v>17.041665999999999</c:v>
                </c:pt>
                <c:pt idx="820">
                  <c:v>17.0625</c:v>
                </c:pt>
                <c:pt idx="821">
                  <c:v>17.083334000000001</c:v>
                </c:pt>
                <c:pt idx="822">
                  <c:v>17.104165999999999</c:v>
                </c:pt>
                <c:pt idx="823">
                  <c:v>17.125</c:v>
                </c:pt>
                <c:pt idx="824">
                  <c:v>17.145834000000001</c:v>
                </c:pt>
                <c:pt idx="825">
                  <c:v>17.166665999999999</c:v>
                </c:pt>
                <c:pt idx="826">
                  <c:v>17.1875</c:v>
                </c:pt>
                <c:pt idx="827">
                  <c:v>17.208334000000001</c:v>
                </c:pt>
                <c:pt idx="828">
                  <c:v>17.229165999999999</c:v>
                </c:pt>
                <c:pt idx="829">
                  <c:v>17.25</c:v>
                </c:pt>
                <c:pt idx="830">
                  <c:v>17.270834000000001</c:v>
                </c:pt>
                <c:pt idx="831">
                  <c:v>17.291665999999999</c:v>
                </c:pt>
                <c:pt idx="832">
                  <c:v>17.3125</c:v>
                </c:pt>
                <c:pt idx="833">
                  <c:v>17.333334000000001</c:v>
                </c:pt>
                <c:pt idx="834">
                  <c:v>17.354165999999999</c:v>
                </c:pt>
                <c:pt idx="835">
                  <c:v>17.375</c:v>
                </c:pt>
                <c:pt idx="836">
                  <c:v>17.395834000000001</c:v>
                </c:pt>
                <c:pt idx="837">
                  <c:v>17.416665999999999</c:v>
                </c:pt>
                <c:pt idx="838">
                  <c:v>17.4375</c:v>
                </c:pt>
                <c:pt idx="839">
                  <c:v>17.458334000000001</c:v>
                </c:pt>
                <c:pt idx="840">
                  <c:v>17.479165999999999</c:v>
                </c:pt>
                <c:pt idx="841">
                  <c:v>17.5</c:v>
                </c:pt>
                <c:pt idx="842">
                  <c:v>17.520834000000001</c:v>
                </c:pt>
                <c:pt idx="843">
                  <c:v>17.541665999999999</c:v>
                </c:pt>
                <c:pt idx="844">
                  <c:v>17.5625</c:v>
                </c:pt>
                <c:pt idx="845">
                  <c:v>17.583334000000001</c:v>
                </c:pt>
                <c:pt idx="846">
                  <c:v>17.604165999999999</c:v>
                </c:pt>
                <c:pt idx="847">
                  <c:v>17.625</c:v>
                </c:pt>
                <c:pt idx="848">
                  <c:v>17.645834000000001</c:v>
                </c:pt>
                <c:pt idx="849">
                  <c:v>17.666665999999999</c:v>
                </c:pt>
                <c:pt idx="850">
                  <c:v>17.6875</c:v>
                </c:pt>
                <c:pt idx="851">
                  <c:v>17.708334000000001</c:v>
                </c:pt>
                <c:pt idx="852">
                  <c:v>17.729165999999999</c:v>
                </c:pt>
                <c:pt idx="853">
                  <c:v>17.75</c:v>
                </c:pt>
                <c:pt idx="854">
                  <c:v>17.770834000000001</c:v>
                </c:pt>
                <c:pt idx="855">
                  <c:v>17.791665999999999</c:v>
                </c:pt>
                <c:pt idx="856">
                  <c:v>17.8125</c:v>
                </c:pt>
                <c:pt idx="857">
                  <c:v>17.833334000000001</c:v>
                </c:pt>
                <c:pt idx="858">
                  <c:v>17.854165999999999</c:v>
                </c:pt>
                <c:pt idx="859">
                  <c:v>17.875</c:v>
                </c:pt>
                <c:pt idx="860">
                  <c:v>17.895834000000001</c:v>
                </c:pt>
                <c:pt idx="861">
                  <c:v>17.916665999999999</c:v>
                </c:pt>
                <c:pt idx="862">
                  <c:v>17.9375</c:v>
                </c:pt>
                <c:pt idx="863">
                  <c:v>17.958334000000001</c:v>
                </c:pt>
                <c:pt idx="864">
                  <c:v>17.979165999999999</c:v>
                </c:pt>
                <c:pt idx="865">
                  <c:v>18</c:v>
                </c:pt>
                <c:pt idx="866">
                  <c:v>18.020834000000001</c:v>
                </c:pt>
                <c:pt idx="867">
                  <c:v>18.041665999999999</c:v>
                </c:pt>
                <c:pt idx="868">
                  <c:v>18.0625</c:v>
                </c:pt>
                <c:pt idx="869">
                  <c:v>18.083334000000001</c:v>
                </c:pt>
                <c:pt idx="870">
                  <c:v>18.104165999999999</c:v>
                </c:pt>
                <c:pt idx="871">
                  <c:v>18.125</c:v>
                </c:pt>
                <c:pt idx="872">
                  <c:v>18.145834000000001</c:v>
                </c:pt>
                <c:pt idx="873">
                  <c:v>18.166665999999999</c:v>
                </c:pt>
                <c:pt idx="874">
                  <c:v>18.1875</c:v>
                </c:pt>
                <c:pt idx="875">
                  <c:v>18.208334000000001</c:v>
                </c:pt>
                <c:pt idx="876">
                  <c:v>18.229165999999999</c:v>
                </c:pt>
                <c:pt idx="877">
                  <c:v>18.25</c:v>
                </c:pt>
                <c:pt idx="878">
                  <c:v>18.270834000000001</c:v>
                </c:pt>
                <c:pt idx="879">
                  <c:v>18.291665999999999</c:v>
                </c:pt>
                <c:pt idx="880">
                  <c:v>18.3125</c:v>
                </c:pt>
                <c:pt idx="881">
                  <c:v>18.333334000000001</c:v>
                </c:pt>
                <c:pt idx="882">
                  <c:v>18.354165999999999</c:v>
                </c:pt>
                <c:pt idx="883">
                  <c:v>18.375</c:v>
                </c:pt>
                <c:pt idx="884">
                  <c:v>18.395834000000001</c:v>
                </c:pt>
                <c:pt idx="885">
                  <c:v>18.416665999999999</c:v>
                </c:pt>
                <c:pt idx="886">
                  <c:v>18.4375</c:v>
                </c:pt>
                <c:pt idx="887">
                  <c:v>18.458334000000001</c:v>
                </c:pt>
                <c:pt idx="888">
                  <c:v>18.479165999999999</c:v>
                </c:pt>
                <c:pt idx="889">
                  <c:v>18.5</c:v>
                </c:pt>
                <c:pt idx="890">
                  <c:v>18.520834000000001</c:v>
                </c:pt>
                <c:pt idx="891">
                  <c:v>18.541665999999999</c:v>
                </c:pt>
                <c:pt idx="892">
                  <c:v>18.5625</c:v>
                </c:pt>
                <c:pt idx="893">
                  <c:v>18.583334000000001</c:v>
                </c:pt>
                <c:pt idx="894">
                  <c:v>18.604165999999999</c:v>
                </c:pt>
                <c:pt idx="895">
                  <c:v>18.625</c:v>
                </c:pt>
                <c:pt idx="896">
                  <c:v>18.645834000000001</c:v>
                </c:pt>
                <c:pt idx="897">
                  <c:v>18.666665999999999</c:v>
                </c:pt>
                <c:pt idx="898">
                  <c:v>18.6875</c:v>
                </c:pt>
                <c:pt idx="899">
                  <c:v>18.708334000000001</c:v>
                </c:pt>
                <c:pt idx="900">
                  <c:v>18.729165999999999</c:v>
                </c:pt>
                <c:pt idx="901">
                  <c:v>18.75</c:v>
                </c:pt>
                <c:pt idx="902">
                  <c:v>18.770834000000001</c:v>
                </c:pt>
                <c:pt idx="903">
                  <c:v>18.791665999999999</c:v>
                </c:pt>
                <c:pt idx="904">
                  <c:v>18.8125</c:v>
                </c:pt>
                <c:pt idx="905">
                  <c:v>18.833334000000001</c:v>
                </c:pt>
                <c:pt idx="906">
                  <c:v>18.854165999999999</c:v>
                </c:pt>
                <c:pt idx="907">
                  <c:v>18.875</c:v>
                </c:pt>
                <c:pt idx="908">
                  <c:v>18.895834000000001</c:v>
                </c:pt>
                <c:pt idx="909">
                  <c:v>18.916665999999999</c:v>
                </c:pt>
                <c:pt idx="910">
                  <c:v>18.9375</c:v>
                </c:pt>
                <c:pt idx="911">
                  <c:v>18.958334000000001</c:v>
                </c:pt>
                <c:pt idx="912">
                  <c:v>18.979165999999999</c:v>
                </c:pt>
                <c:pt idx="913">
                  <c:v>19</c:v>
                </c:pt>
                <c:pt idx="914">
                  <c:v>19.020834000000001</c:v>
                </c:pt>
                <c:pt idx="915">
                  <c:v>19.041665999999999</c:v>
                </c:pt>
                <c:pt idx="916">
                  <c:v>19.0625</c:v>
                </c:pt>
                <c:pt idx="917">
                  <c:v>19.083334000000001</c:v>
                </c:pt>
                <c:pt idx="918">
                  <c:v>19.104165999999999</c:v>
                </c:pt>
                <c:pt idx="919">
                  <c:v>19.125</c:v>
                </c:pt>
                <c:pt idx="920">
                  <c:v>19.145834000000001</c:v>
                </c:pt>
                <c:pt idx="921">
                  <c:v>19.166665999999999</c:v>
                </c:pt>
                <c:pt idx="922">
                  <c:v>19.1875</c:v>
                </c:pt>
                <c:pt idx="923">
                  <c:v>19.208334000000001</c:v>
                </c:pt>
                <c:pt idx="924">
                  <c:v>19.229165999999999</c:v>
                </c:pt>
                <c:pt idx="925">
                  <c:v>19.25</c:v>
                </c:pt>
                <c:pt idx="926">
                  <c:v>19.270834000000001</c:v>
                </c:pt>
                <c:pt idx="927">
                  <c:v>19.291665999999999</c:v>
                </c:pt>
                <c:pt idx="928">
                  <c:v>19.3125</c:v>
                </c:pt>
                <c:pt idx="929">
                  <c:v>19.333334000000001</c:v>
                </c:pt>
                <c:pt idx="930">
                  <c:v>19.354165999999999</c:v>
                </c:pt>
                <c:pt idx="931">
                  <c:v>19.375</c:v>
                </c:pt>
                <c:pt idx="932">
                  <c:v>19.395834000000001</c:v>
                </c:pt>
                <c:pt idx="933">
                  <c:v>19.416665999999999</c:v>
                </c:pt>
                <c:pt idx="934">
                  <c:v>19.4375</c:v>
                </c:pt>
                <c:pt idx="935">
                  <c:v>19.458334000000001</c:v>
                </c:pt>
                <c:pt idx="936">
                  <c:v>19.479165999999999</c:v>
                </c:pt>
                <c:pt idx="937">
                  <c:v>19.5</c:v>
                </c:pt>
                <c:pt idx="938">
                  <c:v>19.520831999999999</c:v>
                </c:pt>
                <c:pt idx="939">
                  <c:v>19.541665999999999</c:v>
                </c:pt>
                <c:pt idx="940">
                  <c:v>19.5625</c:v>
                </c:pt>
                <c:pt idx="941">
                  <c:v>19.583331999999999</c:v>
                </c:pt>
                <c:pt idx="942">
                  <c:v>19.604165999999999</c:v>
                </c:pt>
                <c:pt idx="943">
                  <c:v>19.625</c:v>
                </c:pt>
                <c:pt idx="944">
                  <c:v>19.645831999999999</c:v>
                </c:pt>
                <c:pt idx="945">
                  <c:v>19.666665999999999</c:v>
                </c:pt>
                <c:pt idx="946">
                  <c:v>19.6875</c:v>
                </c:pt>
                <c:pt idx="947">
                  <c:v>19.708331999999999</c:v>
                </c:pt>
                <c:pt idx="948">
                  <c:v>19.729165999999999</c:v>
                </c:pt>
                <c:pt idx="949">
                  <c:v>19.75</c:v>
                </c:pt>
                <c:pt idx="950">
                  <c:v>19.770831999999999</c:v>
                </c:pt>
                <c:pt idx="951">
                  <c:v>19.791665999999999</c:v>
                </c:pt>
                <c:pt idx="952">
                  <c:v>19.8125</c:v>
                </c:pt>
                <c:pt idx="953">
                  <c:v>19.833331999999999</c:v>
                </c:pt>
                <c:pt idx="954">
                  <c:v>19.854165999999999</c:v>
                </c:pt>
                <c:pt idx="955">
                  <c:v>19.875</c:v>
                </c:pt>
                <c:pt idx="956">
                  <c:v>19.895831999999999</c:v>
                </c:pt>
                <c:pt idx="957">
                  <c:v>19.916665999999999</c:v>
                </c:pt>
                <c:pt idx="958">
                  <c:v>19.9375</c:v>
                </c:pt>
                <c:pt idx="959">
                  <c:v>19.958331999999999</c:v>
                </c:pt>
                <c:pt idx="960">
                  <c:v>19.979165999999999</c:v>
                </c:pt>
                <c:pt idx="961">
                  <c:v>20</c:v>
                </c:pt>
                <c:pt idx="964">
                  <c:v>0.68750099999999992</c:v>
                </c:pt>
                <c:pt idx="965">
                  <c:v>0.83333399999999991</c:v>
                </c:pt>
              </c:numCache>
            </c:numRef>
          </c:xVal>
          <c:yVal>
            <c:numRef>
              <c:f>aLL!$N$2:$N$968</c:f>
              <c:numCache>
                <c:formatCode>General</c:formatCode>
                <c:ptCount val="967"/>
                <c:pt idx="0">
                  <c:v>60</c:v>
                </c:pt>
                <c:pt idx="1">
                  <c:v>60.000014999999998</c:v>
                </c:pt>
                <c:pt idx="2">
                  <c:v>60.000031</c:v>
                </c:pt>
                <c:pt idx="3">
                  <c:v>60.000050000000002</c:v>
                </c:pt>
                <c:pt idx="4">
                  <c:v>60.000064999999999</c:v>
                </c:pt>
                <c:pt idx="5">
                  <c:v>60.000079999999997</c:v>
                </c:pt>
                <c:pt idx="6">
                  <c:v>60.000098999999999</c:v>
                </c:pt>
                <c:pt idx="7">
                  <c:v>60.000107</c:v>
                </c:pt>
                <c:pt idx="8">
                  <c:v>60.000121999999998</c:v>
                </c:pt>
                <c:pt idx="9">
                  <c:v>60.000137000000002</c:v>
                </c:pt>
                <c:pt idx="10">
                  <c:v>60.000145000000003</c:v>
                </c:pt>
                <c:pt idx="11">
                  <c:v>60.000149</c:v>
                </c:pt>
                <c:pt idx="12">
                  <c:v>60.000149</c:v>
                </c:pt>
                <c:pt idx="13">
                  <c:v>60.000155999999997</c:v>
                </c:pt>
                <c:pt idx="14">
                  <c:v>60.000155999999997</c:v>
                </c:pt>
                <c:pt idx="15">
                  <c:v>60.000163999999998</c:v>
                </c:pt>
                <c:pt idx="16">
                  <c:v>60.000163999999998</c:v>
                </c:pt>
                <c:pt idx="17">
                  <c:v>60.000163999999998</c:v>
                </c:pt>
                <c:pt idx="18">
                  <c:v>60.000163999999998</c:v>
                </c:pt>
                <c:pt idx="19">
                  <c:v>60.000171999999999</c:v>
                </c:pt>
                <c:pt idx="20">
                  <c:v>60.000171999999999</c:v>
                </c:pt>
                <c:pt idx="21">
                  <c:v>60.000171999999999</c:v>
                </c:pt>
                <c:pt idx="22">
                  <c:v>60.000171999999999</c:v>
                </c:pt>
                <c:pt idx="23">
                  <c:v>60.000171999999999</c:v>
                </c:pt>
                <c:pt idx="24">
                  <c:v>60.000171999999999</c:v>
                </c:pt>
                <c:pt idx="25">
                  <c:v>60.000171999999999</c:v>
                </c:pt>
                <c:pt idx="26">
                  <c:v>59.992064999999997</c:v>
                </c:pt>
                <c:pt idx="27">
                  <c:v>59.985325000000003</c:v>
                </c:pt>
                <c:pt idx="28">
                  <c:v>59.978423999999997</c:v>
                </c:pt>
                <c:pt idx="29">
                  <c:v>59.971359</c:v>
                </c:pt>
                <c:pt idx="30">
                  <c:v>59.964320999999998</c:v>
                </c:pt>
                <c:pt idx="31">
                  <c:v>59.957473999999998</c:v>
                </c:pt>
                <c:pt idx="32">
                  <c:v>59.950927999999998</c:v>
                </c:pt>
                <c:pt idx="33">
                  <c:v>59.944721000000001</c:v>
                </c:pt>
                <c:pt idx="34">
                  <c:v>59.938865999999997</c:v>
                </c:pt>
                <c:pt idx="35">
                  <c:v>59.933346</c:v>
                </c:pt>
                <c:pt idx="36">
                  <c:v>59.928092999999997</c:v>
                </c:pt>
                <c:pt idx="37">
                  <c:v>59.923042000000002</c:v>
                </c:pt>
                <c:pt idx="38">
                  <c:v>59.918118</c:v>
                </c:pt>
                <c:pt idx="39">
                  <c:v>59.913231000000003</c:v>
                </c:pt>
                <c:pt idx="40">
                  <c:v>59.908313999999997</c:v>
                </c:pt>
                <c:pt idx="41">
                  <c:v>59.903320000000001</c:v>
                </c:pt>
                <c:pt idx="42">
                  <c:v>59.898212000000001</c:v>
                </c:pt>
                <c:pt idx="43">
                  <c:v>59.892994000000002</c:v>
                </c:pt>
                <c:pt idx="44">
                  <c:v>59.887706999999999</c:v>
                </c:pt>
                <c:pt idx="45">
                  <c:v>59.882389000000003</c:v>
                </c:pt>
                <c:pt idx="46">
                  <c:v>59.877121000000002</c:v>
                </c:pt>
                <c:pt idx="47">
                  <c:v>59.871963999999998</c:v>
                </c:pt>
                <c:pt idx="48">
                  <c:v>59.866993000000001</c:v>
                </c:pt>
                <c:pt idx="49">
                  <c:v>59.862282</c:v>
                </c:pt>
                <c:pt idx="50">
                  <c:v>59.857852999999999</c:v>
                </c:pt>
                <c:pt idx="51">
                  <c:v>59.853729000000001</c:v>
                </c:pt>
                <c:pt idx="52">
                  <c:v>59.849879999999999</c:v>
                </c:pt>
                <c:pt idx="53">
                  <c:v>59.846279000000003</c:v>
                </c:pt>
                <c:pt idx="54">
                  <c:v>59.842834000000003</c:v>
                </c:pt>
                <c:pt idx="55">
                  <c:v>59.839458</c:v>
                </c:pt>
                <c:pt idx="56">
                  <c:v>59.836052000000002</c:v>
                </c:pt>
                <c:pt idx="57">
                  <c:v>59.832526999999999</c:v>
                </c:pt>
                <c:pt idx="58">
                  <c:v>59.828803999999998</c:v>
                </c:pt>
                <c:pt idx="59">
                  <c:v>59.824829000000001</c:v>
                </c:pt>
                <c:pt idx="60">
                  <c:v>59.820587000000003</c:v>
                </c:pt>
                <c:pt idx="61">
                  <c:v>59.816077999999997</c:v>
                </c:pt>
                <c:pt idx="62">
                  <c:v>59.811363</c:v>
                </c:pt>
                <c:pt idx="63">
                  <c:v>59.806491999999999</c:v>
                </c:pt>
                <c:pt idx="64">
                  <c:v>59.801552000000001</c:v>
                </c:pt>
                <c:pt idx="65">
                  <c:v>59.796627000000001</c:v>
                </c:pt>
                <c:pt idx="66">
                  <c:v>59.791798</c:v>
                </c:pt>
                <c:pt idx="67">
                  <c:v>59.787128000000003</c:v>
                </c:pt>
                <c:pt idx="68">
                  <c:v>59.782660999999997</c:v>
                </c:pt>
                <c:pt idx="69">
                  <c:v>59.778412000000003</c:v>
                </c:pt>
                <c:pt idx="70">
                  <c:v>59.774363999999998</c:v>
                </c:pt>
                <c:pt idx="71">
                  <c:v>59.770496000000001</c:v>
                </c:pt>
                <c:pt idx="72">
                  <c:v>59.766734999999997</c:v>
                </c:pt>
                <c:pt idx="73">
                  <c:v>59.762985</c:v>
                </c:pt>
                <c:pt idx="74">
                  <c:v>59.759158999999997</c:v>
                </c:pt>
                <c:pt idx="75">
                  <c:v>59.755299000000001</c:v>
                </c:pt>
                <c:pt idx="76">
                  <c:v>59.751373000000001</c:v>
                </c:pt>
                <c:pt idx="77">
                  <c:v>59.747382999999999</c:v>
                </c:pt>
                <c:pt idx="78">
                  <c:v>59.743248000000001</c:v>
                </c:pt>
                <c:pt idx="79">
                  <c:v>59.73901</c:v>
                </c:pt>
                <c:pt idx="80">
                  <c:v>59.734619000000002</c:v>
                </c:pt>
                <c:pt idx="81">
                  <c:v>59.730148</c:v>
                </c:pt>
                <c:pt idx="82">
                  <c:v>59.725689000000003</c:v>
                </c:pt>
                <c:pt idx="83">
                  <c:v>59.721321000000003</c:v>
                </c:pt>
                <c:pt idx="84">
                  <c:v>59.717117000000002</c:v>
                </c:pt>
                <c:pt idx="85">
                  <c:v>59.713127</c:v>
                </c:pt>
                <c:pt idx="86">
                  <c:v>59.709412</c:v>
                </c:pt>
                <c:pt idx="87">
                  <c:v>59.705970999999998</c:v>
                </c:pt>
                <c:pt idx="88">
                  <c:v>59.702801000000001</c:v>
                </c:pt>
                <c:pt idx="89">
                  <c:v>59.699866999999998</c:v>
                </c:pt>
                <c:pt idx="90">
                  <c:v>59.697116999999999</c:v>
                </c:pt>
                <c:pt idx="91">
                  <c:v>59.694488999999997</c:v>
                </c:pt>
                <c:pt idx="92">
                  <c:v>59.691913999999997</c:v>
                </c:pt>
                <c:pt idx="93">
                  <c:v>59.689312000000001</c:v>
                </c:pt>
                <c:pt idx="94">
                  <c:v>59.686630000000001</c:v>
                </c:pt>
                <c:pt idx="95">
                  <c:v>59.683819</c:v>
                </c:pt>
                <c:pt idx="96">
                  <c:v>59.680855000000001</c:v>
                </c:pt>
                <c:pt idx="97">
                  <c:v>59.677731000000001</c:v>
                </c:pt>
                <c:pt idx="98">
                  <c:v>59.674411999999997</c:v>
                </c:pt>
                <c:pt idx="99">
                  <c:v>59.671073999999997</c:v>
                </c:pt>
                <c:pt idx="100">
                  <c:v>59.667659999999998</c:v>
                </c:pt>
                <c:pt idx="101">
                  <c:v>59.664271999999997</c:v>
                </c:pt>
                <c:pt idx="102">
                  <c:v>59.660828000000002</c:v>
                </c:pt>
                <c:pt idx="103">
                  <c:v>59.657581</c:v>
                </c:pt>
                <c:pt idx="104">
                  <c:v>59.654434000000002</c:v>
                </c:pt>
                <c:pt idx="105">
                  <c:v>59.651451000000002</c:v>
                </c:pt>
                <c:pt idx="106">
                  <c:v>59.648643</c:v>
                </c:pt>
                <c:pt idx="107">
                  <c:v>59.645893000000001</c:v>
                </c:pt>
                <c:pt idx="108">
                  <c:v>59.643242000000001</c:v>
                </c:pt>
                <c:pt idx="109">
                  <c:v>59.640613999999999</c:v>
                </c:pt>
                <c:pt idx="110">
                  <c:v>59.637985</c:v>
                </c:pt>
                <c:pt idx="111">
                  <c:v>59.635261999999997</c:v>
                </c:pt>
                <c:pt idx="112">
                  <c:v>59.632415999999999</c:v>
                </c:pt>
                <c:pt idx="113">
                  <c:v>59.629421000000001</c:v>
                </c:pt>
                <c:pt idx="114">
                  <c:v>59.626282000000003</c:v>
                </c:pt>
                <c:pt idx="115">
                  <c:v>59.623019999999997</c:v>
                </c:pt>
                <c:pt idx="116">
                  <c:v>59.619663000000003</c:v>
                </c:pt>
                <c:pt idx="117">
                  <c:v>59.616261000000002</c:v>
                </c:pt>
                <c:pt idx="118">
                  <c:v>59.612876999999997</c:v>
                </c:pt>
                <c:pt idx="119">
                  <c:v>59.609561999999997</c:v>
                </c:pt>
                <c:pt idx="120">
                  <c:v>59.606380000000001</c:v>
                </c:pt>
                <c:pt idx="121">
                  <c:v>59.603371000000003</c:v>
                </c:pt>
                <c:pt idx="122">
                  <c:v>59.600555</c:v>
                </c:pt>
                <c:pt idx="123">
                  <c:v>59.597949999999997</c:v>
                </c:pt>
                <c:pt idx="124">
                  <c:v>59.595542999999999</c:v>
                </c:pt>
                <c:pt idx="125">
                  <c:v>59.593304000000003</c:v>
                </c:pt>
                <c:pt idx="126">
                  <c:v>59.591178999999997</c:v>
                </c:pt>
                <c:pt idx="127">
                  <c:v>59.589126999999998</c:v>
                </c:pt>
                <c:pt idx="128">
                  <c:v>59.587074000000001</c:v>
                </c:pt>
                <c:pt idx="129">
                  <c:v>59.584983999999999</c:v>
                </c:pt>
                <c:pt idx="130">
                  <c:v>59.582797999999997</c:v>
                </c:pt>
                <c:pt idx="131">
                  <c:v>59.580494000000002</c:v>
                </c:pt>
                <c:pt idx="132">
                  <c:v>59.578055999999997</c:v>
                </c:pt>
                <c:pt idx="133">
                  <c:v>59.575488999999997</c:v>
                </c:pt>
                <c:pt idx="134">
                  <c:v>59.572814999999999</c:v>
                </c:pt>
                <c:pt idx="135">
                  <c:v>59.570065</c:v>
                </c:pt>
                <c:pt idx="136">
                  <c:v>59.567276</c:v>
                </c:pt>
                <c:pt idx="137">
                  <c:v>59.564503000000002</c:v>
                </c:pt>
                <c:pt idx="138">
                  <c:v>59.561774999999997</c:v>
                </c:pt>
                <c:pt idx="139">
                  <c:v>59.559139000000002</c:v>
                </c:pt>
                <c:pt idx="140">
                  <c:v>59.556598999999999</c:v>
                </c:pt>
                <c:pt idx="141">
                  <c:v>59.554169000000002</c:v>
                </c:pt>
                <c:pt idx="142">
                  <c:v>59.551825999999998</c:v>
                </c:pt>
                <c:pt idx="143">
                  <c:v>59.549557</c:v>
                </c:pt>
                <c:pt idx="144">
                  <c:v>59.547317999999997</c:v>
                </c:pt>
                <c:pt idx="145">
                  <c:v>59.545062999999999</c:v>
                </c:pt>
                <c:pt idx="146">
                  <c:v>59.542751000000003</c:v>
                </c:pt>
                <c:pt idx="147">
                  <c:v>59.540348000000002</c:v>
                </c:pt>
                <c:pt idx="148">
                  <c:v>59.537823000000003</c:v>
                </c:pt>
                <c:pt idx="149">
                  <c:v>59.535156000000001</c:v>
                </c:pt>
                <c:pt idx="150">
                  <c:v>59.532356</c:v>
                </c:pt>
                <c:pt idx="151">
                  <c:v>59.529437999999999</c:v>
                </c:pt>
                <c:pt idx="152">
                  <c:v>59.526432</c:v>
                </c:pt>
                <c:pt idx="153">
                  <c:v>59.523384</c:v>
                </c:pt>
                <c:pt idx="154">
                  <c:v>59.520339999999997</c:v>
                </c:pt>
                <c:pt idx="155">
                  <c:v>59.517344999999999</c:v>
                </c:pt>
                <c:pt idx="156">
                  <c:v>59.514439000000003</c:v>
                </c:pt>
                <c:pt idx="157">
                  <c:v>59.511654</c:v>
                </c:pt>
                <c:pt idx="158">
                  <c:v>59.509014000000001</c:v>
                </c:pt>
                <c:pt idx="159">
                  <c:v>59.506512000000001</c:v>
                </c:pt>
                <c:pt idx="160">
                  <c:v>59.504142999999999</c:v>
                </c:pt>
                <c:pt idx="161">
                  <c:v>59.501868999999999</c:v>
                </c:pt>
                <c:pt idx="162">
                  <c:v>59.499664000000003</c:v>
                </c:pt>
                <c:pt idx="163">
                  <c:v>59.497475000000001</c:v>
                </c:pt>
                <c:pt idx="164">
                  <c:v>59.495266000000001</c:v>
                </c:pt>
                <c:pt idx="165">
                  <c:v>59.492992000000001</c:v>
                </c:pt>
                <c:pt idx="166">
                  <c:v>59.490627000000003</c:v>
                </c:pt>
                <c:pt idx="167">
                  <c:v>59.488154999999999</c:v>
                </c:pt>
                <c:pt idx="168">
                  <c:v>59.485573000000002</c:v>
                </c:pt>
                <c:pt idx="169">
                  <c:v>59.482903</c:v>
                </c:pt>
                <c:pt idx="170">
                  <c:v>59.480159999999998</c:v>
                </c:pt>
                <c:pt idx="171">
                  <c:v>59.477378999999999</c:v>
                </c:pt>
                <c:pt idx="172">
                  <c:v>59.474609000000001</c:v>
                </c:pt>
                <c:pt idx="173">
                  <c:v>59.471885999999998</c:v>
                </c:pt>
                <c:pt idx="174">
                  <c:v>59.469237999999997</c:v>
                </c:pt>
                <c:pt idx="175">
                  <c:v>59.466693999999997</c:v>
                </c:pt>
                <c:pt idx="176">
                  <c:v>59.464272000000001</c:v>
                </c:pt>
                <c:pt idx="177">
                  <c:v>59.461956000000001</c:v>
                </c:pt>
                <c:pt idx="178">
                  <c:v>59.459743000000003</c:v>
                </c:pt>
                <c:pt idx="179">
                  <c:v>59.457596000000002</c:v>
                </c:pt>
                <c:pt idx="180">
                  <c:v>59.455489999999998</c:v>
                </c:pt>
                <c:pt idx="181">
                  <c:v>59.453381</c:v>
                </c:pt>
                <c:pt idx="182">
                  <c:v>59.451228999999998</c:v>
                </c:pt>
                <c:pt idx="183">
                  <c:v>59.449005</c:v>
                </c:pt>
                <c:pt idx="184">
                  <c:v>59.446689999999997</c:v>
                </c:pt>
                <c:pt idx="185">
                  <c:v>59.44426</c:v>
                </c:pt>
                <c:pt idx="186">
                  <c:v>59.44173</c:v>
                </c:pt>
                <c:pt idx="187">
                  <c:v>59.439113999999996</c:v>
                </c:pt>
                <c:pt idx="188">
                  <c:v>59.436439999999997</c:v>
                </c:pt>
                <c:pt idx="189">
                  <c:v>59.433734999999999</c:v>
                </c:pt>
                <c:pt idx="190">
                  <c:v>59.431046000000002</c:v>
                </c:pt>
                <c:pt idx="191">
                  <c:v>59.42841</c:v>
                </c:pt>
                <c:pt idx="192">
                  <c:v>59.425854000000001</c:v>
                </c:pt>
                <c:pt idx="193">
                  <c:v>59.423400999999998</c:v>
                </c:pt>
                <c:pt idx="194">
                  <c:v>59.421059</c:v>
                </c:pt>
                <c:pt idx="195">
                  <c:v>59.418827</c:v>
                </c:pt>
                <c:pt idx="196">
                  <c:v>59.416691</c:v>
                </c:pt>
                <c:pt idx="197">
                  <c:v>59.414619000000002</c:v>
                </c:pt>
                <c:pt idx="198">
                  <c:v>59.412585999999997</c:v>
                </c:pt>
                <c:pt idx="199">
                  <c:v>59.410544999999999</c:v>
                </c:pt>
                <c:pt idx="200">
                  <c:v>59.408473999999998</c:v>
                </c:pt>
                <c:pt idx="201">
                  <c:v>59.406329999999997</c:v>
                </c:pt>
                <c:pt idx="202">
                  <c:v>59.404102000000002</c:v>
                </c:pt>
                <c:pt idx="203">
                  <c:v>59.401778999999998</c:v>
                </c:pt>
                <c:pt idx="204">
                  <c:v>59.399360999999999</c:v>
                </c:pt>
                <c:pt idx="205">
                  <c:v>59.396866000000003</c:v>
                </c:pt>
                <c:pt idx="206">
                  <c:v>59.394325000000002</c:v>
                </c:pt>
                <c:pt idx="207">
                  <c:v>59.391765999999997</c:v>
                </c:pt>
                <c:pt idx="208">
                  <c:v>59.389220999999999</c:v>
                </c:pt>
                <c:pt idx="209">
                  <c:v>59.386726000000003</c:v>
                </c:pt>
                <c:pt idx="210">
                  <c:v>59.384307999999997</c:v>
                </c:pt>
                <c:pt idx="211">
                  <c:v>59.381988999999997</c:v>
                </c:pt>
                <c:pt idx="212">
                  <c:v>59.379764999999999</c:v>
                </c:pt>
                <c:pt idx="213">
                  <c:v>59.377643999999997</c:v>
                </c:pt>
                <c:pt idx="214">
                  <c:v>59.375607000000002</c:v>
                </c:pt>
                <c:pt idx="215">
                  <c:v>59.373626999999999</c:v>
                </c:pt>
                <c:pt idx="216">
                  <c:v>59.371676999999998</c:v>
                </c:pt>
                <c:pt idx="217">
                  <c:v>59.369720000000001</c:v>
                </c:pt>
                <c:pt idx="218">
                  <c:v>59.367733000000001</c:v>
                </c:pt>
                <c:pt idx="219">
                  <c:v>59.365684999999999</c:v>
                </c:pt>
                <c:pt idx="220">
                  <c:v>59.363563999999997</c:v>
                </c:pt>
                <c:pt idx="221">
                  <c:v>59.361355000000003</c:v>
                </c:pt>
                <c:pt idx="222">
                  <c:v>59.359074</c:v>
                </c:pt>
                <c:pt idx="223">
                  <c:v>59.356735</c:v>
                </c:pt>
                <c:pt idx="224">
                  <c:v>59.354362000000002</c:v>
                </c:pt>
                <c:pt idx="225">
                  <c:v>59.351990000000001</c:v>
                </c:pt>
                <c:pt idx="226">
                  <c:v>59.349640000000001</c:v>
                </c:pt>
                <c:pt idx="227">
                  <c:v>59.347343000000002</c:v>
                </c:pt>
                <c:pt idx="228">
                  <c:v>59.345131000000002</c:v>
                </c:pt>
                <c:pt idx="229">
                  <c:v>59.343013999999997</c:v>
                </c:pt>
                <c:pt idx="230">
                  <c:v>59.340992</c:v>
                </c:pt>
                <c:pt idx="231">
                  <c:v>59.339061999999998</c:v>
                </c:pt>
                <c:pt idx="232">
                  <c:v>59.337207999999997</c:v>
                </c:pt>
                <c:pt idx="233">
                  <c:v>59.335406999999996</c:v>
                </c:pt>
                <c:pt idx="234">
                  <c:v>59.333626000000002</c:v>
                </c:pt>
                <c:pt idx="235">
                  <c:v>59.331837</c:v>
                </c:pt>
                <c:pt idx="236">
                  <c:v>59.330008999999997</c:v>
                </c:pt>
                <c:pt idx="237">
                  <c:v>59.328121000000003</c:v>
                </c:pt>
                <c:pt idx="238">
                  <c:v>59.326160000000002</c:v>
                </c:pt>
                <c:pt idx="239">
                  <c:v>59.324120000000001</c:v>
                </c:pt>
                <c:pt idx="240">
                  <c:v>59.322001999999998</c:v>
                </c:pt>
                <c:pt idx="241">
                  <c:v>59.319828000000001</c:v>
                </c:pt>
                <c:pt idx="242">
                  <c:v>59.317616000000001</c:v>
                </c:pt>
                <c:pt idx="243">
                  <c:v>59.315387999999999</c:v>
                </c:pt>
                <c:pt idx="244">
                  <c:v>59.313175000000001</c:v>
                </c:pt>
                <c:pt idx="245">
                  <c:v>59.311008000000001</c:v>
                </c:pt>
                <c:pt idx="246">
                  <c:v>59.308898999999997</c:v>
                </c:pt>
                <c:pt idx="247">
                  <c:v>59.306857999999998</c:v>
                </c:pt>
                <c:pt idx="248">
                  <c:v>59.304893</c:v>
                </c:pt>
                <c:pt idx="249">
                  <c:v>59.302993999999998</c:v>
                </c:pt>
                <c:pt idx="250">
                  <c:v>59.301144000000001</c:v>
                </c:pt>
                <c:pt idx="251">
                  <c:v>59.299320000000002</c:v>
                </c:pt>
                <c:pt idx="252">
                  <c:v>59.297504000000004</c:v>
                </c:pt>
                <c:pt idx="253">
                  <c:v>59.295662</c:v>
                </c:pt>
                <c:pt idx="254">
                  <c:v>59.293773999999999</c:v>
                </c:pt>
                <c:pt idx="255">
                  <c:v>59.291820999999999</c:v>
                </c:pt>
                <c:pt idx="256">
                  <c:v>59.289799000000002</c:v>
                </c:pt>
                <c:pt idx="257">
                  <c:v>59.287692999999997</c:v>
                </c:pt>
                <c:pt idx="258">
                  <c:v>59.285525999999997</c:v>
                </c:pt>
                <c:pt idx="259">
                  <c:v>59.283306000000003</c:v>
                </c:pt>
                <c:pt idx="260">
                  <c:v>59.281055000000002</c:v>
                </c:pt>
                <c:pt idx="261">
                  <c:v>59.278804999999998</c:v>
                </c:pt>
                <c:pt idx="262">
                  <c:v>59.276572999999999</c:v>
                </c:pt>
                <c:pt idx="263">
                  <c:v>59.274383999999998</c:v>
                </c:pt>
                <c:pt idx="264">
                  <c:v>59.272250999999997</c:v>
                </c:pt>
                <c:pt idx="265">
                  <c:v>59.270195000000001</c:v>
                </c:pt>
                <c:pt idx="266">
                  <c:v>59.268211000000001</c:v>
                </c:pt>
                <c:pt idx="267">
                  <c:v>59.266289</c:v>
                </c:pt>
                <c:pt idx="268">
                  <c:v>59.264415999999997</c:v>
                </c:pt>
                <c:pt idx="269">
                  <c:v>59.262573000000003</c:v>
                </c:pt>
                <c:pt idx="270">
                  <c:v>59.260738000000003</c:v>
                </c:pt>
                <c:pt idx="271">
                  <c:v>59.258887999999999</c:v>
                </c:pt>
                <c:pt idx="272">
                  <c:v>59.257004000000002</c:v>
                </c:pt>
                <c:pt idx="273">
                  <c:v>59.255074</c:v>
                </c:pt>
                <c:pt idx="274">
                  <c:v>59.253081999999999</c:v>
                </c:pt>
                <c:pt idx="275">
                  <c:v>59.251038000000001</c:v>
                </c:pt>
                <c:pt idx="276">
                  <c:v>59.248932000000003</c:v>
                </c:pt>
                <c:pt idx="277">
                  <c:v>59.246769</c:v>
                </c:pt>
                <c:pt idx="278">
                  <c:v>59.244774</c:v>
                </c:pt>
                <c:pt idx="279">
                  <c:v>59.24353</c:v>
                </c:pt>
                <c:pt idx="280">
                  <c:v>59.243664000000003</c:v>
                </c:pt>
                <c:pt idx="281">
                  <c:v>59.243549000000002</c:v>
                </c:pt>
                <c:pt idx="282">
                  <c:v>59.243515000000002</c:v>
                </c:pt>
                <c:pt idx="283">
                  <c:v>59.243538000000001</c:v>
                </c:pt>
                <c:pt idx="284">
                  <c:v>59.243599000000003</c:v>
                </c:pt>
                <c:pt idx="285">
                  <c:v>59.243659999999998</c:v>
                </c:pt>
                <c:pt idx="286">
                  <c:v>59.243693999999998</c:v>
                </c:pt>
                <c:pt idx="287">
                  <c:v>59.243682999999997</c:v>
                </c:pt>
                <c:pt idx="288">
                  <c:v>59.243625999999999</c:v>
                </c:pt>
                <c:pt idx="289">
                  <c:v>59.243507000000001</c:v>
                </c:pt>
                <c:pt idx="290">
                  <c:v>59.243355000000001</c:v>
                </c:pt>
                <c:pt idx="291">
                  <c:v>59.243195</c:v>
                </c:pt>
                <c:pt idx="292">
                  <c:v>59.243057</c:v>
                </c:pt>
                <c:pt idx="293">
                  <c:v>59.242977000000003</c:v>
                </c:pt>
                <c:pt idx="294">
                  <c:v>59.242989000000001</c:v>
                </c:pt>
                <c:pt idx="295">
                  <c:v>59.243118000000003</c:v>
                </c:pt>
                <c:pt idx="296">
                  <c:v>59.243389000000001</c:v>
                </c:pt>
                <c:pt idx="297">
                  <c:v>59.243805000000002</c:v>
                </c:pt>
                <c:pt idx="298">
                  <c:v>59.244365999999999</c:v>
                </c:pt>
                <c:pt idx="299">
                  <c:v>59.245044999999998</c:v>
                </c:pt>
                <c:pt idx="300">
                  <c:v>59.245807999999997</c:v>
                </c:pt>
                <c:pt idx="301">
                  <c:v>59.246623999999997</c:v>
                </c:pt>
                <c:pt idx="302">
                  <c:v>59.247444000000002</c:v>
                </c:pt>
                <c:pt idx="303">
                  <c:v>59.248221999999998</c:v>
                </c:pt>
                <c:pt idx="304">
                  <c:v>59.248927999999999</c:v>
                </c:pt>
                <c:pt idx="305">
                  <c:v>59.249530999999998</c:v>
                </c:pt>
                <c:pt idx="306">
                  <c:v>59.250031</c:v>
                </c:pt>
                <c:pt idx="307">
                  <c:v>59.250422999999998</c:v>
                </c:pt>
                <c:pt idx="308">
                  <c:v>59.250731999999999</c:v>
                </c:pt>
                <c:pt idx="309">
                  <c:v>59.250996000000001</c:v>
                </c:pt>
                <c:pt idx="310">
                  <c:v>59.251240000000003</c:v>
                </c:pt>
                <c:pt idx="311">
                  <c:v>59.251506999999997</c:v>
                </c:pt>
                <c:pt idx="312">
                  <c:v>59.251820000000002</c:v>
                </c:pt>
                <c:pt idx="313">
                  <c:v>59.252209000000001</c:v>
                </c:pt>
                <c:pt idx="314">
                  <c:v>59.252673999999999</c:v>
                </c:pt>
                <c:pt idx="315">
                  <c:v>59.253219999999999</c:v>
                </c:pt>
                <c:pt idx="316">
                  <c:v>59.253819</c:v>
                </c:pt>
                <c:pt idx="317">
                  <c:v>59.254447999999996</c:v>
                </c:pt>
                <c:pt idx="318">
                  <c:v>59.255074</c:v>
                </c:pt>
                <c:pt idx="319">
                  <c:v>59.255653000000002</c:v>
                </c:pt>
                <c:pt idx="320">
                  <c:v>59.256165000000003</c:v>
                </c:pt>
                <c:pt idx="321">
                  <c:v>59.256565000000002</c:v>
                </c:pt>
                <c:pt idx="322">
                  <c:v>59.256847</c:v>
                </c:pt>
                <c:pt idx="323">
                  <c:v>59.256996000000001</c:v>
                </c:pt>
                <c:pt idx="324">
                  <c:v>59.257019</c:v>
                </c:pt>
                <c:pt idx="325">
                  <c:v>59.256934999999999</c:v>
                </c:pt>
                <c:pt idx="326">
                  <c:v>59.256767000000004</c:v>
                </c:pt>
                <c:pt idx="327">
                  <c:v>59.256557000000001</c:v>
                </c:pt>
                <c:pt idx="328">
                  <c:v>59.256332</c:v>
                </c:pt>
                <c:pt idx="329">
                  <c:v>59.256149000000001</c:v>
                </c:pt>
                <c:pt idx="330">
                  <c:v>59.256027000000003</c:v>
                </c:pt>
                <c:pt idx="331">
                  <c:v>59.255992999999997</c:v>
                </c:pt>
                <c:pt idx="332">
                  <c:v>59.256058000000003</c:v>
                </c:pt>
                <c:pt idx="333">
                  <c:v>59.256217999999997</c:v>
                </c:pt>
                <c:pt idx="334">
                  <c:v>59.256461999999999</c:v>
                </c:pt>
                <c:pt idx="335">
                  <c:v>59.256762999999999</c:v>
                </c:pt>
                <c:pt idx="336">
                  <c:v>59.257092</c:v>
                </c:pt>
                <c:pt idx="337">
                  <c:v>59.257412000000002</c:v>
                </c:pt>
                <c:pt idx="338">
                  <c:v>59.257694000000001</c:v>
                </c:pt>
                <c:pt idx="339">
                  <c:v>59.257911999999997</c:v>
                </c:pt>
                <c:pt idx="340">
                  <c:v>59.258045000000003</c:v>
                </c:pt>
                <c:pt idx="341">
                  <c:v>59.258082999999999</c:v>
                </c:pt>
                <c:pt idx="342">
                  <c:v>59.258037999999999</c:v>
                </c:pt>
                <c:pt idx="343">
                  <c:v>59.257911999999997</c:v>
                </c:pt>
                <c:pt idx="344">
                  <c:v>59.257739999999998</c:v>
                </c:pt>
                <c:pt idx="345">
                  <c:v>59.257548999999997</c:v>
                </c:pt>
                <c:pt idx="346">
                  <c:v>59.257365999999998</c:v>
                </c:pt>
                <c:pt idx="347">
                  <c:v>59.257229000000002</c:v>
                </c:pt>
                <c:pt idx="348">
                  <c:v>59.257148999999998</c:v>
                </c:pt>
                <c:pt idx="349">
                  <c:v>59.257153000000002</c:v>
                </c:pt>
                <c:pt idx="350">
                  <c:v>59.257240000000003</c:v>
                </c:pt>
                <c:pt idx="351">
                  <c:v>59.257407999999998</c:v>
                </c:pt>
                <c:pt idx="352">
                  <c:v>59.257641</c:v>
                </c:pt>
                <c:pt idx="353">
                  <c:v>59.257922999999998</c:v>
                </c:pt>
                <c:pt idx="354">
                  <c:v>59.258220999999999</c:v>
                </c:pt>
                <c:pt idx="355">
                  <c:v>59.258507000000002</c:v>
                </c:pt>
                <c:pt idx="356">
                  <c:v>59.258766000000001</c:v>
                </c:pt>
                <c:pt idx="357">
                  <c:v>59.258968000000003</c:v>
                </c:pt>
                <c:pt idx="358">
                  <c:v>59.259112999999999</c:v>
                </c:pt>
                <c:pt idx="359">
                  <c:v>59.259193000000003</c:v>
                </c:pt>
                <c:pt idx="360">
                  <c:v>59.259219999999999</c:v>
                </c:pt>
                <c:pt idx="361">
                  <c:v>59.259200999999997</c:v>
                </c:pt>
                <c:pt idx="362">
                  <c:v>59.259174000000002</c:v>
                </c:pt>
                <c:pt idx="363">
                  <c:v>59.259148000000003</c:v>
                </c:pt>
                <c:pt idx="364">
                  <c:v>59.259163000000001</c:v>
                </c:pt>
                <c:pt idx="365">
                  <c:v>59.259231999999997</c:v>
                </c:pt>
                <c:pt idx="366">
                  <c:v>59.259369</c:v>
                </c:pt>
                <c:pt idx="367">
                  <c:v>59.259594</c:v>
                </c:pt>
                <c:pt idx="368">
                  <c:v>59.259892000000001</c:v>
                </c:pt>
                <c:pt idx="369">
                  <c:v>59.260261999999997</c:v>
                </c:pt>
                <c:pt idx="370">
                  <c:v>59.260685000000002</c:v>
                </c:pt>
                <c:pt idx="371">
                  <c:v>59.261135000000003</c:v>
                </c:pt>
                <c:pt idx="372">
                  <c:v>59.261584999999997</c:v>
                </c:pt>
                <c:pt idx="373">
                  <c:v>59.262011999999999</c:v>
                </c:pt>
                <c:pt idx="374">
                  <c:v>59.262397999999997</c:v>
                </c:pt>
                <c:pt idx="375">
                  <c:v>59.262721999999997</c:v>
                </c:pt>
                <c:pt idx="376">
                  <c:v>59.262977999999997</c:v>
                </c:pt>
                <c:pt idx="377">
                  <c:v>59.263168</c:v>
                </c:pt>
                <c:pt idx="378">
                  <c:v>59.263297999999999</c:v>
                </c:pt>
                <c:pt idx="379">
                  <c:v>59.263390000000001</c:v>
                </c:pt>
                <c:pt idx="380">
                  <c:v>59.263458</c:v>
                </c:pt>
                <c:pt idx="381">
                  <c:v>59.263527000000003</c:v>
                </c:pt>
                <c:pt idx="382">
                  <c:v>59.263615000000001</c:v>
                </c:pt>
                <c:pt idx="383">
                  <c:v>59.263744000000003</c:v>
                </c:pt>
                <c:pt idx="384">
                  <c:v>59.263924000000003</c:v>
                </c:pt>
                <c:pt idx="385">
                  <c:v>59.264156</c:v>
                </c:pt>
                <c:pt idx="386">
                  <c:v>59.264434999999999</c:v>
                </c:pt>
                <c:pt idx="387">
                  <c:v>59.264750999999997</c:v>
                </c:pt>
                <c:pt idx="388">
                  <c:v>59.265095000000002</c:v>
                </c:pt>
                <c:pt idx="389">
                  <c:v>59.265433999999999</c:v>
                </c:pt>
                <c:pt idx="390">
                  <c:v>59.265759000000003</c:v>
                </c:pt>
                <c:pt idx="391">
                  <c:v>59.266041000000001</c:v>
                </c:pt>
                <c:pt idx="392">
                  <c:v>59.266266000000002</c:v>
                </c:pt>
                <c:pt idx="393">
                  <c:v>59.26643</c:v>
                </c:pt>
                <c:pt idx="394">
                  <c:v>59.266528999999998</c:v>
                </c:pt>
                <c:pt idx="395">
                  <c:v>59.266570999999999</c:v>
                </c:pt>
                <c:pt idx="396">
                  <c:v>59.266562999999998</c:v>
                </c:pt>
                <c:pt idx="397">
                  <c:v>59.266525000000001</c:v>
                </c:pt>
                <c:pt idx="398">
                  <c:v>59.266483000000001</c:v>
                </c:pt>
                <c:pt idx="399">
                  <c:v>59.266457000000003</c:v>
                </c:pt>
                <c:pt idx="400">
                  <c:v>59.266460000000002</c:v>
                </c:pt>
                <c:pt idx="401">
                  <c:v>59.266509999999997</c:v>
                </c:pt>
                <c:pt idx="402">
                  <c:v>59.266613</c:v>
                </c:pt>
                <c:pt idx="403">
                  <c:v>59.266773000000001</c:v>
                </c:pt>
                <c:pt idx="404">
                  <c:v>59.266987</c:v>
                </c:pt>
                <c:pt idx="405">
                  <c:v>59.267238999999996</c:v>
                </c:pt>
                <c:pt idx="406">
                  <c:v>59.267516999999998</c:v>
                </c:pt>
                <c:pt idx="407">
                  <c:v>59.267798999999997</c:v>
                </c:pt>
                <c:pt idx="408">
                  <c:v>59.268065999999997</c:v>
                </c:pt>
                <c:pt idx="409">
                  <c:v>59.268313999999997</c:v>
                </c:pt>
                <c:pt idx="410">
                  <c:v>59.268523999999999</c:v>
                </c:pt>
                <c:pt idx="411">
                  <c:v>59.268687999999997</c:v>
                </c:pt>
                <c:pt idx="412">
                  <c:v>59.268810000000002</c:v>
                </c:pt>
                <c:pt idx="413">
                  <c:v>59.268906000000001</c:v>
                </c:pt>
                <c:pt idx="414">
                  <c:v>59.268982000000001</c:v>
                </c:pt>
                <c:pt idx="415">
                  <c:v>59.269047</c:v>
                </c:pt>
                <c:pt idx="416">
                  <c:v>59.269131000000002</c:v>
                </c:pt>
                <c:pt idx="417">
                  <c:v>59.269244999999998</c:v>
                </c:pt>
                <c:pt idx="418">
                  <c:v>59.269398000000002</c:v>
                </c:pt>
                <c:pt idx="419">
                  <c:v>59.269607999999998</c:v>
                </c:pt>
                <c:pt idx="420">
                  <c:v>59.269866999999998</c:v>
                </c:pt>
                <c:pt idx="421">
                  <c:v>59.270180000000003</c:v>
                </c:pt>
                <c:pt idx="422">
                  <c:v>59.270527000000001</c:v>
                </c:pt>
                <c:pt idx="423">
                  <c:v>59.270907999999999</c:v>
                </c:pt>
                <c:pt idx="424">
                  <c:v>59.271293999999997</c:v>
                </c:pt>
                <c:pt idx="425">
                  <c:v>59.271670999999998</c:v>
                </c:pt>
                <c:pt idx="426">
                  <c:v>59.272030000000001</c:v>
                </c:pt>
                <c:pt idx="427">
                  <c:v>59.272350000000003</c:v>
                </c:pt>
                <c:pt idx="428">
                  <c:v>59.272629000000002</c:v>
                </c:pt>
                <c:pt idx="429">
                  <c:v>59.272860999999999</c:v>
                </c:pt>
                <c:pt idx="430">
                  <c:v>59.273048000000003</c:v>
                </c:pt>
                <c:pt idx="431">
                  <c:v>59.273215999999998</c:v>
                </c:pt>
                <c:pt idx="432">
                  <c:v>59.273361000000001</c:v>
                </c:pt>
                <c:pt idx="433">
                  <c:v>59.273502000000001</c:v>
                </c:pt>
                <c:pt idx="434">
                  <c:v>59.273670000000003</c:v>
                </c:pt>
                <c:pt idx="435">
                  <c:v>59.273865000000001</c:v>
                </c:pt>
                <c:pt idx="436">
                  <c:v>59.274104999999999</c:v>
                </c:pt>
                <c:pt idx="437">
                  <c:v>59.274391000000001</c:v>
                </c:pt>
                <c:pt idx="438">
                  <c:v>59.274726999999999</c:v>
                </c:pt>
                <c:pt idx="439">
                  <c:v>59.275105000000003</c:v>
                </c:pt>
                <c:pt idx="440">
                  <c:v>59.27552</c:v>
                </c:pt>
                <c:pt idx="441">
                  <c:v>59.275950999999999</c:v>
                </c:pt>
                <c:pt idx="442">
                  <c:v>59.276381999999998</c:v>
                </c:pt>
                <c:pt idx="443">
                  <c:v>59.276802000000004</c:v>
                </c:pt>
                <c:pt idx="444">
                  <c:v>59.277191000000002</c:v>
                </c:pt>
                <c:pt idx="445">
                  <c:v>59.277546000000001</c:v>
                </c:pt>
                <c:pt idx="446">
                  <c:v>59.277855000000002</c:v>
                </c:pt>
                <c:pt idx="447">
                  <c:v>59.278122000000003</c:v>
                </c:pt>
                <c:pt idx="448">
                  <c:v>59.278357999999997</c:v>
                </c:pt>
                <c:pt idx="449">
                  <c:v>59.278561000000003</c:v>
                </c:pt>
                <c:pt idx="450">
                  <c:v>59.278759000000001</c:v>
                </c:pt>
                <c:pt idx="451">
                  <c:v>59.278953999999999</c:v>
                </c:pt>
                <c:pt idx="452">
                  <c:v>59.279170999999998</c:v>
                </c:pt>
                <c:pt idx="453">
                  <c:v>59.279418999999997</c:v>
                </c:pt>
                <c:pt idx="454">
                  <c:v>59.279705</c:v>
                </c:pt>
                <c:pt idx="455">
                  <c:v>59.280028999999999</c:v>
                </c:pt>
                <c:pt idx="456">
                  <c:v>59.280396000000003</c:v>
                </c:pt>
                <c:pt idx="457">
                  <c:v>59.280791999999998</c:v>
                </c:pt>
                <c:pt idx="458">
                  <c:v>59.281207999999999</c:v>
                </c:pt>
                <c:pt idx="459">
                  <c:v>59.281627999999998</c:v>
                </c:pt>
                <c:pt idx="460">
                  <c:v>59.282040000000002</c:v>
                </c:pt>
                <c:pt idx="461">
                  <c:v>59.282425000000003</c:v>
                </c:pt>
                <c:pt idx="462">
                  <c:v>59.282775999999998</c:v>
                </c:pt>
                <c:pt idx="463">
                  <c:v>59.283088999999997</c:v>
                </c:pt>
                <c:pt idx="464">
                  <c:v>59.283352000000001</c:v>
                </c:pt>
                <c:pt idx="465">
                  <c:v>59.283577000000001</c:v>
                </c:pt>
                <c:pt idx="466">
                  <c:v>59.283768000000002</c:v>
                </c:pt>
                <c:pt idx="467">
                  <c:v>59.283938999999997</c:v>
                </c:pt>
                <c:pt idx="468">
                  <c:v>59.284103000000002</c:v>
                </c:pt>
                <c:pt idx="469">
                  <c:v>59.284275000000001</c:v>
                </c:pt>
                <c:pt idx="470">
                  <c:v>59.284469999999999</c:v>
                </c:pt>
                <c:pt idx="471">
                  <c:v>59.284694999999999</c:v>
                </c:pt>
                <c:pt idx="472">
                  <c:v>59.284958000000003</c:v>
                </c:pt>
                <c:pt idx="473">
                  <c:v>59.285266999999997</c:v>
                </c:pt>
                <c:pt idx="474">
                  <c:v>59.285614000000002</c:v>
                </c:pt>
                <c:pt idx="475">
                  <c:v>59.285988000000003</c:v>
                </c:pt>
                <c:pt idx="476">
                  <c:v>59.286385000000003</c:v>
                </c:pt>
                <c:pt idx="477">
                  <c:v>59.286785000000002</c:v>
                </c:pt>
                <c:pt idx="478">
                  <c:v>59.287177999999997</c:v>
                </c:pt>
                <c:pt idx="479">
                  <c:v>59.287556000000002</c:v>
                </c:pt>
                <c:pt idx="480">
                  <c:v>59.287903</c:v>
                </c:pt>
                <c:pt idx="481">
                  <c:v>59.288215999999998</c:v>
                </c:pt>
                <c:pt idx="482">
                  <c:v>59.288494</c:v>
                </c:pt>
                <c:pt idx="483">
                  <c:v>59.288746000000003</c:v>
                </c:pt>
                <c:pt idx="484">
                  <c:v>59.288975000000001</c:v>
                </c:pt>
                <c:pt idx="485">
                  <c:v>59.289192</c:v>
                </c:pt>
                <c:pt idx="486">
                  <c:v>59.289417</c:v>
                </c:pt>
                <c:pt idx="487">
                  <c:v>59.289658000000003</c:v>
                </c:pt>
                <c:pt idx="488">
                  <c:v>59.289928000000003</c:v>
                </c:pt>
                <c:pt idx="489">
                  <c:v>59.290236999999998</c:v>
                </c:pt>
                <c:pt idx="490">
                  <c:v>59.290585</c:v>
                </c:pt>
                <c:pt idx="491">
                  <c:v>59.290973999999999</c:v>
                </c:pt>
                <c:pt idx="492">
                  <c:v>59.291401</c:v>
                </c:pt>
                <c:pt idx="493">
                  <c:v>59.291851000000001</c:v>
                </c:pt>
                <c:pt idx="494">
                  <c:v>59.292319999999997</c:v>
                </c:pt>
                <c:pt idx="495">
                  <c:v>59.292788999999999</c:v>
                </c:pt>
                <c:pt idx="496">
                  <c:v>59.293250999999998</c:v>
                </c:pt>
                <c:pt idx="497">
                  <c:v>59.293694000000002</c:v>
                </c:pt>
                <c:pt idx="498">
                  <c:v>59.294102000000002</c:v>
                </c:pt>
                <c:pt idx="499">
                  <c:v>59.294483</c:v>
                </c:pt>
                <c:pt idx="500">
                  <c:v>59.294826999999998</c:v>
                </c:pt>
                <c:pt idx="501">
                  <c:v>59.295143000000003</c:v>
                </c:pt>
                <c:pt idx="502">
                  <c:v>59.295440999999997</c:v>
                </c:pt>
                <c:pt idx="503">
                  <c:v>59.295731000000004</c:v>
                </c:pt>
                <c:pt idx="504">
                  <c:v>59.296028</c:v>
                </c:pt>
                <c:pt idx="505">
                  <c:v>59.296332999999997</c:v>
                </c:pt>
                <c:pt idx="506">
                  <c:v>59.296672999999998</c:v>
                </c:pt>
                <c:pt idx="507">
                  <c:v>59.297038999999998</c:v>
                </c:pt>
                <c:pt idx="508">
                  <c:v>59.297440000000002</c:v>
                </c:pt>
                <c:pt idx="509">
                  <c:v>59.297874</c:v>
                </c:pt>
                <c:pt idx="510">
                  <c:v>59.298340000000003</c:v>
                </c:pt>
                <c:pt idx="511">
                  <c:v>59.298828</c:v>
                </c:pt>
                <c:pt idx="512">
                  <c:v>59.299320000000002</c:v>
                </c:pt>
                <c:pt idx="513">
                  <c:v>59.299812000000003</c:v>
                </c:pt>
                <c:pt idx="514">
                  <c:v>59.300288999999999</c:v>
                </c:pt>
                <c:pt idx="515">
                  <c:v>59.300742999999997</c:v>
                </c:pt>
                <c:pt idx="516">
                  <c:v>59.301169999999999</c:v>
                </c:pt>
                <c:pt idx="517">
                  <c:v>59.301566999999999</c:v>
                </c:pt>
                <c:pt idx="518">
                  <c:v>59.301932999999998</c:v>
                </c:pt>
                <c:pt idx="519">
                  <c:v>59.302273</c:v>
                </c:pt>
                <c:pt idx="520">
                  <c:v>59.302596999999999</c:v>
                </c:pt>
                <c:pt idx="521">
                  <c:v>59.302917000000001</c:v>
                </c:pt>
                <c:pt idx="522">
                  <c:v>59.303241999999997</c:v>
                </c:pt>
                <c:pt idx="523">
                  <c:v>59.303581000000001</c:v>
                </c:pt>
                <c:pt idx="524">
                  <c:v>59.303944000000001</c:v>
                </c:pt>
                <c:pt idx="525">
                  <c:v>59.304336999999997</c:v>
                </c:pt>
                <c:pt idx="526">
                  <c:v>59.304755999999998</c:v>
                </c:pt>
                <c:pt idx="527">
                  <c:v>59.305205999999998</c:v>
                </c:pt>
                <c:pt idx="528">
                  <c:v>59.305678999999998</c:v>
                </c:pt>
                <c:pt idx="529">
                  <c:v>59.306168</c:v>
                </c:pt>
                <c:pt idx="530">
                  <c:v>59.306652</c:v>
                </c:pt>
                <c:pt idx="531">
                  <c:v>59.307139999999997</c:v>
                </c:pt>
                <c:pt idx="532">
                  <c:v>59.307606</c:v>
                </c:pt>
                <c:pt idx="533">
                  <c:v>59.308052000000004</c:v>
                </c:pt>
                <c:pt idx="534">
                  <c:v>59.308467999999998</c:v>
                </c:pt>
                <c:pt idx="535">
                  <c:v>59.308861</c:v>
                </c:pt>
                <c:pt idx="536">
                  <c:v>59.309218999999999</c:v>
                </c:pt>
                <c:pt idx="537">
                  <c:v>59.309565999999997</c:v>
                </c:pt>
                <c:pt idx="538">
                  <c:v>59.309897999999997</c:v>
                </c:pt>
                <c:pt idx="539">
                  <c:v>59.310229999999997</c:v>
                </c:pt>
                <c:pt idx="540">
                  <c:v>59.310566000000001</c:v>
                </c:pt>
                <c:pt idx="541">
                  <c:v>59.310921</c:v>
                </c:pt>
                <c:pt idx="542">
                  <c:v>59.311295000000001</c:v>
                </c:pt>
                <c:pt idx="543">
                  <c:v>59.311695</c:v>
                </c:pt>
                <c:pt idx="544">
                  <c:v>59.312125999999999</c:v>
                </c:pt>
                <c:pt idx="545">
                  <c:v>59.312584000000001</c:v>
                </c:pt>
                <c:pt idx="546">
                  <c:v>59.313057000000001</c:v>
                </c:pt>
                <c:pt idx="547">
                  <c:v>59.313544999999998</c:v>
                </c:pt>
                <c:pt idx="548">
                  <c:v>59.314030000000002</c:v>
                </c:pt>
                <c:pt idx="549">
                  <c:v>59.314518</c:v>
                </c:pt>
                <c:pt idx="550">
                  <c:v>59.314987000000002</c:v>
                </c:pt>
                <c:pt idx="551">
                  <c:v>59.315437000000003</c:v>
                </c:pt>
                <c:pt idx="552">
                  <c:v>59.315865000000002</c:v>
                </c:pt>
                <c:pt idx="553">
                  <c:v>59.316273000000002</c:v>
                </c:pt>
                <c:pt idx="554">
                  <c:v>59.316657999999997</c:v>
                </c:pt>
                <c:pt idx="555">
                  <c:v>59.317031999999998</c:v>
                </c:pt>
                <c:pt idx="556">
                  <c:v>59.317397999999997</c:v>
                </c:pt>
                <c:pt idx="557">
                  <c:v>59.317771999999998</c:v>
                </c:pt>
                <c:pt idx="558">
                  <c:v>59.318150000000003</c:v>
                </c:pt>
                <c:pt idx="559">
                  <c:v>59.318545999999998</c:v>
                </c:pt>
                <c:pt idx="560">
                  <c:v>59.318966000000003</c:v>
                </c:pt>
                <c:pt idx="561">
                  <c:v>59.319412</c:v>
                </c:pt>
                <c:pt idx="562">
                  <c:v>59.319878000000003</c:v>
                </c:pt>
                <c:pt idx="563">
                  <c:v>59.320366</c:v>
                </c:pt>
                <c:pt idx="564">
                  <c:v>59.320872999999999</c:v>
                </c:pt>
                <c:pt idx="565">
                  <c:v>59.321384000000002</c:v>
                </c:pt>
                <c:pt idx="566">
                  <c:v>59.321896000000002</c:v>
                </c:pt>
                <c:pt idx="567">
                  <c:v>59.322395</c:v>
                </c:pt>
                <c:pt idx="568">
                  <c:v>59.322884000000002</c:v>
                </c:pt>
                <c:pt idx="569">
                  <c:v>59.323352999999997</c:v>
                </c:pt>
                <c:pt idx="570">
                  <c:v>59.323802999999998</c:v>
                </c:pt>
                <c:pt idx="571">
                  <c:v>59.324233999999997</c:v>
                </c:pt>
                <c:pt idx="572">
                  <c:v>59.324649999999998</c:v>
                </c:pt>
                <c:pt idx="573">
                  <c:v>59.325049999999997</c:v>
                </c:pt>
                <c:pt idx="574">
                  <c:v>59.325451000000001</c:v>
                </c:pt>
                <c:pt idx="575">
                  <c:v>59.325851</c:v>
                </c:pt>
                <c:pt idx="576">
                  <c:v>59.326259999999998</c:v>
                </c:pt>
                <c:pt idx="577">
                  <c:v>59.326690999999997</c:v>
                </c:pt>
                <c:pt idx="578">
                  <c:v>59.327133000000003</c:v>
                </c:pt>
                <c:pt idx="579">
                  <c:v>59.327598999999999</c:v>
                </c:pt>
                <c:pt idx="580">
                  <c:v>59.328082999999999</c:v>
                </c:pt>
                <c:pt idx="581">
                  <c:v>59.328583000000002</c:v>
                </c:pt>
                <c:pt idx="582">
                  <c:v>59.329090000000001</c:v>
                </c:pt>
                <c:pt idx="583">
                  <c:v>59.329600999999997</c:v>
                </c:pt>
                <c:pt idx="584">
                  <c:v>59.330109</c:v>
                </c:pt>
                <c:pt idx="585">
                  <c:v>59.330604999999998</c:v>
                </c:pt>
                <c:pt idx="586">
                  <c:v>59.331088999999999</c:v>
                </c:pt>
                <c:pt idx="587">
                  <c:v>59.331553999999997</c:v>
                </c:pt>
                <c:pt idx="588">
                  <c:v>59.332000999999998</c:v>
                </c:pt>
                <c:pt idx="589">
                  <c:v>59.332436000000001</c:v>
                </c:pt>
                <c:pt idx="590">
                  <c:v>59.332850999999998</c:v>
                </c:pt>
                <c:pt idx="591">
                  <c:v>59.333263000000002</c:v>
                </c:pt>
                <c:pt idx="592">
                  <c:v>59.333672</c:v>
                </c:pt>
                <c:pt idx="593">
                  <c:v>59.334083999999997</c:v>
                </c:pt>
                <c:pt idx="594">
                  <c:v>59.334507000000002</c:v>
                </c:pt>
                <c:pt idx="595">
                  <c:v>59.334949000000002</c:v>
                </c:pt>
                <c:pt idx="596">
                  <c:v>59.335402999999999</c:v>
                </c:pt>
                <c:pt idx="597">
                  <c:v>59.335869000000002</c:v>
                </c:pt>
                <c:pt idx="598">
                  <c:v>59.336357</c:v>
                </c:pt>
                <c:pt idx="599">
                  <c:v>59.336852999999998</c:v>
                </c:pt>
                <c:pt idx="600">
                  <c:v>59.337356999999997</c:v>
                </c:pt>
                <c:pt idx="601">
                  <c:v>59.337859999999999</c:v>
                </c:pt>
                <c:pt idx="602">
                  <c:v>59.338352</c:v>
                </c:pt>
                <c:pt idx="603">
                  <c:v>59.338839999999998</c:v>
                </c:pt>
                <c:pt idx="604">
                  <c:v>59.339306000000001</c:v>
                </c:pt>
                <c:pt idx="605">
                  <c:v>59.339759999999998</c:v>
                </c:pt>
                <c:pt idx="606">
                  <c:v>59.340201999999998</c:v>
                </c:pt>
                <c:pt idx="607">
                  <c:v>59.340626</c:v>
                </c:pt>
                <c:pt idx="608">
                  <c:v>59.341042000000002</c:v>
                </c:pt>
                <c:pt idx="609">
                  <c:v>59.341453999999999</c:v>
                </c:pt>
                <c:pt idx="610">
                  <c:v>59.341869000000003</c:v>
                </c:pt>
                <c:pt idx="611">
                  <c:v>59.342284999999997</c:v>
                </c:pt>
                <c:pt idx="612">
                  <c:v>59.342716000000003</c:v>
                </c:pt>
                <c:pt idx="613">
                  <c:v>59.343159</c:v>
                </c:pt>
                <c:pt idx="614">
                  <c:v>59.343615999999997</c:v>
                </c:pt>
                <c:pt idx="615">
                  <c:v>59.344093000000001</c:v>
                </c:pt>
                <c:pt idx="616">
                  <c:v>59.344574000000001</c:v>
                </c:pt>
                <c:pt idx="617">
                  <c:v>59.34507</c:v>
                </c:pt>
                <c:pt idx="618">
                  <c:v>59.345562000000001</c:v>
                </c:pt>
                <c:pt idx="619">
                  <c:v>59.346054000000002</c:v>
                </c:pt>
                <c:pt idx="620">
                  <c:v>59.346541999999999</c:v>
                </c:pt>
                <c:pt idx="621">
                  <c:v>59.347019000000003</c:v>
                </c:pt>
                <c:pt idx="622">
                  <c:v>59.347484999999999</c:v>
                </c:pt>
                <c:pt idx="623">
                  <c:v>59.347931000000003</c:v>
                </c:pt>
                <c:pt idx="624">
                  <c:v>59.348365999999999</c:v>
                </c:pt>
                <c:pt idx="625">
                  <c:v>59.348796999999998</c:v>
                </c:pt>
                <c:pt idx="626">
                  <c:v>59.349212999999999</c:v>
                </c:pt>
                <c:pt idx="627">
                  <c:v>59.349635999999997</c:v>
                </c:pt>
                <c:pt idx="628">
                  <c:v>59.350059999999999</c:v>
                </c:pt>
                <c:pt idx="629">
                  <c:v>59.350490999999998</c:v>
                </c:pt>
                <c:pt idx="630">
                  <c:v>59.350932999999998</c:v>
                </c:pt>
                <c:pt idx="631">
                  <c:v>59.351391</c:v>
                </c:pt>
                <c:pt idx="632">
                  <c:v>59.351863999999999</c:v>
                </c:pt>
                <c:pt idx="633">
                  <c:v>59.352345</c:v>
                </c:pt>
                <c:pt idx="634">
                  <c:v>59.352837000000001</c:v>
                </c:pt>
                <c:pt idx="635">
                  <c:v>59.353329000000002</c:v>
                </c:pt>
                <c:pt idx="636">
                  <c:v>59.353828</c:v>
                </c:pt>
                <c:pt idx="637">
                  <c:v>59.354317000000002</c:v>
                </c:pt>
                <c:pt idx="638">
                  <c:v>59.354801000000002</c:v>
                </c:pt>
                <c:pt idx="639">
                  <c:v>59.355269999999997</c:v>
                </c:pt>
                <c:pt idx="640">
                  <c:v>59.355727999999999</c:v>
                </c:pt>
                <c:pt idx="641">
                  <c:v>59.356174000000003</c:v>
                </c:pt>
                <c:pt idx="642">
                  <c:v>59.356605999999999</c:v>
                </c:pt>
                <c:pt idx="643">
                  <c:v>59.357036999999998</c:v>
                </c:pt>
                <c:pt idx="644">
                  <c:v>59.357455999999999</c:v>
                </c:pt>
                <c:pt idx="645">
                  <c:v>59.357880000000002</c:v>
                </c:pt>
                <c:pt idx="646">
                  <c:v>59.358307000000003</c:v>
                </c:pt>
                <c:pt idx="647">
                  <c:v>59.358745999999996</c:v>
                </c:pt>
                <c:pt idx="648">
                  <c:v>59.359195999999997</c:v>
                </c:pt>
                <c:pt idx="649">
                  <c:v>59.359656999999999</c:v>
                </c:pt>
                <c:pt idx="650">
                  <c:v>59.360129999999998</c:v>
                </c:pt>
                <c:pt idx="651">
                  <c:v>59.360607000000002</c:v>
                </c:pt>
                <c:pt idx="652">
                  <c:v>59.361099000000003</c:v>
                </c:pt>
                <c:pt idx="653">
                  <c:v>59.361587999999998</c:v>
                </c:pt>
                <c:pt idx="654">
                  <c:v>59.362076000000002</c:v>
                </c:pt>
                <c:pt idx="655">
                  <c:v>59.362552999999998</c:v>
                </c:pt>
                <c:pt idx="656">
                  <c:v>59.363025999999998</c:v>
                </c:pt>
                <c:pt idx="657">
                  <c:v>59.363483000000002</c:v>
                </c:pt>
                <c:pt idx="658">
                  <c:v>59.363934</c:v>
                </c:pt>
                <c:pt idx="659">
                  <c:v>59.364364999999999</c:v>
                </c:pt>
                <c:pt idx="660">
                  <c:v>59.364795999999998</c:v>
                </c:pt>
                <c:pt idx="661">
                  <c:v>59.365219000000003</c:v>
                </c:pt>
                <c:pt idx="662">
                  <c:v>59.365634999999997</c:v>
                </c:pt>
                <c:pt idx="663">
                  <c:v>59.366058000000002</c:v>
                </c:pt>
                <c:pt idx="664">
                  <c:v>59.366486000000002</c:v>
                </c:pt>
                <c:pt idx="665">
                  <c:v>59.366923999999997</c:v>
                </c:pt>
                <c:pt idx="666">
                  <c:v>59.367373999999998</c:v>
                </c:pt>
                <c:pt idx="667">
                  <c:v>59.367835999999997</c:v>
                </c:pt>
                <c:pt idx="668">
                  <c:v>59.368309000000004</c:v>
                </c:pt>
                <c:pt idx="669">
                  <c:v>59.368782000000003</c:v>
                </c:pt>
                <c:pt idx="670">
                  <c:v>59.369267000000001</c:v>
                </c:pt>
                <c:pt idx="671">
                  <c:v>59.369743</c:v>
                </c:pt>
                <c:pt idx="672">
                  <c:v>59.370224</c:v>
                </c:pt>
                <c:pt idx="673">
                  <c:v>59.370693000000003</c:v>
                </c:pt>
                <c:pt idx="674">
                  <c:v>59.371155000000002</c:v>
                </c:pt>
                <c:pt idx="675">
                  <c:v>59.371600999999998</c:v>
                </c:pt>
                <c:pt idx="676">
                  <c:v>59.372036000000001</c:v>
                </c:pt>
                <c:pt idx="677">
                  <c:v>59.372463000000003</c:v>
                </c:pt>
                <c:pt idx="678">
                  <c:v>59.372878999999998</c:v>
                </c:pt>
                <c:pt idx="679">
                  <c:v>59.373291000000002</c:v>
                </c:pt>
                <c:pt idx="680">
                  <c:v>59.373702999999999</c:v>
                </c:pt>
                <c:pt idx="681">
                  <c:v>59.374122999999997</c:v>
                </c:pt>
                <c:pt idx="682">
                  <c:v>59.374546000000002</c:v>
                </c:pt>
                <c:pt idx="683">
                  <c:v>59.374977000000001</c:v>
                </c:pt>
                <c:pt idx="684">
                  <c:v>59.375419999999998</c:v>
                </c:pt>
                <c:pt idx="685">
                  <c:v>59.375874000000003</c:v>
                </c:pt>
                <c:pt idx="686">
                  <c:v>59.376339000000002</c:v>
                </c:pt>
                <c:pt idx="687">
                  <c:v>59.376807999999997</c:v>
                </c:pt>
                <c:pt idx="688">
                  <c:v>59.377276999999999</c:v>
                </c:pt>
                <c:pt idx="689">
                  <c:v>59.377749999999999</c:v>
                </c:pt>
                <c:pt idx="690">
                  <c:v>59.378211999999998</c:v>
                </c:pt>
                <c:pt idx="691">
                  <c:v>59.37867</c:v>
                </c:pt>
                <c:pt idx="692">
                  <c:v>59.37912</c:v>
                </c:pt>
                <c:pt idx="693">
                  <c:v>59.379555000000003</c:v>
                </c:pt>
                <c:pt idx="694">
                  <c:v>59.379981999999998</c:v>
                </c:pt>
                <c:pt idx="695">
                  <c:v>59.380394000000003</c:v>
                </c:pt>
                <c:pt idx="696">
                  <c:v>59.380806</c:v>
                </c:pt>
                <c:pt idx="697">
                  <c:v>59.381214</c:v>
                </c:pt>
                <c:pt idx="698">
                  <c:v>59.381622</c:v>
                </c:pt>
                <c:pt idx="699">
                  <c:v>59.382038000000001</c:v>
                </c:pt>
                <c:pt idx="700">
                  <c:v>59.382454000000003</c:v>
                </c:pt>
                <c:pt idx="701">
                  <c:v>59.382885000000002</c:v>
                </c:pt>
                <c:pt idx="702">
                  <c:v>59.383324000000002</c:v>
                </c:pt>
                <c:pt idx="703">
                  <c:v>59.383774000000003</c:v>
                </c:pt>
                <c:pt idx="704">
                  <c:v>59.384231999999997</c:v>
                </c:pt>
                <c:pt idx="705">
                  <c:v>59.384692999999999</c:v>
                </c:pt>
                <c:pt idx="706">
                  <c:v>59.385159000000002</c:v>
                </c:pt>
                <c:pt idx="707">
                  <c:v>59.385620000000003</c:v>
                </c:pt>
                <c:pt idx="708">
                  <c:v>59.386077999999998</c:v>
                </c:pt>
                <c:pt idx="709">
                  <c:v>59.386524000000001</c:v>
                </c:pt>
                <c:pt idx="710">
                  <c:v>59.386966999999999</c:v>
                </c:pt>
                <c:pt idx="711">
                  <c:v>59.387394</c:v>
                </c:pt>
                <c:pt idx="712">
                  <c:v>59.387813999999999</c:v>
                </c:pt>
                <c:pt idx="713">
                  <c:v>59.388221999999999</c:v>
                </c:pt>
                <c:pt idx="714">
                  <c:v>59.388626000000002</c:v>
                </c:pt>
                <c:pt idx="715">
                  <c:v>59.389029999999998</c:v>
                </c:pt>
                <c:pt idx="716">
                  <c:v>59.389431000000002</c:v>
                </c:pt>
                <c:pt idx="717">
                  <c:v>59.389839000000002</c:v>
                </c:pt>
                <c:pt idx="718">
                  <c:v>59.390259</c:v>
                </c:pt>
                <c:pt idx="719">
                  <c:v>59.390681999999998</c:v>
                </c:pt>
                <c:pt idx="720">
                  <c:v>59.391112999999997</c:v>
                </c:pt>
                <c:pt idx="721">
                  <c:v>59.391556000000001</c:v>
                </c:pt>
                <c:pt idx="722">
                  <c:v>59.392006000000002</c:v>
                </c:pt>
                <c:pt idx="723">
                  <c:v>59.39246</c:v>
                </c:pt>
                <c:pt idx="724">
                  <c:v>59.392913999999998</c:v>
                </c:pt>
                <c:pt idx="725">
                  <c:v>59.393363999999998</c:v>
                </c:pt>
                <c:pt idx="726">
                  <c:v>59.393805999999998</c:v>
                </c:pt>
                <c:pt idx="727">
                  <c:v>59.394244999999998</c:v>
                </c:pt>
                <c:pt idx="728">
                  <c:v>59.394672</c:v>
                </c:pt>
                <c:pt idx="729">
                  <c:v>59.395096000000002</c:v>
                </c:pt>
                <c:pt idx="730">
                  <c:v>59.395499999999998</c:v>
                </c:pt>
                <c:pt idx="731">
                  <c:v>59.395904999999999</c:v>
                </c:pt>
                <c:pt idx="732">
                  <c:v>59.396304999999998</c:v>
                </c:pt>
                <c:pt idx="733">
                  <c:v>59.396701999999998</c:v>
                </c:pt>
                <c:pt idx="734">
                  <c:v>59.397098999999997</c:v>
                </c:pt>
                <c:pt idx="735">
                  <c:v>59.397503</c:v>
                </c:pt>
                <c:pt idx="736">
                  <c:v>59.397914999999998</c:v>
                </c:pt>
                <c:pt idx="737">
                  <c:v>59.398330999999999</c:v>
                </c:pt>
                <c:pt idx="738">
                  <c:v>59.398758000000001</c:v>
                </c:pt>
                <c:pt idx="739">
                  <c:v>59.399192999999997</c:v>
                </c:pt>
                <c:pt idx="740">
                  <c:v>59.399628</c:v>
                </c:pt>
                <c:pt idx="741">
                  <c:v>59.400069999999999</c:v>
                </c:pt>
                <c:pt idx="742">
                  <c:v>59.400512999999997</c:v>
                </c:pt>
                <c:pt idx="743">
                  <c:v>59.400948</c:v>
                </c:pt>
                <c:pt idx="744">
                  <c:v>59.401381999999998</c:v>
                </c:pt>
                <c:pt idx="745">
                  <c:v>59.401806000000001</c:v>
                </c:pt>
                <c:pt idx="746">
                  <c:v>59.402225000000001</c:v>
                </c:pt>
                <c:pt idx="747">
                  <c:v>59.402633999999999</c:v>
                </c:pt>
                <c:pt idx="748">
                  <c:v>59.403030000000001</c:v>
                </c:pt>
                <c:pt idx="749">
                  <c:v>59.403427000000001</c:v>
                </c:pt>
                <c:pt idx="750">
                  <c:v>59.403815999999999</c:v>
                </c:pt>
                <c:pt idx="751">
                  <c:v>59.404204999999997</c:v>
                </c:pt>
                <c:pt idx="752">
                  <c:v>59.404594000000003</c:v>
                </c:pt>
                <c:pt idx="753">
                  <c:v>59.404991000000003</c:v>
                </c:pt>
                <c:pt idx="754">
                  <c:v>59.405391999999999</c:v>
                </c:pt>
                <c:pt idx="755">
                  <c:v>59.405791999999998</c:v>
                </c:pt>
                <c:pt idx="756">
                  <c:v>59.406204000000002</c:v>
                </c:pt>
                <c:pt idx="757">
                  <c:v>59.406624000000001</c:v>
                </c:pt>
                <c:pt idx="758">
                  <c:v>59.407051000000003</c:v>
                </c:pt>
                <c:pt idx="759">
                  <c:v>59.407471000000001</c:v>
                </c:pt>
                <c:pt idx="760">
                  <c:v>59.407893999999999</c:v>
                </c:pt>
                <c:pt idx="761">
                  <c:v>59.408313999999997</c:v>
                </c:pt>
                <c:pt idx="762">
                  <c:v>59.408729999999998</c:v>
                </c:pt>
                <c:pt idx="763">
                  <c:v>59.409137999999999</c:v>
                </c:pt>
                <c:pt idx="764">
                  <c:v>59.409542000000002</c:v>
                </c:pt>
                <c:pt idx="765">
                  <c:v>59.409934999999997</c:v>
                </c:pt>
                <c:pt idx="766">
                  <c:v>59.410324000000003</c:v>
                </c:pt>
                <c:pt idx="767">
                  <c:v>59.410708999999997</c:v>
                </c:pt>
                <c:pt idx="768">
                  <c:v>59.411090999999999</c:v>
                </c:pt>
                <c:pt idx="769">
                  <c:v>59.411468999999997</c:v>
                </c:pt>
                <c:pt idx="770">
                  <c:v>59.411853999999998</c:v>
                </c:pt>
                <c:pt idx="771">
                  <c:v>59.412239</c:v>
                </c:pt>
                <c:pt idx="772">
                  <c:v>59.412632000000002</c:v>
                </c:pt>
                <c:pt idx="773">
                  <c:v>59.413029000000002</c:v>
                </c:pt>
                <c:pt idx="774">
                  <c:v>59.413432999999998</c:v>
                </c:pt>
                <c:pt idx="775">
                  <c:v>59.413840999999998</c:v>
                </c:pt>
                <c:pt idx="776">
                  <c:v>59.414248999999998</c:v>
                </c:pt>
                <c:pt idx="777">
                  <c:v>59.414661000000002</c:v>
                </c:pt>
                <c:pt idx="778">
                  <c:v>59.41507</c:v>
                </c:pt>
                <c:pt idx="779">
                  <c:v>59.415478</c:v>
                </c:pt>
                <c:pt idx="780">
                  <c:v>59.415877999999999</c:v>
                </c:pt>
                <c:pt idx="781">
                  <c:v>59.416274999999999</c:v>
                </c:pt>
                <c:pt idx="782">
                  <c:v>59.416668000000001</c:v>
                </c:pt>
                <c:pt idx="783">
                  <c:v>59.417053000000003</c:v>
                </c:pt>
                <c:pt idx="784">
                  <c:v>59.417434999999998</c:v>
                </c:pt>
                <c:pt idx="785">
                  <c:v>59.417808999999998</c:v>
                </c:pt>
                <c:pt idx="786">
                  <c:v>59.418185999999999</c:v>
                </c:pt>
                <c:pt idx="787">
                  <c:v>59.418559999999999</c:v>
                </c:pt>
                <c:pt idx="788">
                  <c:v>59.418940999999997</c:v>
                </c:pt>
                <c:pt idx="789">
                  <c:v>59.419319000000002</c:v>
                </c:pt>
                <c:pt idx="790">
                  <c:v>59.419704000000003</c:v>
                </c:pt>
                <c:pt idx="791">
                  <c:v>59.420096999999998</c:v>
                </c:pt>
                <c:pt idx="792">
                  <c:v>59.420490000000001</c:v>
                </c:pt>
                <c:pt idx="793">
                  <c:v>59.420887</c:v>
                </c:pt>
                <c:pt idx="794">
                  <c:v>59.421284</c:v>
                </c:pt>
                <c:pt idx="795">
                  <c:v>59.421680000000002</c:v>
                </c:pt>
                <c:pt idx="796">
                  <c:v>59.422077000000002</c:v>
                </c:pt>
                <c:pt idx="797">
                  <c:v>59.422469999999997</c:v>
                </c:pt>
                <c:pt idx="798">
                  <c:v>59.422854999999998</c:v>
                </c:pt>
                <c:pt idx="799">
                  <c:v>59.423240999999997</c:v>
                </c:pt>
                <c:pt idx="800">
                  <c:v>59.423617999999998</c:v>
                </c:pt>
                <c:pt idx="801">
                  <c:v>59.423991999999998</c:v>
                </c:pt>
                <c:pt idx="802">
                  <c:v>59.424362000000002</c:v>
                </c:pt>
                <c:pt idx="803">
                  <c:v>59.424731999999999</c:v>
                </c:pt>
                <c:pt idx="804">
                  <c:v>59.425094999999999</c:v>
                </c:pt>
                <c:pt idx="805">
                  <c:v>59.425465000000003</c:v>
                </c:pt>
                <c:pt idx="806">
                  <c:v>59.425834999999999</c:v>
                </c:pt>
                <c:pt idx="807">
                  <c:v>59.426208000000003</c:v>
                </c:pt>
                <c:pt idx="808">
                  <c:v>59.426586</c:v>
                </c:pt>
                <c:pt idx="809">
                  <c:v>59.426963999999998</c:v>
                </c:pt>
                <c:pt idx="810">
                  <c:v>59.427352999999997</c:v>
                </c:pt>
                <c:pt idx="811">
                  <c:v>59.427737999999998</c:v>
                </c:pt>
                <c:pt idx="812">
                  <c:v>59.42812</c:v>
                </c:pt>
                <c:pt idx="813">
                  <c:v>59.428508999999998</c:v>
                </c:pt>
                <c:pt idx="814">
                  <c:v>59.428885999999999</c:v>
                </c:pt>
                <c:pt idx="815">
                  <c:v>59.429264000000003</c:v>
                </c:pt>
                <c:pt idx="816">
                  <c:v>59.429637999999997</c:v>
                </c:pt>
                <c:pt idx="817">
                  <c:v>59.430003999999997</c:v>
                </c:pt>
                <c:pt idx="818">
                  <c:v>59.430370000000003</c:v>
                </c:pt>
                <c:pt idx="819">
                  <c:v>59.430732999999996</c:v>
                </c:pt>
                <c:pt idx="820">
                  <c:v>59.431086999999998</c:v>
                </c:pt>
                <c:pt idx="821">
                  <c:v>59.431441999999997</c:v>
                </c:pt>
                <c:pt idx="822">
                  <c:v>59.431801</c:v>
                </c:pt>
                <c:pt idx="823">
                  <c:v>59.432158999999999</c:v>
                </c:pt>
                <c:pt idx="824">
                  <c:v>59.432518000000002</c:v>
                </c:pt>
                <c:pt idx="825">
                  <c:v>59.432884000000001</c:v>
                </c:pt>
                <c:pt idx="826">
                  <c:v>59.433253999999998</c:v>
                </c:pt>
                <c:pt idx="827">
                  <c:v>59.433619999999998</c:v>
                </c:pt>
                <c:pt idx="828">
                  <c:v>59.433993999999998</c:v>
                </c:pt>
                <c:pt idx="829">
                  <c:v>59.434364000000002</c:v>
                </c:pt>
                <c:pt idx="830">
                  <c:v>59.434738000000003</c:v>
                </c:pt>
                <c:pt idx="831">
                  <c:v>59.435104000000003</c:v>
                </c:pt>
                <c:pt idx="832">
                  <c:v>59.435473999999999</c:v>
                </c:pt>
                <c:pt idx="833">
                  <c:v>59.435836999999999</c:v>
                </c:pt>
                <c:pt idx="834">
                  <c:v>59.436191999999998</c:v>
                </c:pt>
                <c:pt idx="835">
                  <c:v>59.436546</c:v>
                </c:pt>
                <c:pt idx="836">
                  <c:v>59.436897000000002</c:v>
                </c:pt>
                <c:pt idx="837">
                  <c:v>59.437244</c:v>
                </c:pt>
                <c:pt idx="838">
                  <c:v>59.437592000000002</c:v>
                </c:pt>
                <c:pt idx="839">
                  <c:v>59.437935000000003</c:v>
                </c:pt>
                <c:pt idx="840">
                  <c:v>59.438282000000001</c:v>
                </c:pt>
                <c:pt idx="841">
                  <c:v>59.438633000000003</c:v>
                </c:pt>
                <c:pt idx="842">
                  <c:v>59.438980000000001</c:v>
                </c:pt>
                <c:pt idx="843">
                  <c:v>59.439335</c:v>
                </c:pt>
                <c:pt idx="844">
                  <c:v>59.439697000000002</c:v>
                </c:pt>
                <c:pt idx="845">
                  <c:v>59.440060000000003</c:v>
                </c:pt>
                <c:pt idx="846">
                  <c:v>59.440418000000001</c:v>
                </c:pt>
                <c:pt idx="847">
                  <c:v>59.440781000000001</c:v>
                </c:pt>
                <c:pt idx="848">
                  <c:v>59.441142999999997</c:v>
                </c:pt>
                <c:pt idx="849">
                  <c:v>59.441502</c:v>
                </c:pt>
                <c:pt idx="850">
                  <c:v>59.441856000000001</c:v>
                </c:pt>
                <c:pt idx="851">
                  <c:v>59.442207000000003</c:v>
                </c:pt>
                <c:pt idx="852">
                  <c:v>59.442554000000001</c:v>
                </c:pt>
                <c:pt idx="853">
                  <c:v>59.442898</c:v>
                </c:pt>
                <c:pt idx="854">
                  <c:v>59.443237000000003</c:v>
                </c:pt>
                <c:pt idx="855">
                  <c:v>59.443573000000001</c:v>
                </c:pt>
                <c:pt idx="856">
                  <c:v>59.443908999999998</c:v>
                </c:pt>
                <c:pt idx="857">
                  <c:v>59.444243999999998</c:v>
                </c:pt>
                <c:pt idx="858">
                  <c:v>59.444583999999999</c:v>
                </c:pt>
                <c:pt idx="859">
                  <c:v>59.444927</c:v>
                </c:pt>
                <c:pt idx="860">
                  <c:v>59.445267000000001</c:v>
                </c:pt>
                <c:pt idx="861">
                  <c:v>59.445613999999999</c:v>
                </c:pt>
                <c:pt idx="862">
                  <c:v>59.445960999999997</c:v>
                </c:pt>
                <c:pt idx="863">
                  <c:v>59.446311999999999</c:v>
                </c:pt>
                <c:pt idx="864">
                  <c:v>59.446666999999998</c:v>
                </c:pt>
                <c:pt idx="865">
                  <c:v>59.447018</c:v>
                </c:pt>
                <c:pt idx="866">
                  <c:v>59.447369000000002</c:v>
                </c:pt>
                <c:pt idx="867">
                  <c:v>59.447716</c:v>
                </c:pt>
                <c:pt idx="868">
                  <c:v>59.448062999999998</c:v>
                </c:pt>
                <c:pt idx="869">
                  <c:v>59.448402000000002</c:v>
                </c:pt>
                <c:pt idx="870">
                  <c:v>59.448737999999999</c:v>
                </c:pt>
                <c:pt idx="871">
                  <c:v>59.449069999999999</c:v>
                </c:pt>
                <c:pt idx="872">
                  <c:v>59.449398000000002</c:v>
                </c:pt>
                <c:pt idx="873">
                  <c:v>59.449725999999998</c:v>
                </c:pt>
                <c:pt idx="874">
                  <c:v>59.450049999999997</c:v>
                </c:pt>
                <c:pt idx="875">
                  <c:v>59.450378000000001</c:v>
                </c:pt>
                <c:pt idx="876">
                  <c:v>59.450710000000001</c:v>
                </c:pt>
                <c:pt idx="877">
                  <c:v>59.451037999999997</c:v>
                </c:pt>
                <c:pt idx="878">
                  <c:v>59.451374000000001</c:v>
                </c:pt>
                <c:pt idx="879">
                  <c:v>59.451709999999999</c:v>
                </c:pt>
                <c:pt idx="880">
                  <c:v>59.452049000000002</c:v>
                </c:pt>
                <c:pt idx="881">
                  <c:v>59.452393000000001</c:v>
                </c:pt>
                <c:pt idx="882">
                  <c:v>59.452731999999997</c:v>
                </c:pt>
                <c:pt idx="883">
                  <c:v>59.453074999999998</c:v>
                </c:pt>
                <c:pt idx="884">
                  <c:v>59.453415</c:v>
                </c:pt>
                <c:pt idx="885">
                  <c:v>59.453754000000004</c:v>
                </c:pt>
                <c:pt idx="886">
                  <c:v>59.454090000000001</c:v>
                </c:pt>
                <c:pt idx="887">
                  <c:v>59.454422000000001</c:v>
                </c:pt>
                <c:pt idx="888">
                  <c:v>59.454746</c:v>
                </c:pt>
                <c:pt idx="889">
                  <c:v>59.455069999999999</c:v>
                </c:pt>
                <c:pt idx="890">
                  <c:v>59.455395000000003</c:v>
                </c:pt>
                <c:pt idx="891">
                  <c:v>59.455711000000001</c:v>
                </c:pt>
                <c:pt idx="892">
                  <c:v>59.456032</c:v>
                </c:pt>
                <c:pt idx="893">
                  <c:v>59.456347999999998</c:v>
                </c:pt>
                <c:pt idx="894">
                  <c:v>59.456665000000001</c:v>
                </c:pt>
                <c:pt idx="895">
                  <c:v>59.456992999999997</c:v>
                </c:pt>
                <c:pt idx="896">
                  <c:v>59.457317000000003</c:v>
                </c:pt>
                <c:pt idx="897">
                  <c:v>59.457644999999999</c:v>
                </c:pt>
                <c:pt idx="898">
                  <c:v>59.457977</c:v>
                </c:pt>
                <c:pt idx="899">
                  <c:v>59.458309</c:v>
                </c:pt>
                <c:pt idx="900">
                  <c:v>59.458641</c:v>
                </c:pt>
                <c:pt idx="901">
                  <c:v>59.458973</c:v>
                </c:pt>
                <c:pt idx="902">
                  <c:v>59.459305000000001</c:v>
                </c:pt>
                <c:pt idx="903">
                  <c:v>59.459632999999997</c:v>
                </c:pt>
                <c:pt idx="904">
                  <c:v>59.459957000000003</c:v>
                </c:pt>
                <c:pt idx="905">
                  <c:v>59.460278000000002</c:v>
                </c:pt>
                <c:pt idx="906">
                  <c:v>59.460597999999997</c:v>
                </c:pt>
                <c:pt idx="907">
                  <c:v>59.460915</c:v>
                </c:pt>
                <c:pt idx="908">
                  <c:v>59.461227000000001</c:v>
                </c:pt>
                <c:pt idx="909">
                  <c:v>59.461536000000002</c:v>
                </c:pt>
                <c:pt idx="910">
                  <c:v>59.461849000000001</c:v>
                </c:pt>
                <c:pt idx="911">
                  <c:v>59.462161999999999</c:v>
                </c:pt>
                <c:pt idx="912">
                  <c:v>59.462474999999998</c:v>
                </c:pt>
                <c:pt idx="913">
                  <c:v>59.462791000000003</c:v>
                </c:pt>
                <c:pt idx="914">
                  <c:v>59.463112000000002</c:v>
                </c:pt>
                <c:pt idx="915">
                  <c:v>59.463428</c:v>
                </c:pt>
                <c:pt idx="916">
                  <c:v>59.463757000000001</c:v>
                </c:pt>
                <c:pt idx="917">
                  <c:v>59.464077000000003</c:v>
                </c:pt>
                <c:pt idx="918">
                  <c:v>59.464401000000002</c:v>
                </c:pt>
                <c:pt idx="919">
                  <c:v>59.464728999999998</c:v>
                </c:pt>
                <c:pt idx="920">
                  <c:v>59.465049999999998</c:v>
                </c:pt>
                <c:pt idx="921">
                  <c:v>59.465366000000003</c:v>
                </c:pt>
                <c:pt idx="922">
                  <c:v>59.465687000000003</c:v>
                </c:pt>
                <c:pt idx="923">
                  <c:v>59.466000000000001</c:v>
                </c:pt>
                <c:pt idx="924">
                  <c:v>59.466312000000002</c:v>
                </c:pt>
                <c:pt idx="925">
                  <c:v>59.466621000000004</c:v>
                </c:pt>
                <c:pt idx="926">
                  <c:v>59.466929999999998</c:v>
                </c:pt>
                <c:pt idx="927">
                  <c:v>59.467236</c:v>
                </c:pt>
                <c:pt idx="928">
                  <c:v>59.467540999999997</c:v>
                </c:pt>
                <c:pt idx="929">
                  <c:v>59.467849999999999</c:v>
                </c:pt>
                <c:pt idx="930">
                  <c:v>59.468159</c:v>
                </c:pt>
                <c:pt idx="931">
                  <c:v>59.468468000000001</c:v>
                </c:pt>
                <c:pt idx="932">
                  <c:v>59.468781</c:v>
                </c:pt>
                <c:pt idx="933">
                  <c:v>59.469090000000001</c:v>
                </c:pt>
                <c:pt idx="934">
                  <c:v>59.469410000000003</c:v>
                </c:pt>
                <c:pt idx="935">
                  <c:v>59.469723000000002</c:v>
                </c:pt>
                <c:pt idx="936">
                  <c:v>59.470042999999997</c:v>
                </c:pt>
                <c:pt idx="937">
                  <c:v>59.470356000000002</c:v>
                </c:pt>
                <c:pt idx="938">
                  <c:v>59.470669000000001</c:v>
                </c:pt>
                <c:pt idx="939">
                  <c:v>59.470981999999999</c:v>
                </c:pt>
                <c:pt idx="940">
                  <c:v>59.471291000000001</c:v>
                </c:pt>
                <c:pt idx="941">
                  <c:v>59.471595999999998</c:v>
                </c:pt>
                <c:pt idx="942">
                  <c:v>59.471901000000003</c:v>
                </c:pt>
                <c:pt idx="943">
                  <c:v>59.472206</c:v>
                </c:pt>
                <c:pt idx="944">
                  <c:v>59.472507</c:v>
                </c:pt>
                <c:pt idx="945">
                  <c:v>59.472800999999997</c:v>
                </c:pt>
                <c:pt idx="946">
                  <c:v>59.473106000000001</c:v>
                </c:pt>
                <c:pt idx="947">
                  <c:v>59.473407999999999</c:v>
                </c:pt>
                <c:pt idx="948">
                  <c:v>59.473708999999999</c:v>
                </c:pt>
                <c:pt idx="949">
                  <c:v>59.47401</c:v>
                </c:pt>
                <c:pt idx="950">
                  <c:v>59.474319000000001</c:v>
                </c:pt>
                <c:pt idx="951">
                  <c:v>59.474625000000003</c:v>
                </c:pt>
                <c:pt idx="952">
                  <c:v>59.474930000000001</c:v>
                </c:pt>
                <c:pt idx="953">
                  <c:v>59.475239000000002</c:v>
                </c:pt>
                <c:pt idx="954">
                  <c:v>59.475548000000003</c:v>
                </c:pt>
                <c:pt idx="955">
                  <c:v>59.475853000000001</c:v>
                </c:pt>
                <c:pt idx="956">
                  <c:v>59.476157999999998</c:v>
                </c:pt>
                <c:pt idx="957">
                  <c:v>59.476463000000003</c:v>
                </c:pt>
                <c:pt idx="958">
                  <c:v>59.476761000000003</c:v>
                </c:pt>
                <c:pt idx="959">
                  <c:v>59.477058</c:v>
                </c:pt>
                <c:pt idx="960">
                  <c:v>59.477356</c:v>
                </c:pt>
                <c:pt idx="961">
                  <c:v>59.477654000000001</c:v>
                </c:pt>
              </c:numCache>
            </c:numRef>
          </c:yVal>
          <c:smooth val="0"/>
        </c:ser>
        <c:ser>
          <c:idx val="4"/>
          <c:order val="7"/>
          <c:tx>
            <c:strRef>
              <c:f>aLL!$L$1</c:f>
              <c:strCache>
                <c:ptCount val="1"/>
                <c:pt idx="0">
                  <c:v>case6</c:v>
                </c:pt>
              </c:strCache>
            </c:strRef>
          </c:tx>
          <c:spPr>
            <a:ln w="19050" cap="rnd">
              <a:solidFill>
                <a:schemeClr val="accent5"/>
              </a:solidFill>
              <a:round/>
            </a:ln>
            <a:effectLst/>
          </c:spPr>
          <c:marker>
            <c:symbol val="none"/>
          </c:marker>
          <c:xVal>
            <c:numRef>
              <c:f>aLL!$A$2:$A$968</c:f>
              <c:numCache>
                <c:formatCode>General</c:formatCode>
                <c:ptCount val="967"/>
                <c:pt idx="0">
                  <c:v>0</c:v>
                </c:pt>
                <c:pt idx="1">
                  <c:v>2.0833000000000001E-2</c:v>
                </c:pt>
                <c:pt idx="2">
                  <c:v>4.1667000000000003E-2</c:v>
                </c:pt>
                <c:pt idx="3">
                  <c:v>6.25E-2</c:v>
                </c:pt>
                <c:pt idx="4">
                  <c:v>8.3333000000000004E-2</c:v>
                </c:pt>
                <c:pt idx="5">
                  <c:v>0.104167</c:v>
                </c:pt>
                <c:pt idx="6">
                  <c:v>0.125</c:v>
                </c:pt>
                <c:pt idx="7">
                  <c:v>0.14583299999999999</c:v>
                </c:pt>
                <c:pt idx="8">
                  <c:v>0.16666700000000001</c:v>
                </c:pt>
                <c:pt idx="9">
                  <c:v>0.1875</c:v>
                </c:pt>
                <c:pt idx="10">
                  <c:v>0.20833299999999999</c:v>
                </c:pt>
                <c:pt idx="11">
                  <c:v>0.22916700000000001</c:v>
                </c:pt>
                <c:pt idx="12">
                  <c:v>0.25</c:v>
                </c:pt>
                <c:pt idx="13">
                  <c:v>0.27083299999999999</c:v>
                </c:pt>
                <c:pt idx="14">
                  <c:v>0.29166700000000001</c:v>
                </c:pt>
                <c:pt idx="15">
                  <c:v>0.3125</c:v>
                </c:pt>
                <c:pt idx="16">
                  <c:v>0.33333299999999999</c:v>
                </c:pt>
                <c:pt idx="17">
                  <c:v>0.35416700000000001</c:v>
                </c:pt>
                <c:pt idx="18">
                  <c:v>0.375</c:v>
                </c:pt>
                <c:pt idx="19">
                  <c:v>0.39583299999999999</c:v>
                </c:pt>
                <c:pt idx="20">
                  <c:v>0.41666700000000001</c:v>
                </c:pt>
                <c:pt idx="21">
                  <c:v>0.4375</c:v>
                </c:pt>
                <c:pt idx="22">
                  <c:v>0.45833299999999999</c:v>
                </c:pt>
                <c:pt idx="23">
                  <c:v>0.47916700000000001</c:v>
                </c:pt>
                <c:pt idx="24">
                  <c:v>0.5</c:v>
                </c:pt>
                <c:pt idx="25">
                  <c:v>0.5</c:v>
                </c:pt>
                <c:pt idx="26">
                  <c:v>0.52083299999999999</c:v>
                </c:pt>
                <c:pt idx="27">
                  <c:v>0.54166700000000001</c:v>
                </c:pt>
                <c:pt idx="28">
                  <c:v>0.5625</c:v>
                </c:pt>
                <c:pt idx="29">
                  <c:v>0.58333299999999999</c:v>
                </c:pt>
                <c:pt idx="30">
                  <c:v>0.60416700000000001</c:v>
                </c:pt>
                <c:pt idx="31">
                  <c:v>0.625</c:v>
                </c:pt>
                <c:pt idx="32">
                  <c:v>0.64583299999999999</c:v>
                </c:pt>
                <c:pt idx="33">
                  <c:v>0.66666700000000001</c:v>
                </c:pt>
                <c:pt idx="34">
                  <c:v>0.6875</c:v>
                </c:pt>
                <c:pt idx="35">
                  <c:v>0.70833299999999999</c:v>
                </c:pt>
                <c:pt idx="36">
                  <c:v>0.72916700000000001</c:v>
                </c:pt>
                <c:pt idx="37">
                  <c:v>0.75</c:v>
                </c:pt>
                <c:pt idx="38">
                  <c:v>0.77083299999999999</c:v>
                </c:pt>
                <c:pt idx="39">
                  <c:v>0.79166700000000001</c:v>
                </c:pt>
                <c:pt idx="40">
                  <c:v>0.8125</c:v>
                </c:pt>
                <c:pt idx="41">
                  <c:v>0.83333299999999999</c:v>
                </c:pt>
                <c:pt idx="42">
                  <c:v>0.85416700000000001</c:v>
                </c:pt>
                <c:pt idx="43">
                  <c:v>0.875</c:v>
                </c:pt>
                <c:pt idx="44">
                  <c:v>0.89583299999999999</c:v>
                </c:pt>
                <c:pt idx="45">
                  <c:v>0.91666700000000001</c:v>
                </c:pt>
                <c:pt idx="46">
                  <c:v>0.9375</c:v>
                </c:pt>
                <c:pt idx="47">
                  <c:v>0.95833299999999999</c:v>
                </c:pt>
                <c:pt idx="48">
                  <c:v>0.97916700000000001</c:v>
                </c:pt>
                <c:pt idx="49">
                  <c:v>1</c:v>
                </c:pt>
                <c:pt idx="50">
                  <c:v>1.020834</c:v>
                </c:pt>
                <c:pt idx="51">
                  <c:v>1.0416669999999999</c:v>
                </c:pt>
                <c:pt idx="52">
                  <c:v>1.0625009999999999</c:v>
                </c:pt>
                <c:pt idx="53">
                  <c:v>1.083334</c:v>
                </c:pt>
                <c:pt idx="54">
                  <c:v>1.1041669999999999</c:v>
                </c:pt>
                <c:pt idx="55">
                  <c:v>1.125</c:v>
                </c:pt>
                <c:pt idx="56">
                  <c:v>1.145834</c:v>
                </c:pt>
                <c:pt idx="57">
                  <c:v>1.1666669999999999</c:v>
                </c:pt>
                <c:pt idx="58">
                  <c:v>1.1875</c:v>
                </c:pt>
                <c:pt idx="59">
                  <c:v>1.208334</c:v>
                </c:pt>
                <c:pt idx="60">
                  <c:v>1.2291669999999999</c:v>
                </c:pt>
                <c:pt idx="61">
                  <c:v>1.25</c:v>
                </c:pt>
                <c:pt idx="62">
                  <c:v>1.270834</c:v>
                </c:pt>
                <c:pt idx="63">
                  <c:v>1.2916669999999999</c:v>
                </c:pt>
                <c:pt idx="64">
                  <c:v>1.3125009999999999</c:v>
                </c:pt>
                <c:pt idx="65">
                  <c:v>1.333334</c:v>
                </c:pt>
                <c:pt idx="66">
                  <c:v>1.354168</c:v>
                </c:pt>
                <c:pt idx="67">
                  <c:v>1.3750009999999999</c:v>
                </c:pt>
                <c:pt idx="68">
                  <c:v>1.395834</c:v>
                </c:pt>
                <c:pt idx="69">
                  <c:v>1.416668</c:v>
                </c:pt>
                <c:pt idx="70">
                  <c:v>1.4375009999999999</c:v>
                </c:pt>
                <c:pt idx="71">
                  <c:v>1.458334</c:v>
                </c:pt>
                <c:pt idx="72">
                  <c:v>1.479168</c:v>
                </c:pt>
                <c:pt idx="73">
                  <c:v>1.5000009999999999</c:v>
                </c:pt>
                <c:pt idx="74">
                  <c:v>1.520834</c:v>
                </c:pt>
                <c:pt idx="75">
                  <c:v>1.541668</c:v>
                </c:pt>
                <c:pt idx="76">
                  <c:v>1.5625009999999999</c:v>
                </c:pt>
                <c:pt idx="77">
                  <c:v>1.583334</c:v>
                </c:pt>
                <c:pt idx="78">
                  <c:v>1.604168</c:v>
                </c:pt>
                <c:pt idx="79">
                  <c:v>1.6250009999999999</c:v>
                </c:pt>
                <c:pt idx="80">
                  <c:v>1.645834</c:v>
                </c:pt>
                <c:pt idx="81">
                  <c:v>1.666668</c:v>
                </c:pt>
                <c:pt idx="82">
                  <c:v>1.6875009999999999</c:v>
                </c:pt>
                <c:pt idx="83">
                  <c:v>1.708334</c:v>
                </c:pt>
                <c:pt idx="84">
                  <c:v>1.729168</c:v>
                </c:pt>
                <c:pt idx="85">
                  <c:v>1.7500009999999999</c:v>
                </c:pt>
                <c:pt idx="86">
                  <c:v>1.770834</c:v>
                </c:pt>
                <c:pt idx="87">
                  <c:v>1.791668</c:v>
                </c:pt>
                <c:pt idx="88">
                  <c:v>1.8125009999999999</c:v>
                </c:pt>
                <c:pt idx="89">
                  <c:v>1.833334</c:v>
                </c:pt>
                <c:pt idx="90">
                  <c:v>1.854168</c:v>
                </c:pt>
                <c:pt idx="91">
                  <c:v>1.8750009999999999</c:v>
                </c:pt>
                <c:pt idx="92">
                  <c:v>1.895834</c:v>
                </c:pt>
                <c:pt idx="93">
                  <c:v>1.916668</c:v>
                </c:pt>
                <c:pt idx="94">
                  <c:v>1.9375009999999999</c:v>
                </c:pt>
                <c:pt idx="95">
                  <c:v>1.958334</c:v>
                </c:pt>
                <c:pt idx="96">
                  <c:v>1.979168</c:v>
                </c:pt>
                <c:pt idx="97">
                  <c:v>2.0000010000000001</c:v>
                </c:pt>
                <c:pt idx="98">
                  <c:v>2.0208339999999998</c:v>
                </c:pt>
                <c:pt idx="99">
                  <c:v>2.041668</c:v>
                </c:pt>
                <c:pt idx="100">
                  <c:v>2.0625010000000001</c:v>
                </c:pt>
                <c:pt idx="101">
                  <c:v>2.0833339999999998</c:v>
                </c:pt>
                <c:pt idx="102">
                  <c:v>2.1041669999999999</c:v>
                </c:pt>
                <c:pt idx="103">
                  <c:v>2.1250010000000001</c:v>
                </c:pt>
                <c:pt idx="104">
                  <c:v>2.1458339999999998</c:v>
                </c:pt>
                <c:pt idx="105">
                  <c:v>2.1666669999999999</c:v>
                </c:pt>
                <c:pt idx="106">
                  <c:v>2.1875010000000001</c:v>
                </c:pt>
                <c:pt idx="107">
                  <c:v>2.2083339999999998</c:v>
                </c:pt>
                <c:pt idx="108">
                  <c:v>2.2291669999999999</c:v>
                </c:pt>
                <c:pt idx="109">
                  <c:v>2.2500010000000001</c:v>
                </c:pt>
                <c:pt idx="110">
                  <c:v>2.2708339999999998</c:v>
                </c:pt>
                <c:pt idx="111">
                  <c:v>2.2916669999999999</c:v>
                </c:pt>
                <c:pt idx="112">
                  <c:v>2.3125010000000001</c:v>
                </c:pt>
                <c:pt idx="113">
                  <c:v>2.3333339999999998</c:v>
                </c:pt>
                <c:pt idx="114">
                  <c:v>2.3541669999999999</c:v>
                </c:pt>
                <c:pt idx="115">
                  <c:v>2.3750010000000001</c:v>
                </c:pt>
                <c:pt idx="116">
                  <c:v>2.3958339999999998</c:v>
                </c:pt>
                <c:pt idx="117">
                  <c:v>2.4166669999999999</c:v>
                </c:pt>
                <c:pt idx="118">
                  <c:v>2.4375010000000001</c:v>
                </c:pt>
                <c:pt idx="119">
                  <c:v>2.4583339999999998</c:v>
                </c:pt>
                <c:pt idx="120">
                  <c:v>2.4791669999999999</c:v>
                </c:pt>
                <c:pt idx="121">
                  <c:v>2.5000010000000001</c:v>
                </c:pt>
                <c:pt idx="122">
                  <c:v>2.5208339999999998</c:v>
                </c:pt>
                <c:pt idx="123">
                  <c:v>2.5416669999999999</c:v>
                </c:pt>
                <c:pt idx="124">
                  <c:v>2.5625010000000001</c:v>
                </c:pt>
                <c:pt idx="125">
                  <c:v>2.5833339999999998</c:v>
                </c:pt>
                <c:pt idx="126">
                  <c:v>2.6041669999999999</c:v>
                </c:pt>
                <c:pt idx="127">
                  <c:v>2.6250010000000001</c:v>
                </c:pt>
                <c:pt idx="128">
                  <c:v>2.6458339999999998</c:v>
                </c:pt>
                <c:pt idx="129">
                  <c:v>2.6666669999999999</c:v>
                </c:pt>
                <c:pt idx="130">
                  <c:v>2.6875010000000001</c:v>
                </c:pt>
                <c:pt idx="131">
                  <c:v>2.7083339999999998</c:v>
                </c:pt>
                <c:pt idx="132">
                  <c:v>2.7291669999999999</c:v>
                </c:pt>
                <c:pt idx="133">
                  <c:v>2.7500010000000001</c:v>
                </c:pt>
                <c:pt idx="134">
                  <c:v>2.7708339999999998</c:v>
                </c:pt>
                <c:pt idx="135">
                  <c:v>2.7916669999999999</c:v>
                </c:pt>
                <c:pt idx="136">
                  <c:v>2.8125010000000001</c:v>
                </c:pt>
                <c:pt idx="137">
                  <c:v>2.8333339999999998</c:v>
                </c:pt>
                <c:pt idx="138">
                  <c:v>2.8541669999999999</c:v>
                </c:pt>
                <c:pt idx="139">
                  <c:v>2.8750010000000001</c:v>
                </c:pt>
                <c:pt idx="140">
                  <c:v>2.8958339999999998</c:v>
                </c:pt>
                <c:pt idx="141">
                  <c:v>2.9166669999999999</c:v>
                </c:pt>
                <c:pt idx="142">
                  <c:v>2.9375010000000001</c:v>
                </c:pt>
                <c:pt idx="143">
                  <c:v>2.9583339999999998</c:v>
                </c:pt>
                <c:pt idx="144">
                  <c:v>2.9791669999999999</c:v>
                </c:pt>
                <c:pt idx="145">
                  <c:v>3.0000010000000001</c:v>
                </c:pt>
                <c:pt idx="146">
                  <c:v>3.0208339999999998</c:v>
                </c:pt>
                <c:pt idx="147">
                  <c:v>3.0416669999999999</c:v>
                </c:pt>
                <c:pt idx="148">
                  <c:v>3.0625010000000001</c:v>
                </c:pt>
                <c:pt idx="149">
                  <c:v>3.0833339999999998</c:v>
                </c:pt>
                <c:pt idx="150">
                  <c:v>3.1041669999999999</c:v>
                </c:pt>
                <c:pt idx="151">
                  <c:v>3.1250010000000001</c:v>
                </c:pt>
                <c:pt idx="152">
                  <c:v>3.1458339999999998</c:v>
                </c:pt>
                <c:pt idx="153">
                  <c:v>3.1666669999999999</c:v>
                </c:pt>
                <c:pt idx="154">
                  <c:v>3.1875010000000001</c:v>
                </c:pt>
                <c:pt idx="155">
                  <c:v>3.2083339999999998</c:v>
                </c:pt>
                <c:pt idx="156">
                  <c:v>3.2291669999999999</c:v>
                </c:pt>
                <c:pt idx="157">
                  <c:v>3.25</c:v>
                </c:pt>
                <c:pt idx="158">
                  <c:v>3.2708339999999998</c:v>
                </c:pt>
                <c:pt idx="159">
                  <c:v>3.2916669999999999</c:v>
                </c:pt>
                <c:pt idx="160">
                  <c:v>3.3125</c:v>
                </c:pt>
                <c:pt idx="161">
                  <c:v>3.3333339999999998</c:v>
                </c:pt>
                <c:pt idx="162">
                  <c:v>3.3541669999999999</c:v>
                </c:pt>
                <c:pt idx="163">
                  <c:v>3.375</c:v>
                </c:pt>
                <c:pt idx="164">
                  <c:v>3.3958339999999998</c:v>
                </c:pt>
                <c:pt idx="165">
                  <c:v>3.4166669999999999</c:v>
                </c:pt>
                <c:pt idx="166">
                  <c:v>3.4375010000000001</c:v>
                </c:pt>
                <c:pt idx="167">
                  <c:v>3.4583339999999998</c:v>
                </c:pt>
                <c:pt idx="168">
                  <c:v>3.4791669999999999</c:v>
                </c:pt>
                <c:pt idx="169">
                  <c:v>3.5000010000000001</c:v>
                </c:pt>
                <c:pt idx="170">
                  <c:v>3.5208339999999998</c:v>
                </c:pt>
                <c:pt idx="171">
                  <c:v>3.5416669999999999</c:v>
                </c:pt>
                <c:pt idx="172">
                  <c:v>3.5625010000000001</c:v>
                </c:pt>
                <c:pt idx="173">
                  <c:v>3.5833339999999998</c:v>
                </c:pt>
                <c:pt idx="174">
                  <c:v>3.6041669999999999</c:v>
                </c:pt>
                <c:pt idx="175">
                  <c:v>3.6250010000000001</c:v>
                </c:pt>
                <c:pt idx="176">
                  <c:v>3.6458339999999998</c:v>
                </c:pt>
                <c:pt idx="177">
                  <c:v>3.6666669999999999</c:v>
                </c:pt>
                <c:pt idx="178">
                  <c:v>3.6875010000000001</c:v>
                </c:pt>
                <c:pt idx="179">
                  <c:v>3.7083339999999998</c:v>
                </c:pt>
                <c:pt idx="180">
                  <c:v>3.7291669999999999</c:v>
                </c:pt>
                <c:pt idx="181">
                  <c:v>3.7500010000000001</c:v>
                </c:pt>
                <c:pt idx="182">
                  <c:v>3.7708339999999998</c:v>
                </c:pt>
                <c:pt idx="183">
                  <c:v>3.7916669999999999</c:v>
                </c:pt>
                <c:pt idx="184">
                  <c:v>3.8125010000000001</c:v>
                </c:pt>
                <c:pt idx="185">
                  <c:v>3.8333339999999998</c:v>
                </c:pt>
                <c:pt idx="186">
                  <c:v>3.8541669999999999</c:v>
                </c:pt>
                <c:pt idx="187">
                  <c:v>3.8750010000000001</c:v>
                </c:pt>
                <c:pt idx="188">
                  <c:v>3.8958339999999998</c:v>
                </c:pt>
                <c:pt idx="189">
                  <c:v>3.9166669999999999</c:v>
                </c:pt>
                <c:pt idx="190">
                  <c:v>3.9375010000000001</c:v>
                </c:pt>
                <c:pt idx="191">
                  <c:v>3.9583339999999998</c:v>
                </c:pt>
                <c:pt idx="192">
                  <c:v>3.9791669999999999</c:v>
                </c:pt>
                <c:pt idx="193">
                  <c:v>4.0000010000000001</c:v>
                </c:pt>
                <c:pt idx="194">
                  <c:v>4.0208339999999998</c:v>
                </c:pt>
                <c:pt idx="195">
                  <c:v>4.0416670000000003</c:v>
                </c:pt>
                <c:pt idx="196">
                  <c:v>4.0625010000000001</c:v>
                </c:pt>
                <c:pt idx="197">
                  <c:v>4.0833339999999998</c:v>
                </c:pt>
                <c:pt idx="198">
                  <c:v>4.1041670000000003</c:v>
                </c:pt>
                <c:pt idx="199">
                  <c:v>4.1250010000000001</c:v>
                </c:pt>
                <c:pt idx="200">
                  <c:v>4.1458339999999998</c:v>
                </c:pt>
                <c:pt idx="201">
                  <c:v>4.1666670000000003</c:v>
                </c:pt>
                <c:pt idx="202">
                  <c:v>4.1875010000000001</c:v>
                </c:pt>
                <c:pt idx="203">
                  <c:v>4.2083339999999998</c:v>
                </c:pt>
                <c:pt idx="204">
                  <c:v>4.2291670000000003</c:v>
                </c:pt>
                <c:pt idx="205">
                  <c:v>4.2500010000000001</c:v>
                </c:pt>
                <c:pt idx="206">
                  <c:v>4.2708339999999998</c:v>
                </c:pt>
                <c:pt idx="207">
                  <c:v>4.2916670000000003</c:v>
                </c:pt>
                <c:pt idx="208">
                  <c:v>4.3125</c:v>
                </c:pt>
                <c:pt idx="209">
                  <c:v>4.3333339999999998</c:v>
                </c:pt>
                <c:pt idx="210">
                  <c:v>4.3541670000000003</c:v>
                </c:pt>
                <c:pt idx="211">
                  <c:v>4.375</c:v>
                </c:pt>
                <c:pt idx="212">
                  <c:v>4.3958339999999998</c:v>
                </c:pt>
                <c:pt idx="213">
                  <c:v>4.4166670000000003</c:v>
                </c:pt>
                <c:pt idx="214">
                  <c:v>4.4375</c:v>
                </c:pt>
                <c:pt idx="215">
                  <c:v>4.4583339999999998</c:v>
                </c:pt>
                <c:pt idx="216">
                  <c:v>4.4791670000000003</c:v>
                </c:pt>
                <c:pt idx="217">
                  <c:v>4.5000010000000001</c:v>
                </c:pt>
                <c:pt idx="218">
                  <c:v>4.5208339999999998</c:v>
                </c:pt>
                <c:pt idx="219">
                  <c:v>4.5416670000000003</c:v>
                </c:pt>
                <c:pt idx="220">
                  <c:v>4.5625010000000001</c:v>
                </c:pt>
                <c:pt idx="221">
                  <c:v>4.5833339999999998</c:v>
                </c:pt>
                <c:pt idx="222">
                  <c:v>4.6041670000000003</c:v>
                </c:pt>
                <c:pt idx="223">
                  <c:v>4.6250010000000001</c:v>
                </c:pt>
                <c:pt idx="224">
                  <c:v>4.6458339999999998</c:v>
                </c:pt>
                <c:pt idx="225">
                  <c:v>4.6666670000000003</c:v>
                </c:pt>
                <c:pt idx="226">
                  <c:v>4.6875010000000001</c:v>
                </c:pt>
                <c:pt idx="227">
                  <c:v>4.7083339999999998</c:v>
                </c:pt>
                <c:pt idx="228">
                  <c:v>4.7291670000000003</c:v>
                </c:pt>
                <c:pt idx="229">
                  <c:v>4.7500010000000001</c:v>
                </c:pt>
                <c:pt idx="230">
                  <c:v>4.7708339999999998</c:v>
                </c:pt>
                <c:pt idx="231">
                  <c:v>4.7916670000000003</c:v>
                </c:pt>
                <c:pt idx="232">
                  <c:v>4.8125</c:v>
                </c:pt>
                <c:pt idx="233">
                  <c:v>4.8333339999999998</c:v>
                </c:pt>
                <c:pt idx="234">
                  <c:v>4.8541670000000003</c:v>
                </c:pt>
                <c:pt idx="235">
                  <c:v>4.875</c:v>
                </c:pt>
                <c:pt idx="236">
                  <c:v>4.8958339999999998</c:v>
                </c:pt>
                <c:pt idx="237">
                  <c:v>4.9166670000000003</c:v>
                </c:pt>
                <c:pt idx="238">
                  <c:v>4.9375</c:v>
                </c:pt>
                <c:pt idx="239">
                  <c:v>4.9583339999999998</c:v>
                </c:pt>
                <c:pt idx="240">
                  <c:v>4.9791670000000003</c:v>
                </c:pt>
                <c:pt idx="241">
                  <c:v>5</c:v>
                </c:pt>
                <c:pt idx="242">
                  <c:v>5.0208339999999998</c:v>
                </c:pt>
                <c:pt idx="243">
                  <c:v>5.0416670000000003</c:v>
                </c:pt>
                <c:pt idx="244">
                  <c:v>5.0625</c:v>
                </c:pt>
                <c:pt idx="245">
                  <c:v>5.0833339999999998</c:v>
                </c:pt>
                <c:pt idx="246">
                  <c:v>5.1041670000000003</c:v>
                </c:pt>
                <c:pt idx="247">
                  <c:v>5.125</c:v>
                </c:pt>
                <c:pt idx="248">
                  <c:v>5.1458339999999998</c:v>
                </c:pt>
                <c:pt idx="249">
                  <c:v>5.1666670000000003</c:v>
                </c:pt>
                <c:pt idx="250">
                  <c:v>5.1875</c:v>
                </c:pt>
                <c:pt idx="251">
                  <c:v>5.2083339999999998</c:v>
                </c:pt>
                <c:pt idx="252">
                  <c:v>5.2291670000000003</c:v>
                </c:pt>
                <c:pt idx="253">
                  <c:v>5.25</c:v>
                </c:pt>
                <c:pt idx="254">
                  <c:v>5.2708339999999998</c:v>
                </c:pt>
                <c:pt idx="255">
                  <c:v>5.2916670000000003</c:v>
                </c:pt>
                <c:pt idx="256">
                  <c:v>5.3125</c:v>
                </c:pt>
                <c:pt idx="257">
                  <c:v>5.3333339999999998</c:v>
                </c:pt>
                <c:pt idx="258">
                  <c:v>5.3541670000000003</c:v>
                </c:pt>
                <c:pt idx="259">
                  <c:v>5.375</c:v>
                </c:pt>
                <c:pt idx="260">
                  <c:v>5.3958339999999998</c:v>
                </c:pt>
                <c:pt idx="261">
                  <c:v>5.4166670000000003</c:v>
                </c:pt>
                <c:pt idx="262">
                  <c:v>5.4375</c:v>
                </c:pt>
                <c:pt idx="263">
                  <c:v>5.4583339999999998</c:v>
                </c:pt>
                <c:pt idx="264">
                  <c:v>5.4791670000000003</c:v>
                </c:pt>
                <c:pt idx="265">
                  <c:v>5.5000010000000001</c:v>
                </c:pt>
                <c:pt idx="266">
                  <c:v>5.5208339999999998</c:v>
                </c:pt>
                <c:pt idx="267">
                  <c:v>5.5416670000000003</c:v>
                </c:pt>
                <c:pt idx="268">
                  <c:v>5.5625010000000001</c:v>
                </c:pt>
                <c:pt idx="269">
                  <c:v>5.5833339999999998</c:v>
                </c:pt>
                <c:pt idx="270">
                  <c:v>5.6041670000000003</c:v>
                </c:pt>
                <c:pt idx="271">
                  <c:v>5.6250010000000001</c:v>
                </c:pt>
                <c:pt idx="272">
                  <c:v>5.6458339999999998</c:v>
                </c:pt>
                <c:pt idx="273">
                  <c:v>5.6666670000000003</c:v>
                </c:pt>
                <c:pt idx="274">
                  <c:v>5.6875010000000001</c:v>
                </c:pt>
                <c:pt idx="275">
                  <c:v>5.7083339999999998</c:v>
                </c:pt>
                <c:pt idx="276">
                  <c:v>5.7291670000000003</c:v>
                </c:pt>
                <c:pt idx="277">
                  <c:v>5.75</c:v>
                </c:pt>
                <c:pt idx="278">
                  <c:v>5.7708339999999998</c:v>
                </c:pt>
                <c:pt idx="279">
                  <c:v>5.7916670000000003</c:v>
                </c:pt>
                <c:pt idx="280">
                  <c:v>5.8125</c:v>
                </c:pt>
                <c:pt idx="281">
                  <c:v>5.8333339999999998</c:v>
                </c:pt>
                <c:pt idx="282">
                  <c:v>5.8541670000000003</c:v>
                </c:pt>
                <c:pt idx="283">
                  <c:v>5.875</c:v>
                </c:pt>
                <c:pt idx="284">
                  <c:v>5.8958339999999998</c:v>
                </c:pt>
                <c:pt idx="285">
                  <c:v>5.9166670000000003</c:v>
                </c:pt>
                <c:pt idx="286">
                  <c:v>5.9375</c:v>
                </c:pt>
                <c:pt idx="287">
                  <c:v>5.9583339999999998</c:v>
                </c:pt>
                <c:pt idx="288">
                  <c:v>5.9791670000000003</c:v>
                </c:pt>
                <c:pt idx="289">
                  <c:v>6</c:v>
                </c:pt>
                <c:pt idx="290">
                  <c:v>6.0208339999999998</c:v>
                </c:pt>
                <c:pt idx="291">
                  <c:v>6.0416670000000003</c:v>
                </c:pt>
                <c:pt idx="292">
                  <c:v>6.0625</c:v>
                </c:pt>
                <c:pt idx="293">
                  <c:v>6.0833339999999998</c:v>
                </c:pt>
                <c:pt idx="294">
                  <c:v>6.1041670000000003</c:v>
                </c:pt>
                <c:pt idx="295">
                  <c:v>6.125</c:v>
                </c:pt>
                <c:pt idx="296">
                  <c:v>6.1458339999999998</c:v>
                </c:pt>
                <c:pt idx="297">
                  <c:v>6.1666670000000003</c:v>
                </c:pt>
                <c:pt idx="298">
                  <c:v>6.1875</c:v>
                </c:pt>
                <c:pt idx="299">
                  <c:v>6.2083339999999998</c:v>
                </c:pt>
                <c:pt idx="300">
                  <c:v>6.2291670000000003</c:v>
                </c:pt>
                <c:pt idx="301">
                  <c:v>6.25</c:v>
                </c:pt>
                <c:pt idx="302">
                  <c:v>6.2708339999999998</c:v>
                </c:pt>
                <c:pt idx="303">
                  <c:v>6.2916670000000003</c:v>
                </c:pt>
                <c:pt idx="304">
                  <c:v>6.3125</c:v>
                </c:pt>
                <c:pt idx="305">
                  <c:v>6.3333339999999998</c:v>
                </c:pt>
                <c:pt idx="306">
                  <c:v>6.3541670000000003</c:v>
                </c:pt>
                <c:pt idx="307">
                  <c:v>6.375</c:v>
                </c:pt>
                <c:pt idx="308">
                  <c:v>6.3958339999999998</c:v>
                </c:pt>
                <c:pt idx="309">
                  <c:v>6.4166670000000003</c:v>
                </c:pt>
                <c:pt idx="310">
                  <c:v>6.4375</c:v>
                </c:pt>
                <c:pt idx="311">
                  <c:v>6.4583339999999998</c:v>
                </c:pt>
                <c:pt idx="312">
                  <c:v>6.4791670000000003</c:v>
                </c:pt>
                <c:pt idx="313">
                  <c:v>6.5</c:v>
                </c:pt>
                <c:pt idx="314">
                  <c:v>6.5208339999999998</c:v>
                </c:pt>
                <c:pt idx="315">
                  <c:v>6.5416670000000003</c:v>
                </c:pt>
                <c:pt idx="316">
                  <c:v>6.5625</c:v>
                </c:pt>
                <c:pt idx="317">
                  <c:v>6.5833339999999998</c:v>
                </c:pt>
                <c:pt idx="318">
                  <c:v>6.6041670000000003</c:v>
                </c:pt>
                <c:pt idx="319">
                  <c:v>6.625</c:v>
                </c:pt>
                <c:pt idx="320">
                  <c:v>6.6458339999999998</c:v>
                </c:pt>
                <c:pt idx="321">
                  <c:v>6.6666670000000003</c:v>
                </c:pt>
                <c:pt idx="322">
                  <c:v>6.6875</c:v>
                </c:pt>
                <c:pt idx="323">
                  <c:v>6.7083339999999998</c:v>
                </c:pt>
                <c:pt idx="324">
                  <c:v>6.7291670000000003</c:v>
                </c:pt>
                <c:pt idx="325">
                  <c:v>6.75</c:v>
                </c:pt>
                <c:pt idx="326">
                  <c:v>6.7708339999999998</c:v>
                </c:pt>
                <c:pt idx="327">
                  <c:v>6.7916670000000003</c:v>
                </c:pt>
                <c:pt idx="328">
                  <c:v>6.8125</c:v>
                </c:pt>
                <c:pt idx="329">
                  <c:v>6.8333339999999998</c:v>
                </c:pt>
                <c:pt idx="330">
                  <c:v>6.8541670000000003</c:v>
                </c:pt>
                <c:pt idx="331">
                  <c:v>6.875</c:v>
                </c:pt>
                <c:pt idx="332">
                  <c:v>6.8958339999999998</c:v>
                </c:pt>
                <c:pt idx="333">
                  <c:v>6.9166670000000003</c:v>
                </c:pt>
                <c:pt idx="334">
                  <c:v>6.9375</c:v>
                </c:pt>
                <c:pt idx="335">
                  <c:v>6.9583339999999998</c:v>
                </c:pt>
                <c:pt idx="336">
                  <c:v>6.9791670000000003</c:v>
                </c:pt>
                <c:pt idx="337">
                  <c:v>7</c:v>
                </c:pt>
                <c:pt idx="338">
                  <c:v>7.0208339999999998</c:v>
                </c:pt>
                <c:pt idx="339">
                  <c:v>7.0416670000000003</c:v>
                </c:pt>
                <c:pt idx="340">
                  <c:v>7.0625</c:v>
                </c:pt>
                <c:pt idx="341">
                  <c:v>7.0833339999999998</c:v>
                </c:pt>
                <c:pt idx="342">
                  <c:v>7.1041670000000003</c:v>
                </c:pt>
                <c:pt idx="343">
                  <c:v>7.125</c:v>
                </c:pt>
                <c:pt idx="344">
                  <c:v>7.1458339999999998</c:v>
                </c:pt>
                <c:pt idx="345">
                  <c:v>7.1666670000000003</c:v>
                </c:pt>
                <c:pt idx="346">
                  <c:v>7.1875</c:v>
                </c:pt>
                <c:pt idx="347">
                  <c:v>7.2083339999999998</c:v>
                </c:pt>
                <c:pt idx="348">
                  <c:v>7.2291670000000003</c:v>
                </c:pt>
                <c:pt idx="349">
                  <c:v>7.25</c:v>
                </c:pt>
                <c:pt idx="350">
                  <c:v>7.2708339999999998</c:v>
                </c:pt>
                <c:pt idx="351">
                  <c:v>7.2916670000000003</c:v>
                </c:pt>
                <c:pt idx="352">
                  <c:v>7.3125</c:v>
                </c:pt>
                <c:pt idx="353">
                  <c:v>7.3333339999999998</c:v>
                </c:pt>
                <c:pt idx="354">
                  <c:v>7.3541670000000003</c:v>
                </c:pt>
                <c:pt idx="355">
                  <c:v>7.375</c:v>
                </c:pt>
                <c:pt idx="356">
                  <c:v>7.3958339999999998</c:v>
                </c:pt>
                <c:pt idx="357">
                  <c:v>7.4166670000000003</c:v>
                </c:pt>
                <c:pt idx="358">
                  <c:v>7.4375</c:v>
                </c:pt>
                <c:pt idx="359">
                  <c:v>7.4583339999999998</c:v>
                </c:pt>
                <c:pt idx="360">
                  <c:v>7.4791670000000003</c:v>
                </c:pt>
                <c:pt idx="361">
                  <c:v>7.5</c:v>
                </c:pt>
                <c:pt idx="362">
                  <c:v>7.5208339999999998</c:v>
                </c:pt>
                <c:pt idx="363">
                  <c:v>7.5416670000000003</c:v>
                </c:pt>
                <c:pt idx="364">
                  <c:v>7.5625</c:v>
                </c:pt>
                <c:pt idx="365">
                  <c:v>7.5833339999999998</c:v>
                </c:pt>
                <c:pt idx="366">
                  <c:v>7.6041670000000003</c:v>
                </c:pt>
                <c:pt idx="367">
                  <c:v>7.625</c:v>
                </c:pt>
                <c:pt idx="368">
                  <c:v>7.6458339999999998</c:v>
                </c:pt>
                <c:pt idx="369">
                  <c:v>7.6666670000000003</c:v>
                </c:pt>
                <c:pt idx="370">
                  <c:v>7.6875</c:v>
                </c:pt>
                <c:pt idx="371">
                  <c:v>7.7083339999999998</c:v>
                </c:pt>
                <c:pt idx="372">
                  <c:v>7.7291670000000003</c:v>
                </c:pt>
                <c:pt idx="373">
                  <c:v>7.75</c:v>
                </c:pt>
                <c:pt idx="374">
                  <c:v>7.7708339999999998</c:v>
                </c:pt>
                <c:pt idx="375">
                  <c:v>7.7916670000000003</c:v>
                </c:pt>
                <c:pt idx="376">
                  <c:v>7.8125</c:v>
                </c:pt>
                <c:pt idx="377">
                  <c:v>7.8333339999999998</c:v>
                </c:pt>
                <c:pt idx="378">
                  <c:v>7.8541670000000003</c:v>
                </c:pt>
                <c:pt idx="379">
                  <c:v>7.875</c:v>
                </c:pt>
                <c:pt idx="380">
                  <c:v>7.8958339999999998</c:v>
                </c:pt>
                <c:pt idx="381">
                  <c:v>7.9166670000000003</c:v>
                </c:pt>
                <c:pt idx="382">
                  <c:v>7.9375</c:v>
                </c:pt>
                <c:pt idx="383">
                  <c:v>7.9583339999999998</c:v>
                </c:pt>
                <c:pt idx="384">
                  <c:v>7.9791670000000003</c:v>
                </c:pt>
                <c:pt idx="385">
                  <c:v>8</c:v>
                </c:pt>
                <c:pt idx="386">
                  <c:v>8.0208340000000007</c:v>
                </c:pt>
                <c:pt idx="387">
                  <c:v>8.0416670000000003</c:v>
                </c:pt>
                <c:pt idx="388">
                  <c:v>8.0625</c:v>
                </c:pt>
                <c:pt idx="389">
                  <c:v>8.0833340000000007</c:v>
                </c:pt>
                <c:pt idx="390">
                  <c:v>8.1041670000000003</c:v>
                </c:pt>
                <c:pt idx="391">
                  <c:v>8.125</c:v>
                </c:pt>
                <c:pt idx="392">
                  <c:v>8.1458340000000007</c:v>
                </c:pt>
                <c:pt idx="393">
                  <c:v>8.1666670000000003</c:v>
                </c:pt>
                <c:pt idx="394">
                  <c:v>8.1875</c:v>
                </c:pt>
                <c:pt idx="395">
                  <c:v>8.2083340000000007</c:v>
                </c:pt>
                <c:pt idx="396">
                  <c:v>8.2291670000000003</c:v>
                </c:pt>
                <c:pt idx="397">
                  <c:v>8.25</c:v>
                </c:pt>
                <c:pt idx="398">
                  <c:v>8.2708340000000007</c:v>
                </c:pt>
                <c:pt idx="399">
                  <c:v>8.2916670000000003</c:v>
                </c:pt>
                <c:pt idx="400">
                  <c:v>8.3125</c:v>
                </c:pt>
                <c:pt idx="401">
                  <c:v>8.3333340000000007</c:v>
                </c:pt>
                <c:pt idx="402">
                  <c:v>8.3541670000000003</c:v>
                </c:pt>
                <c:pt idx="403">
                  <c:v>8.375</c:v>
                </c:pt>
                <c:pt idx="404">
                  <c:v>8.3958340000000007</c:v>
                </c:pt>
                <c:pt idx="405">
                  <c:v>8.4166670000000003</c:v>
                </c:pt>
                <c:pt idx="406">
                  <c:v>8.4375</c:v>
                </c:pt>
                <c:pt idx="407">
                  <c:v>8.4583340000000007</c:v>
                </c:pt>
                <c:pt idx="408">
                  <c:v>8.4791670000000003</c:v>
                </c:pt>
                <c:pt idx="409">
                  <c:v>8.5</c:v>
                </c:pt>
                <c:pt idx="410">
                  <c:v>8.5208340000000007</c:v>
                </c:pt>
                <c:pt idx="411">
                  <c:v>8.5416670000000003</c:v>
                </c:pt>
                <c:pt idx="412">
                  <c:v>8.5625</c:v>
                </c:pt>
                <c:pt idx="413">
                  <c:v>8.5833340000000007</c:v>
                </c:pt>
                <c:pt idx="414">
                  <c:v>8.6041670000000003</c:v>
                </c:pt>
                <c:pt idx="415">
                  <c:v>8.625</c:v>
                </c:pt>
                <c:pt idx="416">
                  <c:v>8.6458340000000007</c:v>
                </c:pt>
                <c:pt idx="417">
                  <c:v>8.6666670000000003</c:v>
                </c:pt>
                <c:pt idx="418">
                  <c:v>8.6875</c:v>
                </c:pt>
                <c:pt idx="419">
                  <c:v>8.7083340000000007</c:v>
                </c:pt>
                <c:pt idx="420">
                  <c:v>8.7291670000000003</c:v>
                </c:pt>
                <c:pt idx="421">
                  <c:v>8.75</c:v>
                </c:pt>
                <c:pt idx="422">
                  <c:v>8.7708340000000007</c:v>
                </c:pt>
                <c:pt idx="423">
                  <c:v>8.7916670000000003</c:v>
                </c:pt>
                <c:pt idx="424">
                  <c:v>8.8125</c:v>
                </c:pt>
                <c:pt idx="425">
                  <c:v>8.8333340000000007</c:v>
                </c:pt>
                <c:pt idx="426">
                  <c:v>8.8541670000000003</c:v>
                </c:pt>
                <c:pt idx="427">
                  <c:v>8.875</c:v>
                </c:pt>
                <c:pt idx="428">
                  <c:v>8.8958340000000007</c:v>
                </c:pt>
                <c:pt idx="429">
                  <c:v>8.9166670000000003</c:v>
                </c:pt>
                <c:pt idx="430">
                  <c:v>8.9375</c:v>
                </c:pt>
                <c:pt idx="431">
                  <c:v>8.9583340000000007</c:v>
                </c:pt>
                <c:pt idx="432">
                  <c:v>8.9791670000000003</c:v>
                </c:pt>
                <c:pt idx="433">
                  <c:v>9</c:v>
                </c:pt>
                <c:pt idx="434">
                  <c:v>9.0208340000000007</c:v>
                </c:pt>
                <c:pt idx="435">
                  <c:v>9.0416670000000003</c:v>
                </c:pt>
                <c:pt idx="436">
                  <c:v>9.0625</c:v>
                </c:pt>
                <c:pt idx="437">
                  <c:v>9.0833340000000007</c:v>
                </c:pt>
                <c:pt idx="438">
                  <c:v>9.1041670000000003</c:v>
                </c:pt>
                <c:pt idx="439">
                  <c:v>9.125</c:v>
                </c:pt>
                <c:pt idx="440">
                  <c:v>9.1458340000000007</c:v>
                </c:pt>
                <c:pt idx="441">
                  <c:v>9.1666670000000003</c:v>
                </c:pt>
                <c:pt idx="442">
                  <c:v>9.1875</c:v>
                </c:pt>
                <c:pt idx="443">
                  <c:v>9.2083340000000007</c:v>
                </c:pt>
                <c:pt idx="444">
                  <c:v>9.2291670000000003</c:v>
                </c:pt>
                <c:pt idx="445">
                  <c:v>9.25</c:v>
                </c:pt>
                <c:pt idx="446">
                  <c:v>9.2708340000000007</c:v>
                </c:pt>
                <c:pt idx="447">
                  <c:v>9.2916670000000003</c:v>
                </c:pt>
                <c:pt idx="448">
                  <c:v>9.3125</c:v>
                </c:pt>
                <c:pt idx="449">
                  <c:v>9.3333340000000007</c:v>
                </c:pt>
                <c:pt idx="450">
                  <c:v>9.3541670000000003</c:v>
                </c:pt>
                <c:pt idx="451">
                  <c:v>9.375</c:v>
                </c:pt>
                <c:pt idx="452">
                  <c:v>9.3958340000000007</c:v>
                </c:pt>
                <c:pt idx="453">
                  <c:v>9.4166670000000003</c:v>
                </c:pt>
                <c:pt idx="454">
                  <c:v>9.4375</c:v>
                </c:pt>
                <c:pt idx="455">
                  <c:v>9.4583340000000007</c:v>
                </c:pt>
                <c:pt idx="456">
                  <c:v>9.4791670000000003</c:v>
                </c:pt>
                <c:pt idx="457">
                  <c:v>9.5</c:v>
                </c:pt>
                <c:pt idx="458">
                  <c:v>9.5208340000000007</c:v>
                </c:pt>
                <c:pt idx="459">
                  <c:v>9.5416670000000003</c:v>
                </c:pt>
                <c:pt idx="460">
                  <c:v>9.5625</c:v>
                </c:pt>
                <c:pt idx="461">
                  <c:v>9.5833340000000007</c:v>
                </c:pt>
                <c:pt idx="462">
                  <c:v>9.6041670000000003</c:v>
                </c:pt>
                <c:pt idx="463">
                  <c:v>9.625</c:v>
                </c:pt>
                <c:pt idx="464">
                  <c:v>9.6458340000000007</c:v>
                </c:pt>
                <c:pt idx="465">
                  <c:v>9.6666670000000003</c:v>
                </c:pt>
                <c:pt idx="466">
                  <c:v>9.6875</c:v>
                </c:pt>
                <c:pt idx="467">
                  <c:v>9.7083340000000007</c:v>
                </c:pt>
                <c:pt idx="468">
                  <c:v>9.7291670000000003</c:v>
                </c:pt>
                <c:pt idx="469">
                  <c:v>9.75</c:v>
                </c:pt>
                <c:pt idx="470">
                  <c:v>9.7708340000000007</c:v>
                </c:pt>
                <c:pt idx="471">
                  <c:v>9.7916670000000003</c:v>
                </c:pt>
                <c:pt idx="472">
                  <c:v>9.8125</c:v>
                </c:pt>
                <c:pt idx="473">
                  <c:v>9.8333340000000007</c:v>
                </c:pt>
                <c:pt idx="474">
                  <c:v>9.8541670000000003</c:v>
                </c:pt>
                <c:pt idx="475">
                  <c:v>9.875</c:v>
                </c:pt>
                <c:pt idx="476">
                  <c:v>9.8958340000000007</c:v>
                </c:pt>
                <c:pt idx="477">
                  <c:v>9.9166670000000003</c:v>
                </c:pt>
                <c:pt idx="478">
                  <c:v>9.9375</c:v>
                </c:pt>
                <c:pt idx="479">
                  <c:v>9.9583340000000007</c:v>
                </c:pt>
                <c:pt idx="480">
                  <c:v>9.9791670000000003</c:v>
                </c:pt>
                <c:pt idx="481">
                  <c:v>10</c:v>
                </c:pt>
                <c:pt idx="482">
                  <c:v>10.020834000000001</c:v>
                </c:pt>
                <c:pt idx="483">
                  <c:v>10.041667</c:v>
                </c:pt>
                <c:pt idx="484">
                  <c:v>10.0625</c:v>
                </c:pt>
                <c:pt idx="485">
                  <c:v>10.083334000000001</c:v>
                </c:pt>
                <c:pt idx="486">
                  <c:v>10.104167</c:v>
                </c:pt>
                <c:pt idx="487">
                  <c:v>10.125</c:v>
                </c:pt>
                <c:pt idx="488">
                  <c:v>10.145834000000001</c:v>
                </c:pt>
                <c:pt idx="489">
                  <c:v>10.166667</c:v>
                </c:pt>
                <c:pt idx="490">
                  <c:v>10.1875</c:v>
                </c:pt>
                <c:pt idx="491">
                  <c:v>10.208334000000001</c:v>
                </c:pt>
                <c:pt idx="492">
                  <c:v>10.229167</c:v>
                </c:pt>
                <c:pt idx="493">
                  <c:v>10.25</c:v>
                </c:pt>
                <c:pt idx="494">
                  <c:v>10.270834000000001</c:v>
                </c:pt>
                <c:pt idx="495">
                  <c:v>10.291667</c:v>
                </c:pt>
                <c:pt idx="496">
                  <c:v>10.3125</c:v>
                </c:pt>
                <c:pt idx="497">
                  <c:v>10.333334000000001</c:v>
                </c:pt>
                <c:pt idx="498">
                  <c:v>10.354167</c:v>
                </c:pt>
                <c:pt idx="499">
                  <c:v>10.375</c:v>
                </c:pt>
                <c:pt idx="500">
                  <c:v>10.395834000000001</c:v>
                </c:pt>
                <c:pt idx="501">
                  <c:v>10.416667</c:v>
                </c:pt>
                <c:pt idx="502">
                  <c:v>10.4375</c:v>
                </c:pt>
                <c:pt idx="503">
                  <c:v>10.458334000000001</c:v>
                </c:pt>
                <c:pt idx="504">
                  <c:v>10.479167</c:v>
                </c:pt>
                <c:pt idx="505">
                  <c:v>10.5</c:v>
                </c:pt>
                <c:pt idx="506">
                  <c:v>10.520834000000001</c:v>
                </c:pt>
                <c:pt idx="507">
                  <c:v>10.541667</c:v>
                </c:pt>
                <c:pt idx="508">
                  <c:v>10.5625</c:v>
                </c:pt>
                <c:pt idx="509">
                  <c:v>10.583334000000001</c:v>
                </c:pt>
                <c:pt idx="510">
                  <c:v>10.604167</c:v>
                </c:pt>
                <c:pt idx="511">
                  <c:v>10.625</c:v>
                </c:pt>
                <c:pt idx="512">
                  <c:v>10.645834000000001</c:v>
                </c:pt>
                <c:pt idx="513">
                  <c:v>10.666667</c:v>
                </c:pt>
                <c:pt idx="514">
                  <c:v>10.6875</c:v>
                </c:pt>
                <c:pt idx="515">
                  <c:v>10.708334000000001</c:v>
                </c:pt>
                <c:pt idx="516">
                  <c:v>10.729167</c:v>
                </c:pt>
                <c:pt idx="517">
                  <c:v>10.75</c:v>
                </c:pt>
                <c:pt idx="518">
                  <c:v>10.770834000000001</c:v>
                </c:pt>
                <c:pt idx="519">
                  <c:v>10.791667</c:v>
                </c:pt>
                <c:pt idx="520">
                  <c:v>10.8125</c:v>
                </c:pt>
                <c:pt idx="521">
                  <c:v>10.833334000000001</c:v>
                </c:pt>
                <c:pt idx="522">
                  <c:v>10.854167</c:v>
                </c:pt>
                <c:pt idx="523">
                  <c:v>10.875</c:v>
                </c:pt>
                <c:pt idx="524">
                  <c:v>10.895834000000001</c:v>
                </c:pt>
                <c:pt idx="525">
                  <c:v>10.916667</c:v>
                </c:pt>
                <c:pt idx="526">
                  <c:v>10.9375</c:v>
                </c:pt>
                <c:pt idx="527">
                  <c:v>10.958334000000001</c:v>
                </c:pt>
                <c:pt idx="528">
                  <c:v>10.979167</c:v>
                </c:pt>
                <c:pt idx="529">
                  <c:v>11</c:v>
                </c:pt>
                <c:pt idx="530">
                  <c:v>11.020834000000001</c:v>
                </c:pt>
                <c:pt idx="531">
                  <c:v>11.041667</c:v>
                </c:pt>
                <c:pt idx="532">
                  <c:v>11.0625</c:v>
                </c:pt>
                <c:pt idx="533">
                  <c:v>11.083334000000001</c:v>
                </c:pt>
                <c:pt idx="534">
                  <c:v>11.104167</c:v>
                </c:pt>
                <c:pt idx="535">
                  <c:v>11.125</c:v>
                </c:pt>
                <c:pt idx="536">
                  <c:v>11.145834000000001</c:v>
                </c:pt>
                <c:pt idx="537">
                  <c:v>11.166667</c:v>
                </c:pt>
                <c:pt idx="538">
                  <c:v>11.1875</c:v>
                </c:pt>
                <c:pt idx="539">
                  <c:v>11.208334000000001</c:v>
                </c:pt>
                <c:pt idx="540">
                  <c:v>11.229167</c:v>
                </c:pt>
                <c:pt idx="541">
                  <c:v>11.25</c:v>
                </c:pt>
                <c:pt idx="542">
                  <c:v>11.270834000000001</c:v>
                </c:pt>
                <c:pt idx="543">
                  <c:v>11.291667</c:v>
                </c:pt>
                <c:pt idx="544">
                  <c:v>11.3125</c:v>
                </c:pt>
                <c:pt idx="545">
                  <c:v>11.333334000000001</c:v>
                </c:pt>
                <c:pt idx="546">
                  <c:v>11.354167</c:v>
                </c:pt>
                <c:pt idx="547">
                  <c:v>11.375</c:v>
                </c:pt>
                <c:pt idx="548">
                  <c:v>11.395834000000001</c:v>
                </c:pt>
                <c:pt idx="549">
                  <c:v>11.416667</c:v>
                </c:pt>
                <c:pt idx="550">
                  <c:v>11.4375</c:v>
                </c:pt>
                <c:pt idx="551">
                  <c:v>11.458334000000001</c:v>
                </c:pt>
                <c:pt idx="552">
                  <c:v>11.479167</c:v>
                </c:pt>
                <c:pt idx="553">
                  <c:v>11.5</c:v>
                </c:pt>
                <c:pt idx="554">
                  <c:v>11.520834000000001</c:v>
                </c:pt>
                <c:pt idx="555">
                  <c:v>11.541665999999999</c:v>
                </c:pt>
                <c:pt idx="556">
                  <c:v>11.5625</c:v>
                </c:pt>
                <c:pt idx="557">
                  <c:v>11.583334000000001</c:v>
                </c:pt>
                <c:pt idx="558">
                  <c:v>11.604165999999999</c:v>
                </c:pt>
                <c:pt idx="559">
                  <c:v>11.625</c:v>
                </c:pt>
                <c:pt idx="560">
                  <c:v>11.645834000000001</c:v>
                </c:pt>
                <c:pt idx="561">
                  <c:v>11.666665999999999</c:v>
                </c:pt>
                <c:pt idx="562">
                  <c:v>11.6875</c:v>
                </c:pt>
                <c:pt idx="563">
                  <c:v>11.708334000000001</c:v>
                </c:pt>
                <c:pt idx="564">
                  <c:v>11.729165999999999</c:v>
                </c:pt>
                <c:pt idx="565">
                  <c:v>11.75</c:v>
                </c:pt>
                <c:pt idx="566">
                  <c:v>11.770834000000001</c:v>
                </c:pt>
                <c:pt idx="567">
                  <c:v>11.791665999999999</c:v>
                </c:pt>
                <c:pt idx="568">
                  <c:v>11.8125</c:v>
                </c:pt>
                <c:pt idx="569">
                  <c:v>11.833334000000001</c:v>
                </c:pt>
                <c:pt idx="570">
                  <c:v>11.854165999999999</c:v>
                </c:pt>
                <c:pt idx="571">
                  <c:v>11.875</c:v>
                </c:pt>
                <c:pt idx="572">
                  <c:v>11.895834000000001</c:v>
                </c:pt>
                <c:pt idx="573">
                  <c:v>11.916665999999999</c:v>
                </c:pt>
                <c:pt idx="574">
                  <c:v>11.9375</c:v>
                </c:pt>
                <c:pt idx="575">
                  <c:v>11.958334000000001</c:v>
                </c:pt>
                <c:pt idx="576">
                  <c:v>11.979165999999999</c:v>
                </c:pt>
                <c:pt idx="577">
                  <c:v>12</c:v>
                </c:pt>
                <c:pt idx="578">
                  <c:v>12.020834000000001</c:v>
                </c:pt>
                <c:pt idx="579">
                  <c:v>12.041665999999999</c:v>
                </c:pt>
                <c:pt idx="580">
                  <c:v>12.0625</c:v>
                </c:pt>
                <c:pt idx="581">
                  <c:v>12.083334000000001</c:v>
                </c:pt>
                <c:pt idx="582">
                  <c:v>12.104165999999999</c:v>
                </c:pt>
                <c:pt idx="583">
                  <c:v>12.125</c:v>
                </c:pt>
                <c:pt idx="584">
                  <c:v>12.145834000000001</c:v>
                </c:pt>
                <c:pt idx="585">
                  <c:v>12.166665999999999</c:v>
                </c:pt>
                <c:pt idx="586">
                  <c:v>12.1875</c:v>
                </c:pt>
                <c:pt idx="587">
                  <c:v>12.208334000000001</c:v>
                </c:pt>
                <c:pt idx="588">
                  <c:v>12.229165999999999</c:v>
                </c:pt>
                <c:pt idx="589">
                  <c:v>12.25</c:v>
                </c:pt>
                <c:pt idx="590">
                  <c:v>12.270834000000001</c:v>
                </c:pt>
                <c:pt idx="591">
                  <c:v>12.291665999999999</c:v>
                </c:pt>
                <c:pt idx="592">
                  <c:v>12.3125</c:v>
                </c:pt>
                <c:pt idx="593">
                  <c:v>12.333334000000001</c:v>
                </c:pt>
                <c:pt idx="594">
                  <c:v>12.354165999999999</c:v>
                </c:pt>
                <c:pt idx="595">
                  <c:v>12.375</c:v>
                </c:pt>
                <c:pt idx="596">
                  <c:v>12.395834000000001</c:v>
                </c:pt>
                <c:pt idx="597">
                  <c:v>12.416665999999999</c:v>
                </c:pt>
                <c:pt idx="598">
                  <c:v>12.4375</c:v>
                </c:pt>
                <c:pt idx="599">
                  <c:v>12.458334000000001</c:v>
                </c:pt>
                <c:pt idx="600">
                  <c:v>12.479165999999999</c:v>
                </c:pt>
                <c:pt idx="601">
                  <c:v>12.5</c:v>
                </c:pt>
                <c:pt idx="602">
                  <c:v>12.520834000000001</c:v>
                </c:pt>
                <c:pt idx="603">
                  <c:v>12.541665999999999</c:v>
                </c:pt>
                <c:pt idx="604">
                  <c:v>12.5625</c:v>
                </c:pt>
                <c:pt idx="605">
                  <c:v>12.583334000000001</c:v>
                </c:pt>
                <c:pt idx="606">
                  <c:v>12.604165999999999</c:v>
                </c:pt>
                <c:pt idx="607">
                  <c:v>12.625</c:v>
                </c:pt>
                <c:pt idx="608">
                  <c:v>12.645834000000001</c:v>
                </c:pt>
                <c:pt idx="609">
                  <c:v>12.666665999999999</c:v>
                </c:pt>
                <c:pt idx="610">
                  <c:v>12.6875</c:v>
                </c:pt>
                <c:pt idx="611">
                  <c:v>12.708334000000001</c:v>
                </c:pt>
                <c:pt idx="612">
                  <c:v>12.729165999999999</c:v>
                </c:pt>
                <c:pt idx="613">
                  <c:v>12.75</c:v>
                </c:pt>
                <c:pt idx="614">
                  <c:v>12.770834000000001</c:v>
                </c:pt>
                <c:pt idx="615">
                  <c:v>12.791665999999999</c:v>
                </c:pt>
                <c:pt idx="616">
                  <c:v>12.8125</c:v>
                </c:pt>
                <c:pt idx="617">
                  <c:v>12.833334000000001</c:v>
                </c:pt>
                <c:pt idx="618">
                  <c:v>12.854165999999999</c:v>
                </c:pt>
                <c:pt idx="619">
                  <c:v>12.875</c:v>
                </c:pt>
                <c:pt idx="620">
                  <c:v>12.895834000000001</c:v>
                </c:pt>
                <c:pt idx="621">
                  <c:v>12.916665999999999</c:v>
                </c:pt>
                <c:pt idx="622">
                  <c:v>12.9375</c:v>
                </c:pt>
                <c:pt idx="623">
                  <c:v>12.958334000000001</c:v>
                </c:pt>
                <c:pt idx="624">
                  <c:v>12.979165999999999</c:v>
                </c:pt>
                <c:pt idx="625">
                  <c:v>13</c:v>
                </c:pt>
                <c:pt idx="626">
                  <c:v>13.020834000000001</c:v>
                </c:pt>
                <c:pt idx="627">
                  <c:v>13.041665999999999</c:v>
                </c:pt>
                <c:pt idx="628">
                  <c:v>13.0625</c:v>
                </c:pt>
                <c:pt idx="629">
                  <c:v>13.083334000000001</c:v>
                </c:pt>
                <c:pt idx="630">
                  <c:v>13.104165999999999</c:v>
                </c:pt>
                <c:pt idx="631">
                  <c:v>13.125</c:v>
                </c:pt>
                <c:pt idx="632">
                  <c:v>13.145834000000001</c:v>
                </c:pt>
                <c:pt idx="633">
                  <c:v>13.166665999999999</c:v>
                </c:pt>
                <c:pt idx="634">
                  <c:v>13.1875</c:v>
                </c:pt>
                <c:pt idx="635">
                  <c:v>13.208334000000001</c:v>
                </c:pt>
                <c:pt idx="636">
                  <c:v>13.229165999999999</c:v>
                </c:pt>
                <c:pt idx="637">
                  <c:v>13.25</c:v>
                </c:pt>
                <c:pt idx="638">
                  <c:v>13.270834000000001</c:v>
                </c:pt>
                <c:pt idx="639">
                  <c:v>13.291665999999999</c:v>
                </c:pt>
                <c:pt idx="640">
                  <c:v>13.3125</c:v>
                </c:pt>
                <c:pt idx="641">
                  <c:v>13.333334000000001</c:v>
                </c:pt>
                <c:pt idx="642">
                  <c:v>13.354165999999999</c:v>
                </c:pt>
                <c:pt idx="643">
                  <c:v>13.375</c:v>
                </c:pt>
                <c:pt idx="644">
                  <c:v>13.395834000000001</c:v>
                </c:pt>
                <c:pt idx="645">
                  <c:v>13.416665999999999</c:v>
                </c:pt>
                <c:pt idx="646">
                  <c:v>13.4375</c:v>
                </c:pt>
                <c:pt idx="647">
                  <c:v>13.458334000000001</c:v>
                </c:pt>
                <c:pt idx="648">
                  <c:v>13.479165999999999</c:v>
                </c:pt>
                <c:pt idx="649">
                  <c:v>13.5</c:v>
                </c:pt>
                <c:pt idx="650">
                  <c:v>13.520834000000001</c:v>
                </c:pt>
                <c:pt idx="651">
                  <c:v>13.541665999999999</c:v>
                </c:pt>
                <c:pt idx="652">
                  <c:v>13.5625</c:v>
                </c:pt>
                <c:pt idx="653">
                  <c:v>13.583334000000001</c:v>
                </c:pt>
                <c:pt idx="654">
                  <c:v>13.604165999999999</c:v>
                </c:pt>
                <c:pt idx="655">
                  <c:v>13.625</c:v>
                </c:pt>
                <c:pt idx="656">
                  <c:v>13.645834000000001</c:v>
                </c:pt>
                <c:pt idx="657">
                  <c:v>13.666665999999999</c:v>
                </c:pt>
                <c:pt idx="658">
                  <c:v>13.6875</c:v>
                </c:pt>
                <c:pt idx="659">
                  <c:v>13.708334000000001</c:v>
                </c:pt>
                <c:pt idx="660">
                  <c:v>13.729165999999999</c:v>
                </c:pt>
                <c:pt idx="661">
                  <c:v>13.75</c:v>
                </c:pt>
                <c:pt idx="662">
                  <c:v>13.770834000000001</c:v>
                </c:pt>
                <c:pt idx="663">
                  <c:v>13.791665999999999</c:v>
                </c:pt>
                <c:pt idx="664">
                  <c:v>13.8125</c:v>
                </c:pt>
                <c:pt idx="665">
                  <c:v>13.833334000000001</c:v>
                </c:pt>
                <c:pt idx="666">
                  <c:v>13.854165999999999</c:v>
                </c:pt>
                <c:pt idx="667">
                  <c:v>13.875</c:v>
                </c:pt>
                <c:pt idx="668">
                  <c:v>13.895834000000001</c:v>
                </c:pt>
                <c:pt idx="669">
                  <c:v>13.916665999999999</c:v>
                </c:pt>
                <c:pt idx="670">
                  <c:v>13.9375</c:v>
                </c:pt>
                <c:pt idx="671">
                  <c:v>13.958334000000001</c:v>
                </c:pt>
                <c:pt idx="672">
                  <c:v>13.979165999999999</c:v>
                </c:pt>
                <c:pt idx="673">
                  <c:v>14</c:v>
                </c:pt>
                <c:pt idx="674">
                  <c:v>14.020834000000001</c:v>
                </c:pt>
                <c:pt idx="675">
                  <c:v>14.041665999999999</c:v>
                </c:pt>
                <c:pt idx="676">
                  <c:v>14.0625</c:v>
                </c:pt>
                <c:pt idx="677">
                  <c:v>14.083334000000001</c:v>
                </c:pt>
                <c:pt idx="678">
                  <c:v>14.104165999999999</c:v>
                </c:pt>
                <c:pt idx="679">
                  <c:v>14.125</c:v>
                </c:pt>
                <c:pt idx="680">
                  <c:v>14.145834000000001</c:v>
                </c:pt>
                <c:pt idx="681">
                  <c:v>14.166665999999999</c:v>
                </c:pt>
                <c:pt idx="682">
                  <c:v>14.1875</c:v>
                </c:pt>
                <c:pt idx="683">
                  <c:v>14.208334000000001</c:v>
                </c:pt>
                <c:pt idx="684">
                  <c:v>14.229165999999999</c:v>
                </c:pt>
                <c:pt idx="685">
                  <c:v>14.25</c:v>
                </c:pt>
                <c:pt idx="686">
                  <c:v>14.270834000000001</c:v>
                </c:pt>
                <c:pt idx="687">
                  <c:v>14.291665999999999</c:v>
                </c:pt>
                <c:pt idx="688">
                  <c:v>14.3125</c:v>
                </c:pt>
                <c:pt idx="689">
                  <c:v>14.333334000000001</c:v>
                </c:pt>
                <c:pt idx="690">
                  <c:v>14.354165999999999</c:v>
                </c:pt>
                <c:pt idx="691">
                  <c:v>14.375</c:v>
                </c:pt>
                <c:pt idx="692">
                  <c:v>14.395834000000001</c:v>
                </c:pt>
                <c:pt idx="693">
                  <c:v>14.416665999999999</c:v>
                </c:pt>
                <c:pt idx="694">
                  <c:v>14.4375</c:v>
                </c:pt>
                <c:pt idx="695">
                  <c:v>14.458334000000001</c:v>
                </c:pt>
                <c:pt idx="696">
                  <c:v>14.479165999999999</c:v>
                </c:pt>
                <c:pt idx="697">
                  <c:v>14.5</c:v>
                </c:pt>
                <c:pt idx="698">
                  <c:v>14.520834000000001</c:v>
                </c:pt>
                <c:pt idx="699">
                  <c:v>14.541665999999999</c:v>
                </c:pt>
                <c:pt idx="700">
                  <c:v>14.5625</c:v>
                </c:pt>
                <c:pt idx="701">
                  <c:v>14.583334000000001</c:v>
                </c:pt>
                <c:pt idx="702">
                  <c:v>14.604165999999999</c:v>
                </c:pt>
                <c:pt idx="703">
                  <c:v>14.625</c:v>
                </c:pt>
                <c:pt idx="704">
                  <c:v>14.645834000000001</c:v>
                </c:pt>
                <c:pt idx="705">
                  <c:v>14.666665999999999</c:v>
                </c:pt>
                <c:pt idx="706">
                  <c:v>14.6875</c:v>
                </c:pt>
                <c:pt idx="707">
                  <c:v>14.708334000000001</c:v>
                </c:pt>
                <c:pt idx="708">
                  <c:v>14.729165999999999</c:v>
                </c:pt>
                <c:pt idx="709">
                  <c:v>14.75</c:v>
                </c:pt>
                <c:pt idx="710">
                  <c:v>14.770834000000001</c:v>
                </c:pt>
                <c:pt idx="711">
                  <c:v>14.791665999999999</c:v>
                </c:pt>
                <c:pt idx="712">
                  <c:v>14.8125</c:v>
                </c:pt>
                <c:pt idx="713">
                  <c:v>14.833334000000001</c:v>
                </c:pt>
                <c:pt idx="714">
                  <c:v>14.854165999999999</c:v>
                </c:pt>
                <c:pt idx="715">
                  <c:v>14.875</c:v>
                </c:pt>
                <c:pt idx="716">
                  <c:v>14.895834000000001</c:v>
                </c:pt>
                <c:pt idx="717">
                  <c:v>14.916665999999999</c:v>
                </c:pt>
                <c:pt idx="718">
                  <c:v>14.9375</c:v>
                </c:pt>
                <c:pt idx="719">
                  <c:v>14.958334000000001</c:v>
                </c:pt>
                <c:pt idx="720">
                  <c:v>14.979165999999999</c:v>
                </c:pt>
                <c:pt idx="721">
                  <c:v>15</c:v>
                </c:pt>
                <c:pt idx="722">
                  <c:v>15.020834000000001</c:v>
                </c:pt>
                <c:pt idx="723">
                  <c:v>15.041665999999999</c:v>
                </c:pt>
                <c:pt idx="724">
                  <c:v>15.0625</c:v>
                </c:pt>
                <c:pt idx="725">
                  <c:v>15.083334000000001</c:v>
                </c:pt>
                <c:pt idx="726">
                  <c:v>15.104165999999999</c:v>
                </c:pt>
                <c:pt idx="727">
                  <c:v>15.125</c:v>
                </c:pt>
                <c:pt idx="728">
                  <c:v>15.145834000000001</c:v>
                </c:pt>
                <c:pt idx="729">
                  <c:v>15.166665999999999</c:v>
                </c:pt>
                <c:pt idx="730">
                  <c:v>15.1875</c:v>
                </c:pt>
                <c:pt idx="731">
                  <c:v>15.208334000000001</c:v>
                </c:pt>
                <c:pt idx="732">
                  <c:v>15.229165999999999</c:v>
                </c:pt>
                <c:pt idx="733">
                  <c:v>15.25</c:v>
                </c:pt>
                <c:pt idx="734">
                  <c:v>15.270834000000001</c:v>
                </c:pt>
                <c:pt idx="735">
                  <c:v>15.291665999999999</c:v>
                </c:pt>
                <c:pt idx="736">
                  <c:v>15.3125</c:v>
                </c:pt>
                <c:pt idx="737">
                  <c:v>15.333334000000001</c:v>
                </c:pt>
                <c:pt idx="738">
                  <c:v>15.354165999999999</c:v>
                </c:pt>
                <c:pt idx="739">
                  <c:v>15.375</c:v>
                </c:pt>
                <c:pt idx="740">
                  <c:v>15.395834000000001</c:v>
                </c:pt>
                <c:pt idx="741">
                  <c:v>15.416665999999999</c:v>
                </c:pt>
                <c:pt idx="742">
                  <c:v>15.4375</c:v>
                </c:pt>
                <c:pt idx="743">
                  <c:v>15.458334000000001</c:v>
                </c:pt>
                <c:pt idx="744">
                  <c:v>15.479165999999999</c:v>
                </c:pt>
                <c:pt idx="745">
                  <c:v>15.5</c:v>
                </c:pt>
                <c:pt idx="746">
                  <c:v>15.520834000000001</c:v>
                </c:pt>
                <c:pt idx="747">
                  <c:v>15.541665999999999</c:v>
                </c:pt>
                <c:pt idx="748">
                  <c:v>15.5625</c:v>
                </c:pt>
                <c:pt idx="749">
                  <c:v>15.583334000000001</c:v>
                </c:pt>
                <c:pt idx="750">
                  <c:v>15.604165999999999</c:v>
                </c:pt>
                <c:pt idx="751">
                  <c:v>15.625</c:v>
                </c:pt>
                <c:pt idx="752">
                  <c:v>15.645834000000001</c:v>
                </c:pt>
                <c:pt idx="753">
                  <c:v>15.666665999999999</c:v>
                </c:pt>
                <c:pt idx="754">
                  <c:v>15.6875</c:v>
                </c:pt>
                <c:pt idx="755">
                  <c:v>15.708334000000001</c:v>
                </c:pt>
                <c:pt idx="756">
                  <c:v>15.729165999999999</c:v>
                </c:pt>
                <c:pt idx="757">
                  <c:v>15.75</c:v>
                </c:pt>
                <c:pt idx="758">
                  <c:v>15.770834000000001</c:v>
                </c:pt>
                <c:pt idx="759">
                  <c:v>15.791665999999999</c:v>
                </c:pt>
                <c:pt idx="760">
                  <c:v>15.8125</c:v>
                </c:pt>
                <c:pt idx="761">
                  <c:v>15.833334000000001</c:v>
                </c:pt>
                <c:pt idx="762">
                  <c:v>15.854165999999999</c:v>
                </c:pt>
                <c:pt idx="763">
                  <c:v>15.875</c:v>
                </c:pt>
                <c:pt idx="764">
                  <c:v>15.895834000000001</c:v>
                </c:pt>
                <c:pt idx="765">
                  <c:v>15.916665999999999</c:v>
                </c:pt>
                <c:pt idx="766">
                  <c:v>15.9375</c:v>
                </c:pt>
                <c:pt idx="767">
                  <c:v>15.958334000000001</c:v>
                </c:pt>
                <c:pt idx="768">
                  <c:v>15.979165999999999</c:v>
                </c:pt>
                <c:pt idx="769">
                  <c:v>16</c:v>
                </c:pt>
                <c:pt idx="770">
                  <c:v>16.020834000000001</c:v>
                </c:pt>
                <c:pt idx="771">
                  <c:v>16.041665999999999</c:v>
                </c:pt>
                <c:pt idx="772">
                  <c:v>16.0625</c:v>
                </c:pt>
                <c:pt idx="773">
                  <c:v>16.083334000000001</c:v>
                </c:pt>
                <c:pt idx="774">
                  <c:v>16.104165999999999</c:v>
                </c:pt>
                <c:pt idx="775">
                  <c:v>16.125</c:v>
                </c:pt>
                <c:pt idx="776">
                  <c:v>16.145834000000001</c:v>
                </c:pt>
                <c:pt idx="777">
                  <c:v>16.166665999999999</c:v>
                </c:pt>
                <c:pt idx="778">
                  <c:v>16.1875</c:v>
                </c:pt>
                <c:pt idx="779">
                  <c:v>16.208334000000001</c:v>
                </c:pt>
                <c:pt idx="780">
                  <c:v>16.229165999999999</c:v>
                </c:pt>
                <c:pt idx="781">
                  <c:v>16.25</c:v>
                </c:pt>
                <c:pt idx="782">
                  <c:v>16.270834000000001</c:v>
                </c:pt>
                <c:pt idx="783">
                  <c:v>16.291665999999999</c:v>
                </c:pt>
                <c:pt idx="784">
                  <c:v>16.3125</c:v>
                </c:pt>
                <c:pt idx="785">
                  <c:v>16.333334000000001</c:v>
                </c:pt>
                <c:pt idx="786">
                  <c:v>16.354165999999999</c:v>
                </c:pt>
                <c:pt idx="787">
                  <c:v>16.375</c:v>
                </c:pt>
                <c:pt idx="788">
                  <c:v>16.395834000000001</c:v>
                </c:pt>
                <c:pt idx="789">
                  <c:v>16.416665999999999</c:v>
                </c:pt>
                <c:pt idx="790">
                  <c:v>16.4375</c:v>
                </c:pt>
                <c:pt idx="791">
                  <c:v>16.458334000000001</c:v>
                </c:pt>
                <c:pt idx="792">
                  <c:v>16.479165999999999</c:v>
                </c:pt>
                <c:pt idx="793">
                  <c:v>16.5</c:v>
                </c:pt>
                <c:pt idx="794">
                  <c:v>16.520834000000001</c:v>
                </c:pt>
                <c:pt idx="795">
                  <c:v>16.541665999999999</c:v>
                </c:pt>
                <c:pt idx="796">
                  <c:v>16.5625</c:v>
                </c:pt>
                <c:pt idx="797">
                  <c:v>16.583334000000001</c:v>
                </c:pt>
                <c:pt idx="798">
                  <c:v>16.604165999999999</c:v>
                </c:pt>
                <c:pt idx="799">
                  <c:v>16.625</c:v>
                </c:pt>
                <c:pt idx="800">
                  <c:v>16.645834000000001</c:v>
                </c:pt>
                <c:pt idx="801">
                  <c:v>16.666665999999999</c:v>
                </c:pt>
                <c:pt idx="802">
                  <c:v>16.6875</c:v>
                </c:pt>
                <c:pt idx="803">
                  <c:v>16.708334000000001</c:v>
                </c:pt>
                <c:pt idx="804">
                  <c:v>16.729165999999999</c:v>
                </c:pt>
                <c:pt idx="805">
                  <c:v>16.75</c:v>
                </c:pt>
                <c:pt idx="806">
                  <c:v>16.770834000000001</c:v>
                </c:pt>
                <c:pt idx="807">
                  <c:v>16.791665999999999</c:v>
                </c:pt>
                <c:pt idx="808">
                  <c:v>16.8125</c:v>
                </c:pt>
                <c:pt idx="809">
                  <c:v>16.833334000000001</c:v>
                </c:pt>
                <c:pt idx="810">
                  <c:v>16.854165999999999</c:v>
                </c:pt>
                <c:pt idx="811">
                  <c:v>16.875</c:v>
                </c:pt>
                <c:pt idx="812">
                  <c:v>16.895834000000001</c:v>
                </c:pt>
                <c:pt idx="813">
                  <c:v>16.916665999999999</c:v>
                </c:pt>
                <c:pt idx="814">
                  <c:v>16.9375</c:v>
                </c:pt>
                <c:pt idx="815">
                  <c:v>16.958334000000001</c:v>
                </c:pt>
                <c:pt idx="816">
                  <c:v>16.979165999999999</c:v>
                </c:pt>
                <c:pt idx="817">
                  <c:v>17</c:v>
                </c:pt>
                <c:pt idx="818">
                  <c:v>17.020834000000001</c:v>
                </c:pt>
                <c:pt idx="819">
                  <c:v>17.041665999999999</c:v>
                </c:pt>
                <c:pt idx="820">
                  <c:v>17.0625</c:v>
                </c:pt>
                <c:pt idx="821">
                  <c:v>17.083334000000001</c:v>
                </c:pt>
                <c:pt idx="822">
                  <c:v>17.104165999999999</c:v>
                </c:pt>
                <c:pt idx="823">
                  <c:v>17.125</c:v>
                </c:pt>
                <c:pt idx="824">
                  <c:v>17.145834000000001</c:v>
                </c:pt>
                <c:pt idx="825">
                  <c:v>17.166665999999999</c:v>
                </c:pt>
                <c:pt idx="826">
                  <c:v>17.1875</c:v>
                </c:pt>
                <c:pt idx="827">
                  <c:v>17.208334000000001</c:v>
                </c:pt>
                <c:pt idx="828">
                  <c:v>17.229165999999999</c:v>
                </c:pt>
                <c:pt idx="829">
                  <c:v>17.25</c:v>
                </c:pt>
                <c:pt idx="830">
                  <c:v>17.270834000000001</c:v>
                </c:pt>
                <c:pt idx="831">
                  <c:v>17.291665999999999</c:v>
                </c:pt>
                <c:pt idx="832">
                  <c:v>17.3125</c:v>
                </c:pt>
                <c:pt idx="833">
                  <c:v>17.333334000000001</c:v>
                </c:pt>
                <c:pt idx="834">
                  <c:v>17.354165999999999</c:v>
                </c:pt>
                <c:pt idx="835">
                  <c:v>17.375</c:v>
                </c:pt>
                <c:pt idx="836">
                  <c:v>17.395834000000001</c:v>
                </c:pt>
                <c:pt idx="837">
                  <c:v>17.416665999999999</c:v>
                </c:pt>
                <c:pt idx="838">
                  <c:v>17.4375</c:v>
                </c:pt>
                <c:pt idx="839">
                  <c:v>17.458334000000001</c:v>
                </c:pt>
                <c:pt idx="840">
                  <c:v>17.479165999999999</c:v>
                </c:pt>
                <c:pt idx="841">
                  <c:v>17.5</c:v>
                </c:pt>
                <c:pt idx="842">
                  <c:v>17.520834000000001</c:v>
                </c:pt>
                <c:pt idx="843">
                  <c:v>17.541665999999999</c:v>
                </c:pt>
                <c:pt idx="844">
                  <c:v>17.5625</c:v>
                </c:pt>
                <c:pt idx="845">
                  <c:v>17.583334000000001</c:v>
                </c:pt>
                <c:pt idx="846">
                  <c:v>17.604165999999999</c:v>
                </c:pt>
                <c:pt idx="847">
                  <c:v>17.625</c:v>
                </c:pt>
                <c:pt idx="848">
                  <c:v>17.645834000000001</c:v>
                </c:pt>
                <c:pt idx="849">
                  <c:v>17.666665999999999</c:v>
                </c:pt>
                <c:pt idx="850">
                  <c:v>17.6875</c:v>
                </c:pt>
                <c:pt idx="851">
                  <c:v>17.708334000000001</c:v>
                </c:pt>
                <c:pt idx="852">
                  <c:v>17.729165999999999</c:v>
                </c:pt>
                <c:pt idx="853">
                  <c:v>17.75</c:v>
                </c:pt>
                <c:pt idx="854">
                  <c:v>17.770834000000001</c:v>
                </c:pt>
                <c:pt idx="855">
                  <c:v>17.791665999999999</c:v>
                </c:pt>
                <c:pt idx="856">
                  <c:v>17.8125</c:v>
                </c:pt>
                <c:pt idx="857">
                  <c:v>17.833334000000001</c:v>
                </c:pt>
                <c:pt idx="858">
                  <c:v>17.854165999999999</c:v>
                </c:pt>
                <c:pt idx="859">
                  <c:v>17.875</c:v>
                </c:pt>
                <c:pt idx="860">
                  <c:v>17.895834000000001</c:v>
                </c:pt>
                <c:pt idx="861">
                  <c:v>17.916665999999999</c:v>
                </c:pt>
                <c:pt idx="862">
                  <c:v>17.9375</c:v>
                </c:pt>
                <c:pt idx="863">
                  <c:v>17.958334000000001</c:v>
                </c:pt>
                <c:pt idx="864">
                  <c:v>17.979165999999999</c:v>
                </c:pt>
                <c:pt idx="865">
                  <c:v>18</c:v>
                </c:pt>
                <c:pt idx="866">
                  <c:v>18.020834000000001</c:v>
                </c:pt>
                <c:pt idx="867">
                  <c:v>18.041665999999999</c:v>
                </c:pt>
                <c:pt idx="868">
                  <c:v>18.0625</c:v>
                </c:pt>
                <c:pt idx="869">
                  <c:v>18.083334000000001</c:v>
                </c:pt>
                <c:pt idx="870">
                  <c:v>18.104165999999999</c:v>
                </c:pt>
                <c:pt idx="871">
                  <c:v>18.125</c:v>
                </c:pt>
                <c:pt idx="872">
                  <c:v>18.145834000000001</c:v>
                </c:pt>
                <c:pt idx="873">
                  <c:v>18.166665999999999</c:v>
                </c:pt>
                <c:pt idx="874">
                  <c:v>18.1875</c:v>
                </c:pt>
                <c:pt idx="875">
                  <c:v>18.208334000000001</c:v>
                </c:pt>
                <c:pt idx="876">
                  <c:v>18.229165999999999</c:v>
                </c:pt>
                <c:pt idx="877">
                  <c:v>18.25</c:v>
                </c:pt>
                <c:pt idx="878">
                  <c:v>18.270834000000001</c:v>
                </c:pt>
                <c:pt idx="879">
                  <c:v>18.291665999999999</c:v>
                </c:pt>
                <c:pt idx="880">
                  <c:v>18.3125</c:v>
                </c:pt>
                <c:pt idx="881">
                  <c:v>18.333334000000001</c:v>
                </c:pt>
                <c:pt idx="882">
                  <c:v>18.354165999999999</c:v>
                </c:pt>
                <c:pt idx="883">
                  <c:v>18.375</c:v>
                </c:pt>
                <c:pt idx="884">
                  <c:v>18.395834000000001</c:v>
                </c:pt>
                <c:pt idx="885">
                  <c:v>18.416665999999999</c:v>
                </c:pt>
                <c:pt idx="886">
                  <c:v>18.4375</c:v>
                </c:pt>
                <c:pt idx="887">
                  <c:v>18.458334000000001</c:v>
                </c:pt>
                <c:pt idx="888">
                  <c:v>18.479165999999999</c:v>
                </c:pt>
                <c:pt idx="889">
                  <c:v>18.5</c:v>
                </c:pt>
                <c:pt idx="890">
                  <c:v>18.520834000000001</c:v>
                </c:pt>
                <c:pt idx="891">
                  <c:v>18.541665999999999</c:v>
                </c:pt>
                <c:pt idx="892">
                  <c:v>18.5625</c:v>
                </c:pt>
                <c:pt idx="893">
                  <c:v>18.583334000000001</c:v>
                </c:pt>
                <c:pt idx="894">
                  <c:v>18.604165999999999</c:v>
                </c:pt>
                <c:pt idx="895">
                  <c:v>18.625</c:v>
                </c:pt>
                <c:pt idx="896">
                  <c:v>18.645834000000001</c:v>
                </c:pt>
                <c:pt idx="897">
                  <c:v>18.666665999999999</c:v>
                </c:pt>
                <c:pt idx="898">
                  <c:v>18.6875</c:v>
                </c:pt>
                <c:pt idx="899">
                  <c:v>18.708334000000001</c:v>
                </c:pt>
                <c:pt idx="900">
                  <c:v>18.729165999999999</c:v>
                </c:pt>
                <c:pt idx="901">
                  <c:v>18.75</c:v>
                </c:pt>
                <c:pt idx="902">
                  <c:v>18.770834000000001</c:v>
                </c:pt>
                <c:pt idx="903">
                  <c:v>18.791665999999999</c:v>
                </c:pt>
                <c:pt idx="904">
                  <c:v>18.8125</c:v>
                </c:pt>
                <c:pt idx="905">
                  <c:v>18.833334000000001</c:v>
                </c:pt>
                <c:pt idx="906">
                  <c:v>18.854165999999999</c:v>
                </c:pt>
                <c:pt idx="907">
                  <c:v>18.875</c:v>
                </c:pt>
                <c:pt idx="908">
                  <c:v>18.895834000000001</c:v>
                </c:pt>
                <c:pt idx="909">
                  <c:v>18.916665999999999</c:v>
                </c:pt>
                <c:pt idx="910">
                  <c:v>18.9375</c:v>
                </c:pt>
                <c:pt idx="911">
                  <c:v>18.958334000000001</c:v>
                </c:pt>
                <c:pt idx="912">
                  <c:v>18.979165999999999</c:v>
                </c:pt>
                <c:pt idx="913">
                  <c:v>19</c:v>
                </c:pt>
                <c:pt idx="914">
                  <c:v>19.020834000000001</c:v>
                </c:pt>
                <c:pt idx="915">
                  <c:v>19.041665999999999</c:v>
                </c:pt>
                <c:pt idx="916">
                  <c:v>19.0625</c:v>
                </c:pt>
                <c:pt idx="917">
                  <c:v>19.083334000000001</c:v>
                </c:pt>
                <c:pt idx="918">
                  <c:v>19.104165999999999</c:v>
                </c:pt>
                <c:pt idx="919">
                  <c:v>19.125</c:v>
                </c:pt>
                <c:pt idx="920">
                  <c:v>19.145834000000001</c:v>
                </c:pt>
                <c:pt idx="921">
                  <c:v>19.166665999999999</c:v>
                </c:pt>
                <c:pt idx="922">
                  <c:v>19.1875</c:v>
                </c:pt>
                <c:pt idx="923">
                  <c:v>19.208334000000001</c:v>
                </c:pt>
                <c:pt idx="924">
                  <c:v>19.229165999999999</c:v>
                </c:pt>
                <c:pt idx="925">
                  <c:v>19.25</c:v>
                </c:pt>
                <c:pt idx="926">
                  <c:v>19.270834000000001</c:v>
                </c:pt>
                <c:pt idx="927">
                  <c:v>19.291665999999999</c:v>
                </c:pt>
                <c:pt idx="928">
                  <c:v>19.3125</c:v>
                </c:pt>
                <c:pt idx="929">
                  <c:v>19.333334000000001</c:v>
                </c:pt>
                <c:pt idx="930">
                  <c:v>19.354165999999999</c:v>
                </c:pt>
                <c:pt idx="931">
                  <c:v>19.375</c:v>
                </c:pt>
                <c:pt idx="932">
                  <c:v>19.395834000000001</c:v>
                </c:pt>
                <c:pt idx="933">
                  <c:v>19.416665999999999</c:v>
                </c:pt>
                <c:pt idx="934">
                  <c:v>19.4375</c:v>
                </c:pt>
                <c:pt idx="935">
                  <c:v>19.458334000000001</c:v>
                </c:pt>
                <c:pt idx="936">
                  <c:v>19.479165999999999</c:v>
                </c:pt>
                <c:pt idx="937">
                  <c:v>19.5</c:v>
                </c:pt>
                <c:pt idx="938">
                  <c:v>19.520831999999999</c:v>
                </c:pt>
                <c:pt idx="939">
                  <c:v>19.541665999999999</c:v>
                </c:pt>
                <c:pt idx="940">
                  <c:v>19.5625</c:v>
                </c:pt>
                <c:pt idx="941">
                  <c:v>19.583331999999999</c:v>
                </c:pt>
                <c:pt idx="942">
                  <c:v>19.604165999999999</c:v>
                </c:pt>
                <c:pt idx="943">
                  <c:v>19.625</c:v>
                </c:pt>
                <c:pt idx="944">
                  <c:v>19.645831999999999</c:v>
                </c:pt>
                <c:pt idx="945">
                  <c:v>19.666665999999999</c:v>
                </c:pt>
                <c:pt idx="946">
                  <c:v>19.6875</c:v>
                </c:pt>
                <c:pt idx="947">
                  <c:v>19.708331999999999</c:v>
                </c:pt>
                <c:pt idx="948">
                  <c:v>19.729165999999999</c:v>
                </c:pt>
                <c:pt idx="949">
                  <c:v>19.75</c:v>
                </c:pt>
                <c:pt idx="950">
                  <c:v>19.770831999999999</c:v>
                </c:pt>
                <c:pt idx="951">
                  <c:v>19.791665999999999</c:v>
                </c:pt>
                <c:pt idx="952">
                  <c:v>19.8125</c:v>
                </c:pt>
                <c:pt idx="953">
                  <c:v>19.833331999999999</c:v>
                </c:pt>
                <c:pt idx="954">
                  <c:v>19.854165999999999</c:v>
                </c:pt>
                <c:pt idx="955">
                  <c:v>19.875</c:v>
                </c:pt>
                <c:pt idx="956">
                  <c:v>19.895831999999999</c:v>
                </c:pt>
                <c:pt idx="957">
                  <c:v>19.916665999999999</c:v>
                </c:pt>
                <c:pt idx="958">
                  <c:v>19.9375</c:v>
                </c:pt>
                <c:pt idx="959">
                  <c:v>19.958331999999999</c:v>
                </c:pt>
                <c:pt idx="960">
                  <c:v>19.979165999999999</c:v>
                </c:pt>
                <c:pt idx="961">
                  <c:v>20</c:v>
                </c:pt>
                <c:pt idx="964">
                  <c:v>0.68750099999999992</c:v>
                </c:pt>
                <c:pt idx="965">
                  <c:v>0.83333399999999991</c:v>
                </c:pt>
              </c:numCache>
            </c:numRef>
          </c:xVal>
          <c:yVal>
            <c:numRef>
              <c:f>aLL!$L$2:$L$968</c:f>
              <c:numCache>
                <c:formatCode>General</c:formatCode>
                <c:ptCount val="967"/>
                <c:pt idx="0">
                  <c:v>60</c:v>
                </c:pt>
                <c:pt idx="1">
                  <c:v>60.000008000000001</c:v>
                </c:pt>
                <c:pt idx="2">
                  <c:v>60.000014999999998</c:v>
                </c:pt>
                <c:pt idx="3">
                  <c:v>60.000022999999999</c:v>
                </c:pt>
                <c:pt idx="4">
                  <c:v>60.000031</c:v>
                </c:pt>
                <c:pt idx="5">
                  <c:v>60.000033999999999</c:v>
                </c:pt>
                <c:pt idx="6">
                  <c:v>60.000042000000001</c:v>
                </c:pt>
                <c:pt idx="7">
                  <c:v>60.000050000000002</c:v>
                </c:pt>
                <c:pt idx="8">
                  <c:v>60.000064999999999</c:v>
                </c:pt>
                <c:pt idx="9">
                  <c:v>60.000072000000003</c:v>
                </c:pt>
                <c:pt idx="10">
                  <c:v>60.000079999999997</c:v>
                </c:pt>
                <c:pt idx="11">
                  <c:v>60.000084000000001</c:v>
                </c:pt>
                <c:pt idx="12">
                  <c:v>60.000092000000002</c:v>
                </c:pt>
                <c:pt idx="13">
                  <c:v>60.000098999999999</c:v>
                </c:pt>
                <c:pt idx="14">
                  <c:v>60.000114000000004</c:v>
                </c:pt>
                <c:pt idx="15">
                  <c:v>60.000121999999998</c:v>
                </c:pt>
                <c:pt idx="16">
                  <c:v>60.000129999999999</c:v>
                </c:pt>
                <c:pt idx="17">
                  <c:v>60.000137000000002</c:v>
                </c:pt>
                <c:pt idx="18">
                  <c:v>60.000145000000003</c:v>
                </c:pt>
                <c:pt idx="19">
                  <c:v>60.000149</c:v>
                </c:pt>
                <c:pt idx="20">
                  <c:v>60.000155999999997</c:v>
                </c:pt>
                <c:pt idx="21">
                  <c:v>60.000163999999998</c:v>
                </c:pt>
                <c:pt idx="22">
                  <c:v>60.000163999999998</c:v>
                </c:pt>
                <c:pt idx="23">
                  <c:v>60.000171999999999</c:v>
                </c:pt>
                <c:pt idx="24">
                  <c:v>60.000179000000003</c:v>
                </c:pt>
                <c:pt idx="25">
                  <c:v>60.000179000000003</c:v>
                </c:pt>
                <c:pt idx="26">
                  <c:v>59.990344999999998</c:v>
                </c:pt>
                <c:pt idx="27">
                  <c:v>59.982287999999997</c:v>
                </c:pt>
                <c:pt idx="28">
                  <c:v>59.974403000000002</c:v>
                </c:pt>
                <c:pt idx="29">
                  <c:v>59.966563999999998</c:v>
                </c:pt>
                <c:pt idx="30">
                  <c:v>59.958817000000003</c:v>
                </c:pt>
                <c:pt idx="31">
                  <c:v>59.951210000000003</c:v>
                </c:pt>
                <c:pt idx="32">
                  <c:v>59.943767999999999</c:v>
                </c:pt>
                <c:pt idx="33">
                  <c:v>59.936501</c:v>
                </c:pt>
                <c:pt idx="34">
                  <c:v>59.929417000000001</c:v>
                </c:pt>
                <c:pt idx="35">
                  <c:v>59.922527000000002</c:v>
                </c:pt>
                <c:pt idx="36">
                  <c:v>59.915816999999997</c:v>
                </c:pt>
                <c:pt idx="37">
                  <c:v>59.909278999999998</c:v>
                </c:pt>
                <c:pt idx="38">
                  <c:v>59.902889000000002</c:v>
                </c:pt>
                <c:pt idx="39">
                  <c:v>59.896641000000002</c:v>
                </c:pt>
                <c:pt idx="40">
                  <c:v>59.890510999999996</c:v>
                </c:pt>
                <c:pt idx="41">
                  <c:v>59.884475999999999</c:v>
                </c:pt>
                <c:pt idx="42">
                  <c:v>59.878520999999999</c:v>
                </c:pt>
                <c:pt idx="43">
                  <c:v>59.872619999999998</c:v>
                </c:pt>
                <c:pt idx="44">
                  <c:v>59.866782999999998</c:v>
                </c:pt>
                <c:pt idx="45">
                  <c:v>59.860981000000002</c:v>
                </c:pt>
                <c:pt idx="46">
                  <c:v>59.855201999999998</c:v>
                </c:pt>
                <c:pt idx="47">
                  <c:v>59.849452999999997</c:v>
                </c:pt>
                <c:pt idx="48">
                  <c:v>59.843716000000001</c:v>
                </c:pt>
                <c:pt idx="49">
                  <c:v>59.837997000000001</c:v>
                </c:pt>
                <c:pt idx="50">
                  <c:v>59.832287000000001</c:v>
                </c:pt>
                <c:pt idx="51">
                  <c:v>59.826583999999997</c:v>
                </c:pt>
                <c:pt idx="52">
                  <c:v>59.820877000000003</c:v>
                </c:pt>
                <c:pt idx="53">
                  <c:v>59.815185999999997</c:v>
                </c:pt>
                <c:pt idx="54">
                  <c:v>59.809486</c:v>
                </c:pt>
                <c:pt idx="55">
                  <c:v>59.803798999999998</c:v>
                </c:pt>
                <c:pt idx="56">
                  <c:v>59.798107000000002</c:v>
                </c:pt>
                <c:pt idx="57">
                  <c:v>59.792434999999998</c:v>
                </c:pt>
                <c:pt idx="58">
                  <c:v>59.786766</c:v>
                </c:pt>
                <c:pt idx="59">
                  <c:v>59.781115999999997</c:v>
                </c:pt>
                <c:pt idx="60">
                  <c:v>59.775494000000002</c:v>
                </c:pt>
                <c:pt idx="61">
                  <c:v>59.769889999999997</c:v>
                </c:pt>
                <c:pt idx="62">
                  <c:v>59.764327999999999</c:v>
                </c:pt>
                <c:pt idx="63">
                  <c:v>59.758792999999997</c:v>
                </c:pt>
                <c:pt idx="64">
                  <c:v>59.753295999999999</c:v>
                </c:pt>
                <c:pt idx="65">
                  <c:v>59.747836999999997</c:v>
                </c:pt>
                <c:pt idx="66">
                  <c:v>59.742412999999999</c:v>
                </c:pt>
                <c:pt idx="67">
                  <c:v>59.736987999999997</c:v>
                </c:pt>
                <c:pt idx="68">
                  <c:v>59.731827000000003</c:v>
                </c:pt>
                <c:pt idx="69">
                  <c:v>59.727015999999999</c:v>
                </c:pt>
                <c:pt idx="70">
                  <c:v>59.722160000000002</c:v>
                </c:pt>
                <c:pt idx="71">
                  <c:v>59.717281</c:v>
                </c:pt>
                <c:pt idx="72">
                  <c:v>59.712395000000001</c:v>
                </c:pt>
                <c:pt idx="73">
                  <c:v>59.707507999999997</c:v>
                </c:pt>
                <c:pt idx="74">
                  <c:v>59.702613999999997</c:v>
                </c:pt>
                <c:pt idx="75">
                  <c:v>59.697723000000003</c:v>
                </c:pt>
                <c:pt idx="76">
                  <c:v>59.692824999999999</c:v>
                </c:pt>
                <c:pt idx="77">
                  <c:v>59.687927000000002</c:v>
                </c:pt>
                <c:pt idx="78">
                  <c:v>59.683028999999998</c:v>
                </c:pt>
                <c:pt idx="79">
                  <c:v>59.67812</c:v>
                </c:pt>
                <c:pt idx="80">
                  <c:v>59.673217999999999</c:v>
                </c:pt>
                <c:pt idx="81">
                  <c:v>59.668320000000001</c:v>
                </c:pt>
                <c:pt idx="82">
                  <c:v>59.663424999999997</c:v>
                </c:pt>
                <c:pt idx="83">
                  <c:v>59.658543000000002</c:v>
                </c:pt>
                <c:pt idx="84">
                  <c:v>59.653655999999998</c:v>
                </c:pt>
                <c:pt idx="85">
                  <c:v>59.648716</c:v>
                </c:pt>
                <c:pt idx="86">
                  <c:v>59.643870999999997</c:v>
                </c:pt>
                <c:pt idx="87">
                  <c:v>59.639083999999997</c:v>
                </c:pt>
                <c:pt idx="88">
                  <c:v>59.634315000000001</c:v>
                </c:pt>
                <c:pt idx="89">
                  <c:v>59.629654000000002</c:v>
                </c:pt>
                <c:pt idx="90">
                  <c:v>59.625087999999998</c:v>
                </c:pt>
                <c:pt idx="91">
                  <c:v>59.62059</c:v>
                </c:pt>
                <c:pt idx="92">
                  <c:v>59.616142000000004</c:v>
                </c:pt>
                <c:pt idx="93">
                  <c:v>59.611763000000003</c:v>
                </c:pt>
                <c:pt idx="94">
                  <c:v>59.607460000000003</c:v>
                </c:pt>
                <c:pt idx="95">
                  <c:v>59.603233000000003</c:v>
                </c:pt>
                <c:pt idx="96">
                  <c:v>59.599091000000001</c:v>
                </c:pt>
                <c:pt idx="97">
                  <c:v>59.595039</c:v>
                </c:pt>
                <c:pt idx="98">
                  <c:v>59.591071999999997</c:v>
                </c:pt>
                <c:pt idx="99">
                  <c:v>59.587189000000002</c:v>
                </c:pt>
                <c:pt idx="100">
                  <c:v>59.583388999999997</c:v>
                </c:pt>
                <c:pt idx="101">
                  <c:v>59.579666000000003</c:v>
                </c:pt>
                <c:pt idx="102">
                  <c:v>59.576014999999998</c:v>
                </c:pt>
                <c:pt idx="103">
                  <c:v>59.572429999999997</c:v>
                </c:pt>
                <c:pt idx="104">
                  <c:v>59.568900999999997</c:v>
                </c:pt>
                <c:pt idx="105">
                  <c:v>59.565426000000002</c:v>
                </c:pt>
                <c:pt idx="106">
                  <c:v>59.561996000000001</c:v>
                </c:pt>
                <c:pt idx="107">
                  <c:v>59.558598000000003</c:v>
                </c:pt>
                <c:pt idx="108">
                  <c:v>59.555228999999997</c:v>
                </c:pt>
                <c:pt idx="109">
                  <c:v>59.551884000000001</c:v>
                </c:pt>
                <c:pt idx="110">
                  <c:v>59.548560999999999</c:v>
                </c:pt>
                <c:pt idx="111">
                  <c:v>59.545245999999999</c:v>
                </c:pt>
                <c:pt idx="112">
                  <c:v>59.541943000000003</c:v>
                </c:pt>
                <c:pt idx="113">
                  <c:v>59.538651000000002</c:v>
                </c:pt>
                <c:pt idx="114">
                  <c:v>59.535358000000002</c:v>
                </c:pt>
                <c:pt idx="115">
                  <c:v>59.532074000000001</c:v>
                </c:pt>
                <c:pt idx="116">
                  <c:v>59.528785999999997</c:v>
                </c:pt>
                <c:pt idx="117">
                  <c:v>59.525497000000001</c:v>
                </c:pt>
                <c:pt idx="118">
                  <c:v>59.522213000000001</c:v>
                </c:pt>
                <c:pt idx="119">
                  <c:v>59.518920999999999</c:v>
                </c:pt>
                <c:pt idx="120">
                  <c:v>59.515633000000001</c:v>
                </c:pt>
                <c:pt idx="121">
                  <c:v>59.512332999999998</c:v>
                </c:pt>
                <c:pt idx="122">
                  <c:v>59.509028999999998</c:v>
                </c:pt>
                <c:pt idx="123">
                  <c:v>59.505721999999999</c:v>
                </c:pt>
                <c:pt idx="124">
                  <c:v>59.502406999999998</c:v>
                </c:pt>
                <c:pt idx="125">
                  <c:v>59.499088</c:v>
                </c:pt>
                <c:pt idx="126">
                  <c:v>59.495753999999998</c:v>
                </c:pt>
                <c:pt idx="127">
                  <c:v>59.492420000000003</c:v>
                </c:pt>
                <c:pt idx="128">
                  <c:v>59.489071000000003</c:v>
                </c:pt>
                <c:pt idx="129">
                  <c:v>59.485717999999999</c:v>
                </c:pt>
                <c:pt idx="130">
                  <c:v>59.482348999999999</c:v>
                </c:pt>
                <c:pt idx="131">
                  <c:v>59.478973000000003</c:v>
                </c:pt>
                <c:pt idx="132">
                  <c:v>59.475589999999997</c:v>
                </c:pt>
                <c:pt idx="133">
                  <c:v>59.472191000000002</c:v>
                </c:pt>
                <c:pt idx="134">
                  <c:v>59.468788000000004</c:v>
                </c:pt>
                <c:pt idx="135">
                  <c:v>59.465373999999997</c:v>
                </c:pt>
                <c:pt idx="136">
                  <c:v>59.461956000000001</c:v>
                </c:pt>
                <c:pt idx="137">
                  <c:v>59.458534</c:v>
                </c:pt>
                <c:pt idx="138">
                  <c:v>59.455105000000003</c:v>
                </c:pt>
                <c:pt idx="139">
                  <c:v>59.451675000000002</c:v>
                </c:pt>
                <c:pt idx="140">
                  <c:v>59.448242</c:v>
                </c:pt>
                <c:pt idx="141">
                  <c:v>59.444813000000003</c:v>
                </c:pt>
                <c:pt idx="142">
                  <c:v>59.441383000000002</c:v>
                </c:pt>
                <c:pt idx="143">
                  <c:v>59.437958000000002</c:v>
                </c:pt>
                <c:pt idx="144">
                  <c:v>59.434544000000002</c:v>
                </c:pt>
                <c:pt idx="145">
                  <c:v>59.431137</c:v>
                </c:pt>
                <c:pt idx="146">
                  <c:v>59.427742000000002</c:v>
                </c:pt>
                <c:pt idx="147">
                  <c:v>59.424354999999998</c:v>
                </c:pt>
                <c:pt idx="148">
                  <c:v>59.420982000000002</c:v>
                </c:pt>
                <c:pt idx="149">
                  <c:v>59.417625000000001</c:v>
                </c:pt>
                <c:pt idx="150">
                  <c:v>59.414276000000001</c:v>
                </c:pt>
                <c:pt idx="151">
                  <c:v>59.410946000000003</c:v>
                </c:pt>
                <c:pt idx="152">
                  <c:v>59.407634999999999</c:v>
                </c:pt>
                <c:pt idx="153">
                  <c:v>59.404342999999997</c:v>
                </c:pt>
                <c:pt idx="154">
                  <c:v>59.401062000000003</c:v>
                </c:pt>
                <c:pt idx="155">
                  <c:v>59.397804000000001</c:v>
                </c:pt>
                <c:pt idx="156">
                  <c:v>59.394565999999998</c:v>
                </c:pt>
                <c:pt idx="157">
                  <c:v>59.391345999999999</c:v>
                </c:pt>
                <c:pt idx="158">
                  <c:v>59.388148999999999</c:v>
                </c:pt>
                <c:pt idx="159">
                  <c:v>59.384971999999998</c:v>
                </c:pt>
                <c:pt idx="160">
                  <c:v>59.381821000000002</c:v>
                </c:pt>
                <c:pt idx="161">
                  <c:v>59.378695999999998</c:v>
                </c:pt>
                <c:pt idx="162">
                  <c:v>59.375594999999997</c:v>
                </c:pt>
                <c:pt idx="163">
                  <c:v>59.372520000000002</c:v>
                </c:pt>
                <c:pt idx="164">
                  <c:v>59.369469000000002</c:v>
                </c:pt>
                <c:pt idx="165">
                  <c:v>59.366450999999998</c:v>
                </c:pt>
                <c:pt idx="166">
                  <c:v>59.363453</c:v>
                </c:pt>
                <c:pt idx="167">
                  <c:v>59.360492999999998</c:v>
                </c:pt>
                <c:pt idx="168">
                  <c:v>59.357554999999998</c:v>
                </c:pt>
                <c:pt idx="169">
                  <c:v>59.354641000000001</c:v>
                </c:pt>
                <c:pt idx="170">
                  <c:v>59.351761000000003</c:v>
                </c:pt>
                <c:pt idx="171">
                  <c:v>59.348903999999997</c:v>
                </c:pt>
                <c:pt idx="172">
                  <c:v>59.346069</c:v>
                </c:pt>
                <c:pt idx="173">
                  <c:v>59.343262000000003</c:v>
                </c:pt>
                <c:pt idx="174">
                  <c:v>59.340477</c:v>
                </c:pt>
                <c:pt idx="175">
                  <c:v>59.337710999999999</c:v>
                </c:pt>
                <c:pt idx="176">
                  <c:v>59.334964999999997</c:v>
                </c:pt>
                <c:pt idx="177">
                  <c:v>59.332241000000003</c:v>
                </c:pt>
                <c:pt idx="178">
                  <c:v>59.329532999999998</c:v>
                </c:pt>
                <c:pt idx="179">
                  <c:v>59.326839</c:v>
                </c:pt>
                <c:pt idx="180">
                  <c:v>59.324157999999997</c:v>
                </c:pt>
                <c:pt idx="181">
                  <c:v>59.321494999999999</c:v>
                </c:pt>
                <c:pt idx="182">
                  <c:v>59.318835999999997</c:v>
                </c:pt>
                <c:pt idx="183">
                  <c:v>59.316192999999998</c:v>
                </c:pt>
                <c:pt idx="184">
                  <c:v>59.313552999999999</c:v>
                </c:pt>
                <c:pt idx="185">
                  <c:v>59.310927999999997</c:v>
                </c:pt>
                <c:pt idx="186">
                  <c:v>59.308307999999997</c:v>
                </c:pt>
                <c:pt idx="187">
                  <c:v>59.305691000000003</c:v>
                </c:pt>
                <c:pt idx="188">
                  <c:v>59.303082000000003</c:v>
                </c:pt>
                <c:pt idx="189">
                  <c:v>59.300471999999999</c:v>
                </c:pt>
                <c:pt idx="190">
                  <c:v>59.297871000000001</c:v>
                </c:pt>
                <c:pt idx="191">
                  <c:v>59.295265000000001</c:v>
                </c:pt>
                <c:pt idx="192">
                  <c:v>59.292667000000002</c:v>
                </c:pt>
                <c:pt idx="193">
                  <c:v>59.290061999999999</c:v>
                </c:pt>
                <c:pt idx="194">
                  <c:v>59.287460000000003</c:v>
                </c:pt>
                <c:pt idx="195">
                  <c:v>59.284851000000003</c:v>
                </c:pt>
                <c:pt idx="196">
                  <c:v>59.282241999999997</c:v>
                </c:pt>
                <c:pt idx="197">
                  <c:v>59.279629</c:v>
                </c:pt>
                <c:pt idx="198">
                  <c:v>59.277011999999999</c:v>
                </c:pt>
                <c:pt idx="199">
                  <c:v>59.274391000000001</c:v>
                </c:pt>
                <c:pt idx="200">
                  <c:v>59.271766999999997</c:v>
                </c:pt>
                <c:pt idx="201">
                  <c:v>59.269137999999998</c:v>
                </c:pt>
                <c:pt idx="202">
                  <c:v>59.266499000000003</c:v>
                </c:pt>
                <c:pt idx="203">
                  <c:v>59.263858999999997</c:v>
                </c:pt>
                <c:pt idx="204">
                  <c:v>59.261208000000003</c:v>
                </c:pt>
                <c:pt idx="205">
                  <c:v>59.258564</c:v>
                </c:pt>
                <c:pt idx="206">
                  <c:v>59.255909000000003</c:v>
                </c:pt>
                <c:pt idx="207">
                  <c:v>59.253250000000001</c:v>
                </c:pt>
                <c:pt idx="208">
                  <c:v>59.250594999999997</c:v>
                </c:pt>
                <c:pt idx="209">
                  <c:v>59.247936000000003</c:v>
                </c:pt>
                <c:pt idx="210">
                  <c:v>59.245280999999999</c:v>
                </c:pt>
                <c:pt idx="211">
                  <c:v>59.242626000000001</c:v>
                </c:pt>
                <c:pt idx="212">
                  <c:v>59.239975000000001</c:v>
                </c:pt>
                <c:pt idx="213">
                  <c:v>59.237330999999998</c:v>
                </c:pt>
                <c:pt idx="214">
                  <c:v>59.234695000000002</c:v>
                </c:pt>
                <c:pt idx="215">
                  <c:v>59.232067000000001</c:v>
                </c:pt>
                <c:pt idx="216">
                  <c:v>59.229416000000001</c:v>
                </c:pt>
                <c:pt idx="217">
                  <c:v>59.226883000000001</c:v>
                </c:pt>
                <c:pt idx="218">
                  <c:v>59.226578000000003</c:v>
                </c:pt>
                <c:pt idx="219">
                  <c:v>59.226387000000003</c:v>
                </c:pt>
                <c:pt idx="220">
                  <c:v>59.225951999999999</c:v>
                </c:pt>
                <c:pt idx="221">
                  <c:v>59.225451999999997</c:v>
                </c:pt>
                <c:pt idx="222">
                  <c:v>59.224952999999999</c:v>
                </c:pt>
                <c:pt idx="223">
                  <c:v>59.224468000000002</c:v>
                </c:pt>
                <c:pt idx="224">
                  <c:v>59.224018000000001</c:v>
                </c:pt>
                <c:pt idx="225">
                  <c:v>59.223595000000003</c:v>
                </c:pt>
                <c:pt idx="226">
                  <c:v>59.223197999999996</c:v>
                </c:pt>
                <c:pt idx="227">
                  <c:v>59.222819999999999</c:v>
                </c:pt>
                <c:pt idx="228">
                  <c:v>59.222458000000003</c:v>
                </c:pt>
                <c:pt idx="229">
                  <c:v>59.222110999999998</c:v>
                </c:pt>
                <c:pt idx="230">
                  <c:v>59.221770999999997</c:v>
                </c:pt>
                <c:pt idx="231">
                  <c:v>59.221451000000002</c:v>
                </c:pt>
                <c:pt idx="232">
                  <c:v>59.221145999999997</c:v>
                </c:pt>
                <c:pt idx="233">
                  <c:v>59.220863000000001</c:v>
                </c:pt>
                <c:pt idx="234">
                  <c:v>59.220604000000002</c:v>
                </c:pt>
                <c:pt idx="235">
                  <c:v>59.220363999999996</c:v>
                </c:pt>
                <c:pt idx="236">
                  <c:v>59.220154000000001</c:v>
                </c:pt>
                <c:pt idx="237">
                  <c:v>59.219963</c:v>
                </c:pt>
                <c:pt idx="238">
                  <c:v>59.219802999999999</c:v>
                </c:pt>
                <c:pt idx="239">
                  <c:v>59.219662</c:v>
                </c:pt>
                <c:pt idx="240">
                  <c:v>59.219546999999999</c:v>
                </c:pt>
                <c:pt idx="241">
                  <c:v>59.219451999999997</c:v>
                </c:pt>
                <c:pt idx="242">
                  <c:v>59.219375999999997</c:v>
                </c:pt>
                <c:pt idx="243">
                  <c:v>59.219318000000001</c:v>
                </c:pt>
                <c:pt idx="244">
                  <c:v>59.219276000000001</c:v>
                </c:pt>
                <c:pt idx="245">
                  <c:v>59.219250000000002</c:v>
                </c:pt>
                <c:pt idx="246">
                  <c:v>59.219234</c:v>
                </c:pt>
                <c:pt idx="247">
                  <c:v>59.219226999999997</c:v>
                </c:pt>
                <c:pt idx="248">
                  <c:v>59.219226999999997</c:v>
                </c:pt>
                <c:pt idx="249">
                  <c:v>59.219231000000001</c:v>
                </c:pt>
                <c:pt idx="250">
                  <c:v>59.219234</c:v>
                </c:pt>
                <c:pt idx="251">
                  <c:v>59.219234</c:v>
                </c:pt>
                <c:pt idx="252">
                  <c:v>59.219223</c:v>
                </c:pt>
                <c:pt idx="253">
                  <c:v>59.219203999999998</c:v>
                </c:pt>
                <c:pt idx="254">
                  <c:v>59.219177000000002</c:v>
                </c:pt>
                <c:pt idx="255">
                  <c:v>59.219135000000001</c:v>
                </c:pt>
                <c:pt idx="256">
                  <c:v>59.219082</c:v>
                </c:pt>
                <c:pt idx="257">
                  <c:v>59.219012999999997</c:v>
                </c:pt>
                <c:pt idx="258">
                  <c:v>59.218933</c:v>
                </c:pt>
                <c:pt idx="259">
                  <c:v>59.218845000000002</c:v>
                </c:pt>
                <c:pt idx="260">
                  <c:v>59.21875</c:v>
                </c:pt>
                <c:pt idx="261">
                  <c:v>59.218651000000001</c:v>
                </c:pt>
                <c:pt idx="262">
                  <c:v>59.218552000000003</c:v>
                </c:pt>
                <c:pt idx="263">
                  <c:v>59.218451999999999</c:v>
                </c:pt>
                <c:pt idx="264">
                  <c:v>59.218356999999997</c:v>
                </c:pt>
                <c:pt idx="265">
                  <c:v>59.218273000000003</c:v>
                </c:pt>
                <c:pt idx="266">
                  <c:v>59.218197000000004</c:v>
                </c:pt>
                <c:pt idx="267">
                  <c:v>59.218128</c:v>
                </c:pt>
                <c:pt idx="268">
                  <c:v>59.218071000000002</c:v>
                </c:pt>
                <c:pt idx="269">
                  <c:v>59.218032999999998</c:v>
                </c:pt>
                <c:pt idx="270">
                  <c:v>59.217998999999999</c:v>
                </c:pt>
                <c:pt idx="271">
                  <c:v>59.217982999999997</c:v>
                </c:pt>
                <c:pt idx="272">
                  <c:v>59.217979</c:v>
                </c:pt>
                <c:pt idx="273">
                  <c:v>59.217987000000001</c:v>
                </c:pt>
                <c:pt idx="274">
                  <c:v>59.218001999999998</c:v>
                </c:pt>
                <c:pt idx="275">
                  <c:v>59.218037000000002</c:v>
                </c:pt>
                <c:pt idx="276">
                  <c:v>59.218079000000003</c:v>
                </c:pt>
                <c:pt idx="277">
                  <c:v>59.218128</c:v>
                </c:pt>
                <c:pt idx="278">
                  <c:v>59.218192999999999</c:v>
                </c:pt>
                <c:pt idx="279">
                  <c:v>59.218266</c:v>
                </c:pt>
                <c:pt idx="280">
                  <c:v>59.218342</c:v>
                </c:pt>
                <c:pt idx="281">
                  <c:v>59.218426000000001</c:v>
                </c:pt>
                <c:pt idx="282">
                  <c:v>59.218516999999999</c:v>
                </c:pt>
                <c:pt idx="283">
                  <c:v>59.218612999999998</c:v>
                </c:pt>
                <c:pt idx="284">
                  <c:v>59.218707999999999</c:v>
                </c:pt>
                <c:pt idx="285">
                  <c:v>59.218806999999998</c:v>
                </c:pt>
                <c:pt idx="286">
                  <c:v>59.218910000000001</c:v>
                </c:pt>
                <c:pt idx="287">
                  <c:v>59.219009</c:v>
                </c:pt>
                <c:pt idx="288">
                  <c:v>59.219104999999999</c:v>
                </c:pt>
                <c:pt idx="289">
                  <c:v>59.219200000000001</c:v>
                </c:pt>
                <c:pt idx="290">
                  <c:v>59.219287999999999</c:v>
                </c:pt>
                <c:pt idx="291">
                  <c:v>59.219372</c:v>
                </c:pt>
                <c:pt idx="292">
                  <c:v>59.219451999999997</c:v>
                </c:pt>
                <c:pt idx="293">
                  <c:v>59.219527999999997</c:v>
                </c:pt>
                <c:pt idx="294">
                  <c:v>59.219597</c:v>
                </c:pt>
                <c:pt idx="295">
                  <c:v>59.219653999999998</c:v>
                </c:pt>
                <c:pt idx="296">
                  <c:v>59.219704</c:v>
                </c:pt>
                <c:pt idx="297">
                  <c:v>59.219746000000001</c:v>
                </c:pt>
                <c:pt idx="298">
                  <c:v>59.21978</c:v>
                </c:pt>
                <c:pt idx="299">
                  <c:v>59.219807000000003</c:v>
                </c:pt>
                <c:pt idx="300">
                  <c:v>59.219825999999998</c:v>
                </c:pt>
                <c:pt idx="301">
                  <c:v>59.219830000000002</c:v>
                </c:pt>
                <c:pt idx="302">
                  <c:v>59.219825999999998</c:v>
                </c:pt>
                <c:pt idx="303">
                  <c:v>59.219822000000001</c:v>
                </c:pt>
                <c:pt idx="304">
                  <c:v>59.219799000000002</c:v>
                </c:pt>
                <c:pt idx="305">
                  <c:v>59.219771999999999</c:v>
                </c:pt>
                <c:pt idx="306">
                  <c:v>59.219738</c:v>
                </c:pt>
                <c:pt idx="307">
                  <c:v>59.219695999999999</c:v>
                </c:pt>
                <c:pt idx="308">
                  <c:v>59.219650000000001</c:v>
                </c:pt>
                <c:pt idx="309">
                  <c:v>59.219597</c:v>
                </c:pt>
                <c:pt idx="310">
                  <c:v>59.219543000000002</c:v>
                </c:pt>
                <c:pt idx="311">
                  <c:v>59.219486000000003</c:v>
                </c:pt>
                <c:pt idx="312">
                  <c:v>59.219433000000002</c:v>
                </c:pt>
                <c:pt idx="313">
                  <c:v>59.219375999999997</c:v>
                </c:pt>
                <c:pt idx="314">
                  <c:v>59.219326000000002</c:v>
                </c:pt>
                <c:pt idx="315">
                  <c:v>59.219284000000002</c:v>
                </c:pt>
                <c:pt idx="316">
                  <c:v>59.219245999999998</c:v>
                </c:pt>
                <c:pt idx="317">
                  <c:v>59.219214999999998</c:v>
                </c:pt>
                <c:pt idx="318">
                  <c:v>59.219195999999997</c:v>
                </c:pt>
                <c:pt idx="319">
                  <c:v>59.219185000000003</c:v>
                </c:pt>
                <c:pt idx="320">
                  <c:v>59.219180999999999</c:v>
                </c:pt>
                <c:pt idx="321">
                  <c:v>59.219192999999997</c:v>
                </c:pt>
                <c:pt idx="322">
                  <c:v>59.219214999999998</c:v>
                </c:pt>
                <c:pt idx="323">
                  <c:v>59.219250000000002</c:v>
                </c:pt>
                <c:pt idx="324">
                  <c:v>59.219296</c:v>
                </c:pt>
                <c:pt idx="325">
                  <c:v>59.219357000000002</c:v>
                </c:pt>
                <c:pt idx="326">
                  <c:v>59.219425000000001</c:v>
                </c:pt>
                <c:pt idx="327">
                  <c:v>59.219504999999998</c:v>
                </c:pt>
                <c:pt idx="328">
                  <c:v>59.219597</c:v>
                </c:pt>
                <c:pt idx="329">
                  <c:v>59.219704</c:v>
                </c:pt>
                <c:pt idx="330">
                  <c:v>59.219817999999997</c:v>
                </c:pt>
                <c:pt idx="331">
                  <c:v>59.219940000000001</c:v>
                </c:pt>
                <c:pt idx="332">
                  <c:v>59.220081</c:v>
                </c:pt>
                <c:pt idx="333">
                  <c:v>59.220225999999997</c:v>
                </c:pt>
                <c:pt idx="334">
                  <c:v>59.220382999999998</c:v>
                </c:pt>
                <c:pt idx="335">
                  <c:v>59.220547000000003</c:v>
                </c:pt>
                <c:pt idx="336">
                  <c:v>59.220725999999999</c:v>
                </c:pt>
                <c:pt idx="337">
                  <c:v>59.220913000000003</c:v>
                </c:pt>
                <c:pt idx="338">
                  <c:v>59.221103999999997</c:v>
                </c:pt>
                <c:pt idx="339">
                  <c:v>59.221310000000003</c:v>
                </c:pt>
                <c:pt idx="340">
                  <c:v>59.221522999999998</c:v>
                </c:pt>
                <c:pt idx="341">
                  <c:v>59.221744999999999</c:v>
                </c:pt>
                <c:pt idx="342">
                  <c:v>59.221972999999998</c:v>
                </c:pt>
                <c:pt idx="343">
                  <c:v>59.222214000000001</c:v>
                </c:pt>
                <c:pt idx="344">
                  <c:v>59.222458000000003</c:v>
                </c:pt>
                <c:pt idx="345">
                  <c:v>59.222706000000002</c:v>
                </c:pt>
                <c:pt idx="346">
                  <c:v>59.222960999999998</c:v>
                </c:pt>
                <c:pt idx="347">
                  <c:v>59.223221000000002</c:v>
                </c:pt>
                <c:pt idx="348">
                  <c:v>59.223488000000003</c:v>
                </c:pt>
                <c:pt idx="349">
                  <c:v>59.223751</c:v>
                </c:pt>
                <c:pt idx="350">
                  <c:v>59.224013999999997</c:v>
                </c:pt>
                <c:pt idx="351">
                  <c:v>59.224285000000002</c:v>
                </c:pt>
                <c:pt idx="352">
                  <c:v>59.224547999999999</c:v>
                </c:pt>
                <c:pt idx="353">
                  <c:v>59.224812</c:v>
                </c:pt>
                <c:pt idx="354">
                  <c:v>59.225074999999997</c:v>
                </c:pt>
                <c:pt idx="355">
                  <c:v>59.225333999999997</c:v>
                </c:pt>
                <c:pt idx="356">
                  <c:v>59.225594000000001</c:v>
                </c:pt>
                <c:pt idx="357">
                  <c:v>59.225848999999997</c:v>
                </c:pt>
                <c:pt idx="358">
                  <c:v>59.226101</c:v>
                </c:pt>
                <c:pt idx="359">
                  <c:v>59.226348999999999</c:v>
                </c:pt>
                <c:pt idx="360">
                  <c:v>59.226588999999997</c:v>
                </c:pt>
                <c:pt idx="361">
                  <c:v>59.226832999999999</c:v>
                </c:pt>
                <c:pt idx="362">
                  <c:v>59.227074000000002</c:v>
                </c:pt>
                <c:pt idx="363">
                  <c:v>59.227305999999999</c:v>
                </c:pt>
                <c:pt idx="364">
                  <c:v>59.227542999999997</c:v>
                </c:pt>
                <c:pt idx="365">
                  <c:v>59.227772000000002</c:v>
                </c:pt>
                <c:pt idx="366">
                  <c:v>59.228000999999999</c:v>
                </c:pt>
                <c:pt idx="367">
                  <c:v>59.228230000000003</c:v>
                </c:pt>
                <c:pt idx="368">
                  <c:v>59.228454999999997</c:v>
                </c:pt>
                <c:pt idx="369">
                  <c:v>59.228679999999997</c:v>
                </c:pt>
                <c:pt idx="370">
                  <c:v>59.228904999999997</c:v>
                </c:pt>
                <c:pt idx="371">
                  <c:v>59.229129999999998</c:v>
                </c:pt>
                <c:pt idx="372">
                  <c:v>59.229351000000001</c:v>
                </c:pt>
                <c:pt idx="373">
                  <c:v>59.229576000000002</c:v>
                </c:pt>
                <c:pt idx="374">
                  <c:v>59.229801000000002</c:v>
                </c:pt>
                <c:pt idx="375">
                  <c:v>59.230026000000002</c:v>
                </c:pt>
                <c:pt idx="376">
                  <c:v>59.230251000000003</c:v>
                </c:pt>
                <c:pt idx="377">
                  <c:v>59.23048</c:v>
                </c:pt>
                <c:pt idx="378">
                  <c:v>59.230713000000002</c:v>
                </c:pt>
                <c:pt idx="379">
                  <c:v>59.230946000000003</c:v>
                </c:pt>
                <c:pt idx="380">
                  <c:v>59.231181999999997</c:v>
                </c:pt>
                <c:pt idx="381">
                  <c:v>59.231422000000002</c:v>
                </c:pt>
                <c:pt idx="382">
                  <c:v>59.231667000000002</c:v>
                </c:pt>
                <c:pt idx="383">
                  <c:v>59.231910999999997</c:v>
                </c:pt>
                <c:pt idx="384">
                  <c:v>59.232170000000004</c:v>
                </c:pt>
                <c:pt idx="385">
                  <c:v>59.232425999999997</c:v>
                </c:pt>
                <c:pt idx="386">
                  <c:v>59.232692999999998</c:v>
                </c:pt>
                <c:pt idx="387">
                  <c:v>59.232967000000002</c:v>
                </c:pt>
                <c:pt idx="388">
                  <c:v>59.233246000000001</c:v>
                </c:pt>
                <c:pt idx="389">
                  <c:v>59.233531999999997</c:v>
                </c:pt>
                <c:pt idx="390">
                  <c:v>59.233829</c:v>
                </c:pt>
                <c:pt idx="391">
                  <c:v>59.234130999999998</c:v>
                </c:pt>
                <c:pt idx="392">
                  <c:v>59.234444000000003</c:v>
                </c:pt>
                <c:pt idx="393">
                  <c:v>59.234763999999998</c:v>
                </c:pt>
                <c:pt idx="394">
                  <c:v>59.235092000000002</c:v>
                </c:pt>
                <c:pt idx="395">
                  <c:v>59.235424000000002</c:v>
                </c:pt>
                <c:pt idx="396">
                  <c:v>59.235771</c:v>
                </c:pt>
                <c:pt idx="397">
                  <c:v>59.236122000000002</c:v>
                </c:pt>
                <c:pt idx="398">
                  <c:v>59.236480999999998</c:v>
                </c:pt>
                <c:pt idx="399">
                  <c:v>59.236846999999997</c:v>
                </c:pt>
                <c:pt idx="400">
                  <c:v>59.237220999999998</c:v>
                </c:pt>
                <c:pt idx="401">
                  <c:v>59.237597999999998</c:v>
                </c:pt>
                <c:pt idx="402">
                  <c:v>59.23798</c:v>
                </c:pt>
                <c:pt idx="403">
                  <c:v>59.238368999999999</c:v>
                </c:pt>
                <c:pt idx="404">
                  <c:v>59.238770000000002</c:v>
                </c:pt>
                <c:pt idx="405">
                  <c:v>59.239165999999997</c:v>
                </c:pt>
                <c:pt idx="406">
                  <c:v>59.239570999999998</c:v>
                </c:pt>
                <c:pt idx="407">
                  <c:v>59.239970999999997</c:v>
                </c:pt>
                <c:pt idx="408">
                  <c:v>59.240378999999997</c:v>
                </c:pt>
                <c:pt idx="409">
                  <c:v>59.240791000000002</c:v>
                </c:pt>
                <c:pt idx="410">
                  <c:v>59.241202999999999</c:v>
                </c:pt>
                <c:pt idx="411">
                  <c:v>59.241619</c:v>
                </c:pt>
                <c:pt idx="412">
                  <c:v>59.242030999999997</c:v>
                </c:pt>
                <c:pt idx="413">
                  <c:v>59.242451000000003</c:v>
                </c:pt>
                <c:pt idx="414">
                  <c:v>59.242866999999997</c:v>
                </c:pt>
                <c:pt idx="415">
                  <c:v>59.243285999999998</c:v>
                </c:pt>
                <c:pt idx="416">
                  <c:v>59.243701999999999</c:v>
                </c:pt>
                <c:pt idx="417">
                  <c:v>59.244118</c:v>
                </c:pt>
                <c:pt idx="418">
                  <c:v>59.244537000000001</c:v>
                </c:pt>
                <c:pt idx="419">
                  <c:v>59.244953000000002</c:v>
                </c:pt>
                <c:pt idx="420">
                  <c:v>59.245368999999997</c:v>
                </c:pt>
                <c:pt idx="421">
                  <c:v>59.245789000000002</c:v>
                </c:pt>
                <c:pt idx="422">
                  <c:v>59.246203999999999</c:v>
                </c:pt>
                <c:pt idx="423">
                  <c:v>59.246616000000003</c:v>
                </c:pt>
                <c:pt idx="424">
                  <c:v>59.247031999999997</c:v>
                </c:pt>
                <c:pt idx="425">
                  <c:v>59.247447999999999</c:v>
                </c:pt>
                <c:pt idx="426">
                  <c:v>59.247860000000003</c:v>
                </c:pt>
                <c:pt idx="427">
                  <c:v>59.248268000000003</c:v>
                </c:pt>
                <c:pt idx="428">
                  <c:v>59.24868</c:v>
                </c:pt>
                <c:pt idx="429">
                  <c:v>59.249091999999997</c:v>
                </c:pt>
                <c:pt idx="430">
                  <c:v>59.249504000000002</c:v>
                </c:pt>
                <c:pt idx="431">
                  <c:v>59.249915999999999</c:v>
                </c:pt>
                <c:pt idx="432">
                  <c:v>59.250328000000003</c:v>
                </c:pt>
                <c:pt idx="433">
                  <c:v>59.250736000000003</c:v>
                </c:pt>
                <c:pt idx="434">
                  <c:v>59.251148000000001</c:v>
                </c:pt>
                <c:pt idx="435">
                  <c:v>59.251559999999998</c:v>
                </c:pt>
                <c:pt idx="436">
                  <c:v>59.251972000000002</c:v>
                </c:pt>
                <c:pt idx="437">
                  <c:v>59.252388000000003</c:v>
                </c:pt>
                <c:pt idx="438">
                  <c:v>59.252800000000001</c:v>
                </c:pt>
                <c:pt idx="439">
                  <c:v>59.253219999999999</c:v>
                </c:pt>
                <c:pt idx="440">
                  <c:v>59.253639</c:v>
                </c:pt>
                <c:pt idx="441">
                  <c:v>59.254058999999998</c:v>
                </c:pt>
                <c:pt idx="442">
                  <c:v>59.254482000000003</c:v>
                </c:pt>
                <c:pt idx="443">
                  <c:v>59.254905999999998</c:v>
                </c:pt>
                <c:pt idx="444">
                  <c:v>59.255333</c:v>
                </c:pt>
                <c:pt idx="445">
                  <c:v>59.255763999999999</c:v>
                </c:pt>
                <c:pt idx="446">
                  <c:v>59.256199000000002</c:v>
                </c:pt>
                <c:pt idx="447">
                  <c:v>59.256633999999998</c:v>
                </c:pt>
                <c:pt idx="448">
                  <c:v>59.257075999999998</c:v>
                </c:pt>
                <c:pt idx="449">
                  <c:v>59.257519000000002</c:v>
                </c:pt>
                <c:pt idx="450">
                  <c:v>59.257961000000002</c:v>
                </c:pt>
                <c:pt idx="451">
                  <c:v>59.258411000000002</c:v>
                </c:pt>
                <c:pt idx="452">
                  <c:v>59.258862000000001</c:v>
                </c:pt>
                <c:pt idx="453">
                  <c:v>59.259315000000001</c:v>
                </c:pt>
                <c:pt idx="454">
                  <c:v>59.259773000000003</c:v>
                </c:pt>
                <c:pt idx="455">
                  <c:v>59.260235000000002</c:v>
                </c:pt>
                <c:pt idx="456">
                  <c:v>59.2607</c:v>
                </c:pt>
                <c:pt idx="457">
                  <c:v>59.261169000000002</c:v>
                </c:pt>
                <c:pt idx="458">
                  <c:v>59.261639000000002</c:v>
                </c:pt>
                <c:pt idx="459">
                  <c:v>59.262115000000001</c:v>
                </c:pt>
                <c:pt idx="460">
                  <c:v>59.262588999999998</c:v>
                </c:pt>
                <c:pt idx="461">
                  <c:v>59.263069000000002</c:v>
                </c:pt>
                <c:pt idx="462">
                  <c:v>59.263550000000002</c:v>
                </c:pt>
                <c:pt idx="463">
                  <c:v>59.264037999999999</c:v>
                </c:pt>
                <c:pt idx="464">
                  <c:v>59.264525999999996</c:v>
                </c:pt>
                <c:pt idx="465">
                  <c:v>59.265017999999998</c:v>
                </c:pt>
                <c:pt idx="466">
                  <c:v>59.265510999999996</c:v>
                </c:pt>
                <c:pt idx="467">
                  <c:v>59.266005999999997</c:v>
                </c:pt>
                <c:pt idx="468">
                  <c:v>59.266506</c:v>
                </c:pt>
                <c:pt idx="469">
                  <c:v>59.267009999999999</c:v>
                </c:pt>
                <c:pt idx="470">
                  <c:v>59.267513000000001</c:v>
                </c:pt>
                <c:pt idx="471">
                  <c:v>59.268017</c:v>
                </c:pt>
                <c:pt idx="472">
                  <c:v>59.268523999999999</c:v>
                </c:pt>
                <c:pt idx="473">
                  <c:v>59.269035000000002</c:v>
                </c:pt>
                <c:pt idx="474">
                  <c:v>59.269542999999999</c:v>
                </c:pt>
                <c:pt idx="475">
                  <c:v>59.270054000000002</c:v>
                </c:pt>
                <c:pt idx="476">
                  <c:v>59.270564999999998</c:v>
                </c:pt>
                <c:pt idx="477">
                  <c:v>59.271076000000001</c:v>
                </c:pt>
                <c:pt idx="478">
                  <c:v>59.271586999999997</c:v>
                </c:pt>
                <c:pt idx="479">
                  <c:v>59.272101999999997</c:v>
                </c:pt>
                <c:pt idx="480">
                  <c:v>59.272613999999997</c:v>
                </c:pt>
                <c:pt idx="481">
                  <c:v>59.273125</c:v>
                </c:pt>
                <c:pt idx="482">
                  <c:v>59.27364</c:v>
                </c:pt>
                <c:pt idx="483">
                  <c:v>59.274146999999999</c:v>
                </c:pt>
                <c:pt idx="484">
                  <c:v>59.274661999999999</c:v>
                </c:pt>
                <c:pt idx="485">
                  <c:v>59.275168999999998</c:v>
                </c:pt>
                <c:pt idx="486">
                  <c:v>59.275680999999999</c:v>
                </c:pt>
                <c:pt idx="487">
                  <c:v>59.276192000000002</c:v>
                </c:pt>
                <c:pt idx="488">
                  <c:v>59.276702999999998</c:v>
                </c:pt>
                <c:pt idx="489">
                  <c:v>59.277209999999997</c:v>
                </c:pt>
                <c:pt idx="490">
                  <c:v>59.277718</c:v>
                </c:pt>
                <c:pt idx="491">
                  <c:v>59.278224999999999</c:v>
                </c:pt>
                <c:pt idx="492">
                  <c:v>59.278728000000001</c:v>
                </c:pt>
                <c:pt idx="493">
                  <c:v>59.279235999999997</c:v>
                </c:pt>
                <c:pt idx="494">
                  <c:v>59.279738999999999</c:v>
                </c:pt>
                <c:pt idx="495">
                  <c:v>59.280247000000003</c:v>
                </c:pt>
                <c:pt idx="496">
                  <c:v>59.280749999999998</c:v>
                </c:pt>
                <c:pt idx="497">
                  <c:v>59.281253999999997</c:v>
                </c:pt>
                <c:pt idx="498">
                  <c:v>59.281756999999999</c:v>
                </c:pt>
                <c:pt idx="499">
                  <c:v>59.282260999999998</c:v>
                </c:pt>
                <c:pt idx="500">
                  <c:v>59.282767999999997</c:v>
                </c:pt>
                <c:pt idx="501">
                  <c:v>59.283271999999997</c:v>
                </c:pt>
                <c:pt idx="502">
                  <c:v>59.283779000000003</c:v>
                </c:pt>
                <c:pt idx="503">
                  <c:v>59.284283000000002</c:v>
                </c:pt>
                <c:pt idx="504">
                  <c:v>59.284790000000001</c:v>
                </c:pt>
                <c:pt idx="505">
                  <c:v>59.285297</c:v>
                </c:pt>
                <c:pt idx="506">
                  <c:v>59.285805000000003</c:v>
                </c:pt>
                <c:pt idx="507">
                  <c:v>59.286315999999999</c:v>
                </c:pt>
                <c:pt idx="508">
                  <c:v>59.286830999999999</c:v>
                </c:pt>
                <c:pt idx="509">
                  <c:v>59.287342000000002</c:v>
                </c:pt>
                <c:pt idx="510">
                  <c:v>59.287857000000002</c:v>
                </c:pt>
                <c:pt idx="511">
                  <c:v>59.288376</c:v>
                </c:pt>
                <c:pt idx="512">
                  <c:v>59.288894999999997</c:v>
                </c:pt>
                <c:pt idx="513">
                  <c:v>59.289413000000003</c:v>
                </c:pt>
                <c:pt idx="514">
                  <c:v>59.289935999999997</c:v>
                </c:pt>
                <c:pt idx="515">
                  <c:v>59.290466000000002</c:v>
                </c:pt>
                <c:pt idx="516">
                  <c:v>59.290993</c:v>
                </c:pt>
                <c:pt idx="517">
                  <c:v>59.291527000000002</c:v>
                </c:pt>
                <c:pt idx="518">
                  <c:v>59.292053000000003</c:v>
                </c:pt>
                <c:pt idx="519">
                  <c:v>59.292591000000002</c:v>
                </c:pt>
                <c:pt idx="520">
                  <c:v>59.293129</c:v>
                </c:pt>
                <c:pt idx="521">
                  <c:v>59.293671000000003</c:v>
                </c:pt>
                <c:pt idx="522">
                  <c:v>59.294212000000002</c:v>
                </c:pt>
                <c:pt idx="523">
                  <c:v>59.294758000000002</c:v>
                </c:pt>
                <c:pt idx="524">
                  <c:v>59.295302999999997</c:v>
                </c:pt>
                <c:pt idx="525">
                  <c:v>59.295853000000001</c:v>
                </c:pt>
                <c:pt idx="526">
                  <c:v>59.296402</c:v>
                </c:pt>
                <c:pt idx="527">
                  <c:v>59.296954999999997</c:v>
                </c:pt>
                <c:pt idx="528">
                  <c:v>59.297508000000001</c:v>
                </c:pt>
                <c:pt idx="529">
                  <c:v>59.298060999999997</c:v>
                </c:pt>
                <c:pt idx="530">
                  <c:v>59.298622000000002</c:v>
                </c:pt>
                <c:pt idx="531">
                  <c:v>59.299179000000002</c:v>
                </c:pt>
                <c:pt idx="532">
                  <c:v>59.299736000000003</c:v>
                </c:pt>
                <c:pt idx="533">
                  <c:v>59.300297</c:v>
                </c:pt>
                <c:pt idx="534">
                  <c:v>59.300857999999998</c:v>
                </c:pt>
                <c:pt idx="535">
                  <c:v>59.301422000000002</c:v>
                </c:pt>
                <c:pt idx="536">
                  <c:v>59.301983</c:v>
                </c:pt>
                <c:pt idx="537">
                  <c:v>59.302543999999997</c:v>
                </c:pt>
                <c:pt idx="538">
                  <c:v>59.303108000000002</c:v>
                </c:pt>
                <c:pt idx="539">
                  <c:v>59.303668999999999</c:v>
                </c:pt>
                <c:pt idx="540">
                  <c:v>59.304234000000001</c:v>
                </c:pt>
                <c:pt idx="541">
                  <c:v>59.304797999999998</c:v>
                </c:pt>
                <c:pt idx="542">
                  <c:v>59.305363</c:v>
                </c:pt>
                <c:pt idx="543">
                  <c:v>59.305923</c:v>
                </c:pt>
                <c:pt idx="544">
                  <c:v>59.306483999999998</c:v>
                </c:pt>
                <c:pt idx="545">
                  <c:v>59.307045000000002</c:v>
                </c:pt>
                <c:pt idx="546">
                  <c:v>59.307606</c:v>
                </c:pt>
                <c:pt idx="547">
                  <c:v>59.308169999999997</c:v>
                </c:pt>
                <c:pt idx="548">
                  <c:v>59.308731000000002</c:v>
                </c:pt>
                <c:pt idx="549">
                  <c:v>59.309288000000002</c:v>
                </c:pt>
                <c:pt idx="550">
                  <c:v>59.309849</c:v>
                </c:pt>
                <c:pt idx="551">
                  <c:v>59.310409999999997</c:v>
                </c:pt>
                <c:pt idx="552">
                  <c:v>59.310966000000001</c:v>
                </c:pt>
                <c:pt idx="553">
                  <c:v>59.311523000000001</c:v>
                </c:pt>
                <c:pt idx="554">
                  <c:v>59.312077000000002</c:v>
                </c:pt>
                <c:pt idx="555">
                  <c:v>59.312637000000002</c:v>
                </c:pt>
                <c:pt idx="556">
                  <c:v>59.313189999999999</c:v>
                </c:pt>
                <c:pt idx="557">
                  <c:v>59.313744</c:v>
                </c:pt>
                <c:pt idx="558">
                  <c:v>59.314301</c:v>
                </c:pt>
                <c:pt idx="559">
                  <c:v>59.314853999999997</c:v>
                </c:pt>
                <c:pt idx="560">
                  <c:v>59.315407</c:v>
                </c:pt>
                <c:pt idx="561">
                  <c:v>59.315956</c:v>
                </c:pt>
                <c:pt idx="562">
                  <c:v>59.316513</c:v>
                </c:pt>
                <c:pt idx="563">
                  <c:v>59.317062</c:v>
                </c:pt>
                <c:pt idx="564">
                  <c:v>59.317619000000001</c:v>
                </c:pt>
                <c:pt idx="565">
                  <c:v>59.318168999999997</c:v>
                </c:pt>
                <c:pt idx="566">
                  <c:v>59.318717999999997</c:v>
                </c:pt>
                <c:pt idx="567">
                  <c:v>59.319271000000001</c:v>
                </c:pt>
                <c:pt idx="568">
                  <c:v>59.31982</c:v>
                </c:pt>
                <c:pt idx="569">
                  <c:v>59.320369999999997</c:v>
                </c:pt>
                <c:pt idx="570">
                  <c:v>59.320923000000001</c:v>
                </c:pt>
                <c:pt idx="571">
                  <c:v>59.321472</c:v>
                </c:pt>
                <c:pt idx="572">
                  <c:v>59.322020999999999</c:v>
                </c:pt>
                <c:pt idx="573">
                  <c:v>59.322575000000001</c:v>
                </c:pt>
                <c:pt idx="574">
                  <c:v>59.323124</c:v>
                </c:pt>
                <c:pt idx="575">
                  <c:v>59.323677000000004</c:v>
                </c:pt>
                <c:pt idx="576">
                  <c:v>59.324226000000003</c:v>
                </c:pt>
                <c:pt idx="577">
                  <c:v>59.324776</c:v>
                </c:pt>
                <c:pt idx="578">
                  <c:v>59.325329000000004</c:v>
                </c:pt>
                <c:pt idx="579">
                  <c:v>59.325882</c:v>
                </c:pt>
                <c:pt idx="580">
                  <c:v>59.326430999999999</c:v>
                </c:pt>
                <c:pt idx="581">
                  <c:v>59.326988</c:v>
                </c:pt>
                <c:pt idx="582">
                  <c:v>59.327537999999997</c:v>
                </c:pt>
                <c:pt idx="583">
                  <c:v>59.328086999999996</c:v>
                </c:pt>
                <c:pt idx="584">
                  <c:v>59.328643999999997</c:v>
                </c:pt>
                <c:pt idx="585">
                  <c:v>59.329192999999997</c:v>
                </c:pt>
                <c:pt idx="586">
                  <c:v>59.329749999999997</c:v>
                </c:pt>
                <c:pt idx="587">
                  <c:v>59.330298999999997</c:v>
                </c:pt>
                <c:pt idx="588">
                  <c:v>59.330852999999998</c:v>
                </c:pt>
                <c:pt idx="589">
                  <c:v>59.331406000000001</c:v>
                </c:pt>
                <c:pt idx="590">
                  <c:v>59.331958999999998</c:v>
                </c:pt>
                <c:pt idx="591">
                  <c:v>59.332507999999997</c:v>
                </c:pt>
                <c:pt idx="592">
                  <c:v>59.333061000000001</c:v>
                </c:pt>
                <c:pt idx="593">
                  <c:v>59.333613999999997</c:v>
                </c:pt>
                <c:pt idx="594">
                  <c:v>59.334164000000001</c:v>
                </c:pt>
                <c:pt idx="595">
                  <c:v>59.334716999999998</c:v>
                </c:pt>
                <c:pt idx="596">
                  <c:v>59.335265999999997</c:v>
                </c:pt>
                <c:pt idx="597">
                  <c:v>59.335814999999997</c:v>
                </c:pt>
                <c:pt idx="598">
                  <c:v>59.336365000000001</c:v>
                </c:pt>
                <c:pt idx="599">
                  <c:v>59.336914</c:v>
                </c:pt>
                <c:pt idx="600">
                  <c:v>59.337463</c:v>
                </c:pt>
                <c:pt idx="601">
                  <c:v>59.338009</c:v>
                </c:pt>
                <c:pt idx="602">
                  <c:v>59.338557999999999</c:v>
                </c:pt>
                <c:pt idx="603">
                  <c:v>59.339103999999999</c:v>
                </c:pt>
                <c:pt idx="604">
                  <c:v>59.339644999999997</c:v>
                </c:pt>
                <c:pt idx="605">
                  <c:v>59.340190999999997</c:v>
                </c:pt>
                <c:pt idx="606">
                  <c:v>59.340736</c:v>
                </c:pt>
                <c:pt idx="607">
                  <c:v>59.341273999999999</c:v>
                </c:pt>
                <c:pt idx="608">
                  <c:v>59.341819999999998</c:v>
                </c:pt>
                <c:pt idx="609">
                  <c:v>59.342357999999997</c:v>
                </c:pt>
                <c:pt idx="610">
                  <c:v>59.342896000000003</c:v>
                </c:pt>
                <c:pt idx="611">
                  <c:v>59.343429999999998</c:v>
                </c:pt>
                <c:pt idx="612">
                  <c:v>59.343966999999999</c:v>
                </c:pt>
                <c:pt idx="613">
                  <c:v>59.344504999999998</c:v>
                </c:pt>
                <c:pt idx="614">
                  <c:v>59.345036</c:v>
                </c:pt>
                <c:pt idx="615">
                  <c:v>59.345565999999998</c:v>
                </c:pt>
                <c:pt idx="616">
                  <c:v>59.3461</c:v>
                </c:pt>
                <c:pt idx="617">
                  <c:v>59.346626000000001</c:v>
                </c:pt>
                <c:pt idx="618">
                  <c:v>59.347157000000003</c:v>
                </c:pt>
                <c:pt idx="619">
                  <c:v>59.347683000000004</c:v>
                </c:pt>
                <c:pt idx="620">
                  <c:v>59.348213000000001</c:v>
                </c:pt>
                <c:pt idx="621">
                  <c:v>59.348736000000002</c:v>
                </c:pt>
                <c:pt idx="622">
                  <c:v>59.349257999999999</c:v>
                </c:pt>
                <c:pt idx="623">
                  <c:v>59.349781</c:v>
                </c:pt>
                <c:pt idx="624">
                  <c:v>59.350299999999997</c:v>
                </c:pt>
                <c:pt idx="625">
                  <c:v>59.350822000000001</c:v>
                </c:pt>
                <c:pt idx="626">
                  <c:v>59.351340999999998</c:v>
                </c:pt>
                <c:pt idx="627">
                  <c:v>59.351860000000002</c:v>
                </c:pt>
                <c:pt idx="628">
                  <c:v>59.352375000000002</c:v>
                </c:pt>
                <c:pt idx="629">
                  <c:v>59.352893999999999</c:v>
                </c:pt>
                <c:pt idx="630">
                  <c:v>59.353405000000002</c:v>
                </c:pt>
                <c:pt idx="631">
                  <c:v>59.353920000000002</c:v>
                </c:pt>
                <c:pt idx="632">
                  <c:v>59.354430999999998</c:v>
                </c:pt>
                <c:pt idx="633">
                  <c:v>59.354945999999998</c:v>
                </c:pt>
                <c:pt idx="634">
                  <c:v>59.355452999999997</c:v>
                </c:pt>
                <c:pt idx="635">
                  <c:v>59.355964999999998</c:v>
                </c:pt>
                <c:pt idx="636">
                  <c:v>59.356476000000001</c:v>
                </c:pt>
                <c:pt idx="637">
                  <c:v>59.356986999999997</c:v>
                </c:pt>
                <c:pt idx="638">
                  <c:v>59.357494000000003</c:v>
                </c:pt>
                <c:pt idx="639">
                  <c:v>59.358001999999999</c:v>
                </c:pt>
                <c:pt idx="640">
                  <c:v>59.358505000000001</c:v>
                </c:pt>
                <c:pt idx="641">
                  <c:v>59.359012999999997</c:v>
                </c:pt>
                <c:pt idx="642">
                  <c:v>59.359515999999999</c:v>
                </c:pt>
                <c:pt idx="643">
                  <c:v>59.360019999999999</c:v>
                </c:pt>
                <c:pt idx="644">
                  <c:v>59.360531000000002</c:v>
                </c:pt>
                <c:pt idx="645">
                  <c:v>59.361030999999997</c:v>
                </c:pt>
                <c:pt idx="646">
                  <c:v>59.361533999999999</c:v>
                </c:pt>
                <c:pt idx="647">
                  <c:v>59.362034000000001</c:v>
                </c:pt>
                <c:pt idx="648">
                  <c:v>59.362533999999997</c:v>
                </c:pt>
                <c:pt idx="649">
                  <c:v>59.363036999999998</c:v>
                </c:pt>
                <c:pt idx="650">
                  <c:v>59.363537000000001</c:v>
                </c:pt>
                <c:pt idx="651">
                  <c:v>59.364032999999999</c:v>
                </c:pt>
                <c:pt idx="652">
                  <c:v>59.364536000000001</c:v>
                </c:pt>
                <c:pt idx="653">
                  <c:v>59.365031999999999</c:v>
                </c:pt>
                <c:pt idx="654">
                  <c:v>59.365524000000001</c:v>
                </c:pt>
                <c:pt idx="655">
                  <c:v>59.366024000000003</c:v>
                </c:pt>
                <c:pt idx="656">
                  <c:v>59.366515999999997</c:v>
                </c:pt>
                <c:pt idx="657">
                  <c:v>59.367007999999998</c:v>
                </c:pt>
                <c:pt idx="658">
                  <c:v>59.367503999999997</c:v>
                </c:pt>
                <c:pt idx="659">
                  <c:v>59.367995999999998</c:v>
                </c:pt>
                <c:pt idx="660">
                  <c:v>59.368484000000002</c:v>
                </c:pt>
                <c:pt idx="661">
                  <c:v>59.368977000000001</c:v>
                </c:pt>
                <c:pt idx="662">
                  <c:v>59.369464999999998</c:v>
                </c:pt>
                <c:pt idx="663">
                  <c:v>59.369953000000002</c:v>
                </c:pt>
                <c:pt idx="664">
                  <c:v>59.370438</c:v>
                </c:pt>
                <c:pt idx="665">
                  <c:v>59.370922</c:v>
                </c:pt>
                <c:pt idx="666">
                  <c:v>59.371406999999998</c:v>
                </c:pt>
                <c:pt idx="667">
                  <c:v>59.371887000000001</c:v>
                </c:pt>
                <c:pt idx="668">
                  <c:v>59.372371999999999</c:v>
                </c:pt>
                <c:pt idx="669">
                  <c:v>59.372849000000002</c:v>
                </c:pt>
                <c:pt idx="670">
                  <c:v>59.373325000000001</c:v>
                </c:pt>
                <c:pt idx="671">
                  <c:v>59.373806000000002</c:v>
                </c:pt>
                <c:pt idx="672">
                  <c:v>59.374274999999997</c:v>
                </c:pt>
                <c:pt idx="673">
                  <c:v>59.374752000000001</c:v>
                </c:pt>
                <c:pt idx="674">
                  <c:v>59.375225</c:v>
                </c:pt>
                <c:pt idx="675">
                  <c:v>59.375694000000003</c:v>
                </c:pt>
                <c:pt idx="676">
                  <c:v>59.376159999999999</c:v>
                </c:pt>
                <c:pt idx="677">
                  <c:v>59.376629000000001</c:v>
                </c:pt>
                <c:pt idx="678">
                  <c:v>59.377094</c:v>
                </c:pt>
                <c:pt idx="679">
                  <c:v>59.377560000000003</c:v>
                </c:pt>
                <c:pt idx="680">
                  <c:v>59.378020999999997</c:v>
                </c:pt>
                <c:pt idx="681">
                  <c:v>59.378487</c:v>
                </c:pt>
                <c:pt idx="682">
                  <c:v>59.378943999999997</c:v>
                </c:pt>
                <c:pt idx="683">
                  <c:v>59.379406000000003</c:v>
                </c:pt>
                <c:pt idx="684">
                  <c:v>59.379863999999998</c:v>
                </c:pt>
                <c:pt idx="685">
                  <c:v>59.380318000000003</c:v>
                </c:pt>
                <c:pt idx="686">
                  <c:v>59.380772</c:v>
                </c:pt>
                <c:pt idx="687">
                  <c:v>59.381225999999998</c:v>
                </c:pt>
                <c:pt idx="688">
                  <c:v>59.381680000000003</c:v>
                </c:pt>
                <c:pt idx="689">
                  <c:v>59.382129999999997</c:v>
                </c:pt>
                <c:pt idx="690">
                  <c:v>59.382579999999997</c:v>
                </c:pt>
                <c:pt idx="691">
                  <c:v>59.383026000000001</c:v>
                </c:pt>
                <c:pt idx="692">
                  <c:v>59.383476000000002</c:v>
                </c:pt>
                <c:pt idx="693">
                  <c:v>59.383923000000003</c:v>
                </c:pt>
                <c:pt idx="694">
                  <c:v>59.384369</c:v>
                </c:pt>
                <c:pt idx="695">
                  <c:v>59.384810999999999</c:v>
                </c:pt>
                <c:pt idx="696">
                  <c:v>59.385254000000003</c:v>
                </c:pt>
                <c:pt idx="697">
                  <c:v>59.3857</c:v>
                </c:pt>
                <c:pt idx="698">
                  <c:v>59.386139</c:v>
                </c:pt>
                <c:pt idx="699">
                  <c:v>59.386578</c:v>
                </c:pt>
                <c:pt idx="700">
                  <c:v>59.38702</c:v>
                </c:pt>
                <c:pt idx="701">
                  <c:v>59.387455000000003</c:v>
                </c:pt>
                <c:pt idx="702">
                  <c:v>59.387894000000003</c:v>
                </c:pt>
                <c:pt idx="703">
                  <c:v>59.388331999999998</c:v>
                </c:pt>
                <c:pt idx="704">
                  <c:v>59.388767000000001</c:v>
                </c:pt>
                <c:pt idx="705">
                  <c:v>59.389198</c:v>
                </c:pt>
                <c:pt idx="706">
                  <c:v>59.389633000000003</c:v>
                </c:pt>
                <c:pt idx="707">
                  <c:v>59.390064000000002</c:v>
                </c:pt>
                <c:pt idx="708">
                  <c:v>59.390498999999998</c:v>
                </c:pt>
                <c:pt idx="709">
                  <c:v>59.390926</c:v>
                </c:pt>
                <c:pt idx="710">
                  <c:v>59.391356999999999</c:v>
                </c:pt>
                <c:pt idx="711">
                  <c:v>59.391784999999999</c:v>
                </c:pt>
                <c:pt idx="712">
                  <c:v>59.392212000000001</c:v>
                </c:pt>
                <c:pt idx="713">
                  <c:v>59.392634999999999</c:v>
                </c:pt>
                <c:pt idx="714">
                  <c:v>59.393062999999998</c:v>
                </c:pt>
                <c:pt idx="715">
                  <c:v>59.393486000000003</c:v>
                </c:pt>
                <c:pt idx="716">
                  <c:v>59.393906000000001</c:v>
                </c:pt>
                <c:pt idx="717">
                  <c:v>59.394328999999999</c:v>
                </c:pt>
                <c:pt idx="718">
                  <c:v>59.394748999999997</c:v>
                </c:pt>
                <c:pt idx="719">
                  <c:v>59.395164000000001</c:v>
                </c:pt>
                <c:pt idx="720">
                  <c:v>59.395583999999999</c:v>
                </c:pt>
                <c:pt idx="721">
                  <c:v>59.396000000000001</c:v>
                </c:pt>
                <c:pt idx="722">
                  <c:v>59.396411999999998</c:v>
                </c:pt>
                <c:pt idx="723">
                  <c:v>59.396827999999999</c:v>
                </c:pt>
                <c:pt idx="724">
                  <c:v>59.397239999999996</c:v>
                </c:pt>
                <c:pt idx="725">
                  <c:v>59.397652000000001</c:v>
                </c:pt>
                <c:pt idx="726">
                  <c:v>59.398063999999998</c:v>
                </c:pt>
                <c:pt idx="727">
                  <c:v>59.398468000000001</c:v>
                </c:pt>
                <c:pt idx="728">
                  <c:v>59.398871999999997</c:v>
                </c:pt>
                <c:pt idx="729">
                  <c:v>59.399281000000002</c:v>
                </c:pt>
                <c:pt idx="730">
                  <c:v>59.399684999999998</c:v>
                </c:pt>
                <c:pt idx="731">
                  <c:v>59.400089000000001</c:v>
                </c:pt>
                <c:pt idx="732">
                  <c:v>59.400494000000002</c:v>
                </c:pt>
                <c:pt idx="733">
                  <c:v>59.400894000000001</c:v>
                </c:pt>
                <c:pt idx="734">
                  <c:v>59.401291000000001</c:v>
                </c:pt>
                <c:pt idx="735">
                  <c:v>59.401688</c:v>
                </c:pt>
                <c:pt idx="736">
                  <c:v>59.402084000000002</c:v>
                </c:pt>
                <c:pt idx="737">
                  <c:v>59.402481000000002</c:v>
                </c:pt>
                <c:pt idx="738">
                  <c:v>59.402878000000001</c:v>
                </c:pt>
                <c:pt idx="739">
                  <c:v>59.403270999999997</c:v>
                </c:pt>
                <c:pt idx="740">
                  <c:v>59.403660000000002</c:v>
                </c:pt>
                <c:pt idx="741">
                  <c:v>59.404052999999998</c:v>
                </c:pt>
                <c:pt idx="742">
                  <c:v>59.404442000000003</c:v>
                </c:pt>
                <c:pt idx="743">
                  <c:v>59.404826999999997</c:v>
                </c:pt>
                <c:pt idx="744">
                  <c:v>59.405216000000003</c:v>
                </c:pt>
                <c:pt idx="745">
                  <c:v>59.405602000000002</c:v>
                </c:pt>
                <c:pt idx="746">
                  <c:v>59.405987000000003</c:v>
                </c:pt>
                <c:pt idx="747">
                  <c:v>59.406368000000001</c:v>
                </c:pt>
                <c:pt idx="748">
                  <c:v>59.406753999999999</c:v>
                </c:pt>
                <c:pt idx="749">
                  <c:v>59.407134999999997</c:v>
                </c:pt>
                <c:pt idx="750">
                  <c:v>59.407513000000002</c:v>
                </c:pt>
                <c:pt idx="751">
                  <c:v>59.407893999999999</c:v>
                </c:pt>
                <c:pt idx="752">
                  <c:v>59.408271999999997</c:v>
                </c:pt>
                <c:pt idx="753">
                  <c:v>59.408648999999997</c:v>
                </c:pt>
                <c:pt idx="754">
                  <c:v>59.409022999999998</c:v>
                </c:pt>
                <c:pt idx="755">
                  <c:v>59.409401000000003</c:v>
                </c:pt>
                <c:pt idx="756">
                  <c:v>59.409770999999999</c:v>
                </c:pt>
                <c:pt idx="757">
                  <c:v>59.410141000000003</c:v>
                </c:pt>
                <c:pt idx="758">
                  <c:v>59.410514999999997</c:v>
                </c:pt>
                <c:pt idx="759">
                  <c:v>59.410885</c:v>
                </c:pt>
                <c:pt idx="760">
                  <c:v>59.411251</c:v>
                </c:pt>
                <c:pt idx="761">
                  <c:v>59.411620999999997</c:v>
                </c:pt>
                <c:pt idx="762">
                  <c:v>59.411987000000003</c:v>
                </c:pt>
                <c:pt idx="763">
                  <c:v>59.412354000000001</c:v>
                </c:pt>
                <c:pt idx="764">
                  <c:v>59.41272</c:v>
                </c:pt>
                <c:pt idx="765">
                  <c:v>59.413077999999999</c:v>
                </c:pt>
                <c:pt idx="766">
                  <c:v>59.413445000000003</c:v>
                </c:pt>
                <c:pt idx="767">
                  <c:v>59.413803000000001</c:v>
                </c:pt>
                <c:pt idx="768">
                  <c:v>59.414164999999997</c:v>
                </c:pt>
                <c:pt idx="769">
                  <c:v>59.414524</c:v>
                </c:pt>
                <c:pt idx="770">
                  <c:v>59.414883000000003</c:v>
                </c:pt>
                <c:pt idx="771">
                  <c:v>59.415236999999998</c:v>
                </c:pt>
                <c:pt idx="772">
                  <c:v>59.415596000000001</c:v>
                </c:pt>
                <c:pt idx="773">
                  <c:v>59.415951</c:v>
                </c:pt>
                <c:pt idx="774">
                  <c:v>59.416305999999999</c:v>
                </c:pt>
                <c:pt idx="775">
                  <c:v>59.416656000000003</c:v>
                </c:pt>
                <c:pt idx="776">
                  <c:v>59.417006999999998</c:v>
                </c:pt>
                <c:pt idx="777">
                  <c:v>59.417358</c:v>
                </c:pt>
                <c:pt idx="778">
                  <c:v>59.417706000000003</c:v>
                </c:pt>
                <c:pt idx="779">
                  <c:v>59.418056</c:v>
                </c:pt>
                <c:pt idx="780">
                  <c:v>59.418404000000002</c:v>
                </c:pt>
                <c:pt idx="781">
                  <c:v>59.418747000000003</c:v>
                </c:pt>
                <c:pt idx="782">
                  <c:v>59.419094000000001</c:v>
                </c:pt>
                <c:pt idx="783">
                  <c:v>59.419437000000002</c:v>
                </c:pt>
                <c:pt idx="784">
                  <c:v>59.419781</c:v>
                </c:pt>
                <c:pt idx="785">
                  <c:v>59.420119999999997</c:v>
                </c:pt>
                <c:pt idx="786">
                  <c:v>59.420464000000003</c:v>
                </c:pt>
                <c:pt idx="787">
                  <c:v>59.420802999999999</c:v>
                </c:pt>
                <c:pt idx="788">
                  <c:v>59.421138999999997</c:v>
                </c:pt>
                <c:pt idx="789">
                  <c:v>59.421478</c:v>
                </c:pt>
                <c:pt idx="790">
                  <c:v>59.421813999999998</c:v>
                </c:pt>
                <c:pt idx="791">
                  <c:v>59.422153000000002</c:v>
                </c:pt>
                <c:pt idx="792">
                  <c:v>59.422485000000002</c:v>
                </c:pt>
                <c:pt idx="793">
                  <c:v>59.422817000000002</c:v>
                </c:pt>
                <c:pt idx="794">
                  <c:v>59.423149000000002</c:v>
                </c:pt>
                <c:pt idx="795">
                  <c:v>59.423481000000002</c:v>
                </c:pt>
                <c:pt idx="796">
                  <c:v>59.423813000000003</c:v>
                </c:pt>
                <c:pt idx="797">
                  <c:v>59.424140999999999</c:v>
                </c:pt>
                <c:pt idx="798">
                  <c:v>59.424464999999998</c:v>
                </c:pt>
                <c:pt idx="799">
                  <c:v>59.424788999999997</c:v>
                </c:pt>
                <c:pt idx="800">
                  <c:v>59.425117</c:v>
                </c:pt>
                <c:pt idx="801">
                  <c:v>59.425441999999997</c:v>
                </c:pt>
                <c:pt idx="802">
                  <c:v>59.425766000000003</c:v>
                </c:pt>
                <c:pt idx="803">
                  <c:v>59.426085999999998</c:v>
                </c:pt>
                <c:pt idx="804">
                  <c:v>59.426406999999998</c:v>
                </c:pt>
                <c:pt idx="805">
                  <c:v>59.426727</c:v>
                </c:pt>
                <c:pt idx="806">
                  <c:v>59.427047999999999</c:v>
                </c:pt>
                <c:pt idx="807">
                  <c:v>59.427368000000001</c:v>
                </c:pt>
                <c:pt idx="808">
                  <c:v>59.427681</c:v>
                </c:pt>
                <c:pt idx="809">
                  <c:v>59.427993999999998</c:v>
                </c:pt>
                <c:pt idx="810">
                  <c:v>59.428310000000003</c:v>
                </c:pt>
                <c:pt idx="811">
                  <c:v>59.428626999999999</c:v>
                </c:pt>
                <c:pt idx="812">
                  <c:v>59.428936</c:v>
                </c:pt>
                <c:pt idx="813">
                  <c:v>59.429253000000003</c:v>
                </c:pt>
                <c:pt idx="814">
                  <c:v>59.429561999999997</c:v>
                </c:pt>
                <c:pt idx="815">
                  <c:v>59.429870999999999</c:v>
                </c:pt>
                <c:pt idx="816">
                  <c:v>59.430176000000003</c:v>
                </c:pt>
                <c:pt idx="817">
                  <c:v>59.430484999999997</c:v>
                </c:pt>
                <c:pt idx="818">
                  <c:v>59.430793999999999</c:v>
                </c:pt>
                <c:pt idx="819">
                  <c:v>59.431099000000003</c:v>
                </c:pt>
                <c:pt idx="820">
                  <c:v>59.431404000000001</c:v>
                </c:pt>
                <c:pt idx="821">
                  <c:v>59.431705000000001</c:v>
                </c:pt>
                <c:pt idx="822">
                  <c:v>59.432006999999999</c:v>
                </c:pt>
                <c:pt idx="823">
                  <c:v>59.432307999999999</c:v>
                </c:pt>
                <c:pt idx="824">
                  <c:v>59.432609999999997</c:v>
                </c:pt>
                <c:pt idx="825">
                  <c:v>59.432910999999997</c:v>
                </c:pt>
                <c:pt idx="826">
                  <c:v>59.433205000000001</c:v>
                </c:pt>
                <c:pt idx="827">
                  <c:v>59.433501999999997</c:v>
                </c:pt>
                <c:pt idx="828">
                  <c:v>59.433799999999998</c:v>
                </c:pt>
                <c:pt idx="829">
                  <c:v>59.434097000000001</c:v>
                </c:pt>
                <c:pt idx="830">
                  <c:v>59.434395000000002</c:v>
                </c:pt>
                <c:pt idx="831">
                  <c:v>59.434688999999999</c:v>
                </c:pt>
                <c:pt idx="832">
                  <c:v>59.434978000000001</c:v>
                </c:pt>
                <c:pt idx="833">
                  <c:v>59.435268000000001</c:v>
                </c:pt>
                <c:pt idx="834">
                  <c:v>59.435561999999997</c:v>
                </c:pt>
                <c:pt idx="835">
                  <c:v>59.435851999999997</c:v>
                </c:pt>
                <c:pt idx="836">
                  <c:v>59.436141999999997</c:v>
                </c:pt>
                <c:pt idx="837">
                  <c:v>59.436427999999999</c:v>
                </c:pt>
                <c:pt idx="838">
                  <c:v>59.436714000000002</c:v>
                </c:pt>
                <c:pt idx="839">
                  <c:v>59.437004000000002</c:v>
                </c:pt>
                <c:pt idx="840">
                  <c:v>59.437286</c:v>
                </c:pt>
                <c:pt idx="841">
                  <c:v>59.437569000000003</c:v>
                </c:pt>
                <c:pt idx="842">
                  <c:v>59.437854999999999</c:v>
                </c:pt>
                <c:pt idx="843">
                  <c:v>59.438136999999998</c:v>
                </c:pt>
                <c:pt idx="844">
                  <c:v>59.438415999999997</c:v>
                </c:pt>
                <c:pt idx="845">
                  <c:v>59.438698000000002</c:v>
                </c:pt>
                <c:pt idx="846">
                  <c:v>59.438980000000001</c:v>
                </c:pt>
                <c:pt idx="847">
                  <c:v>59.439255000000003</c:v>
                </c:pt>
                <c:pt idx="848">
                  <c:v>59.439532999999997</c:v>
                </c:pt>
                <c:pt idx="849">
                  <c:v>59.439807999999999</c:v>
                </c:pt>
                <c:pt idx="850">
                  <c:v>59.440083000000001</c:v>
                </c:pt>
                <c:pt idx="851">
                  <c:v>59.440356999999999</c:v>
                </c:pt>
                <c:pt idx="852">
                  <c:v>59.440635999999998</c:v>
                </c:pt>
                <c:pt idx="853">
                  <c:v>59.440907000000003</c:v>
                </c:pt>
                <c:pt idx="854">
                  <c:v>59.441177000000003</c:v>
                </c:pt>
                <c:pt idx="855">
                  <c:v>59.441448000000001</c:v>
                </c:pt>
                <c:pt idx="856">
                  <c:v>59.441718999999999</c:v>
                </c:pt>
                <c:pt idx="857">
                  <c:v>59.441989999999997</c:v>
                </c:pt>
                <c:pt idx="858">
                  <c:v>59.442256999999998</c:v>
                </c:pt>
                <c:pt idx="859">
                  <c:v>59.442523999999999</c:v>
                </c:pt>
                <c:pt idx="860">
                  <c:v>59.442791</c:v>
                </c:pt>
                <c:pt idx="861">
                  <c:v>59.443053999999997</c:v>
                </c:pt>
                <c:pt idx="862">
                  <c:v>59.443320999999997</c:v>
                </c:pt>
                <c:pt idx="863">
                  <c:v>59.443584000000001</c:v>
                </c:pt>
                <c:pt idx="864">
                  <c:v>59.443848000000003</c:v>
                </c:pt>
                <c:pt idx="865">
                  <c:v>59.444107000000002</c:v>
                </c:pt>
                <c:pt idx="866">
                  <c:v>59.444369999999999</c:v>
                </c:pt>
                <c:pt idx="867">
                  <c:v>59.444629999999997</c:v>
                </c:pt>
                <c:pt idx="868">
                  <c:v>59.444889000000003</c:v>
                </c:pt>
                <c:pt idx="869">
                  <c:v>59.445148000000003</c:v>
                </c:pt>
                <c:pt idx="870">
                  <c:v>59.445404000000003</c:v>
                </c:pt>
                <c:pt idx="871">
                  <c:v>59.445663000000003</c:v>
                </c:pt>
                <c:pt idx="872">
                  <c:v>59.445919000000004</c:v>
                </c:pt>
                <c:pt idx="873">
                  <c:v>59.446174999999997</c:v>
                </c:pt>
                <c:pt idx="874">
                  <c:v>59.446429999999999</c:v>
                </c:pt>
                <c:pt idx="875">
                  <c:v>59.446686</c:v>
                </c:pt>
                <c:pt idx="876">
                  <c:v>59.446938000000003</c:v>
                </c:pt>
                <c:pt idx="877">
                  <c:v>59.447189000000002</c:v>
                </c:pt>
                <c:pt idx="878">
                  <c:v>59.447445000000002</c:v>
                </c:pt>
                <c:pt idx="879">
                  <c:v>59.447693000000001</c:v>
                </c:pt>
                <c:pt idx="880">
                  <c:v>59.447944999999997</c:v>
                </c:pt>
                <c:pt idx="881">
                  <c:v>59.448196000000003</c:v>
                </c:pt>
                <c:pt idx="882">
                  <c:v>59.448441000000003</c:v>
                </c:pt>
                <c:pt idx="883">
                  <c:v>59.448692000000001</c:v>
                </c:pt>
                <c:pt idx="884">
                  <c:v>59.448936000000003</c:v>
                </c:pt>
                <c:pt idx="885">
                  <c:v>59.449184000000002</c:v>
                </c:pt>
                <c:pt idx="886">
                  <c:v>59.449432000000002</c:v>
                </c:pt>
                <c:pt idx="887">
                  <c:v>59.449677000000001</c:v>
                </c:pt>
                <c:pt idx="888">
                  <c:v>59.449921000000003</c:v>
                </c:pt>
                <c:pt idx="889">
                  <c:v>59.450164999999998</c:v>
                </c:pt>
                <c:pt idx="890">
                  <c:v>59.450409000000001</c:v>
                </c:pt>
                <c:pt idx="891">
                  <c:v>59.450653000000003</c:v>
                </c:pt>
                <c:pt idx="892">
                  <c:v>59.450893000000001</c:v>
                </c:pt>
                <c:pt idx="893">
                  <c:v>59.451134000000003</c:v>
                </c:pt>
                <c:pt idx="894">
                  <c:v>59.451377999999998</c:v>
                </c:pt>
                <c:pt idx="895">
                  <c:v>59.451618000000003</c:v>
                </c:pt>
                <c:pt idx="896">
                  <c:v>59.451858999999999</c:v>
                </c:pt>
                <c:pt idx="897">
                  <c:v>59.452095</c:v>
                </c:pt>
                <c:pt idx="898">
                  <c:v>59.452334999999998</c:v>
                </c:pt>
                <c:pt idx="899">
                  <c:v>59.452572000000004</c:v>
                </c:pt>
                <c:pt idx="900">
                  <c:v>59.452807999999997</c:v>
                </c:pt>
                <c:pt idx="901">
                  <c:v>59.453045000000003</c:v>
                </c:pt>
                <c:pt idx="902">
                  <c:v>59.453280999999997</c:v>
                </c:pt>
                <c:pt idx="903">
                  <c:v>59.453513999999998</c:v>
                </c:pt>
                <c:pt idx="904">
                  <c:v>59.453750999999997</c:v>
                </c:pt>
                <c:pt idx="905">
                  <c:v>59.453983000000001</c:v>
                </c:pt>
                <c:pt idx="906">
                  <c:v>59.454216000000002</c:v>
                </c:pt>
                <c:pt idx="907">
                  <c:v>59.454448999999997</c:v>
                </c:pt>
                <c:pt idx="908">
                  <c:v>59.454681000000001</c:v>
                </c:pt>
                <c:pt idx="909">
                  <c:v>59.454914000000002</c:v>
                </c:pt>
                <c:pt idx="910">
                  <c:v>59.455143</c:v>
                </c:pt>
                <c:pt idx="911">
                  <c:v>59.455376000000001</c:v>
                </c:pt>
                <c:pt idx="912">
                  <c:v>59.455604999999998</c:v>
                </c:pt>
                <c:pt idx="913">
                  <c:v>59.455832999999998</c:v>
                </c:pt>
                <c:pt idx="914">
                  <c:v>59.456062000000003</c:v>
                </c:pt>
                <c:pt idx="915">
                  <c:v>59.456291</c:v>
                </c:pt>
                <c:pt idx="916">
                  <c:v>59.456516000000001</c:v>
                </c:pt>
                <c:pt idx="917">
                  <c:v>59.456744999999998</c:v>
                </c:pt>
                <c:pt idx="918">
                  <c:v>59.456969999999998</c:v>
                </c:pt>
                <c:pt idx="919">
                  <c:v>59.457194999999999</c:v>
                </c:pt>
                <c:pt idx="920">
                  <c:v>59.457419999999999</c:v>
                </c:pt>
                <c:pt idx="921">
                  <c:v>59.457644999999999</c:v>
                </c:pt>
                <c:pt idx="922">
                  <c:v>59.45787</c:v>
                </c:pt>
                <c:pt idx="923">
                  <c:v>59.458092000000001</c:v>
                </c:pt>
                <c:pt idx="924">
                  <c:v>59.458320999999998</c:v>
                </c:pt>
                <c:pt idx="925">
                  <c:v>59.458542000000001</c:v>
                </c:pt>
                <c:pt idx="926">
                  <c:v>59.458762999999998</c:v>
                </c:pt>
                <c:pt idx="927">
                  <c:v>59.458984000000001</c:v>
                </c:pt>
                <c:pt idx="928">
                  <c:v>59.459206000000002</c:v>
                </c:pt>
                <c:pt idx="929">
                  <c:v>59.459423000000001</c:v>
                </c:pt>
                <c:pt idx="930">
                  <c:v>59.459640999999998</c:v>
                </c:pt>
                <c:pt idx="931">
                  <c:v>59.459865999999998</c:v>
                </c:pt>
                <c:pt idx="932">
                  <c:v>59.460082999999997</c:v>
                </c:pt>
                <c:pt idx="933">
                  <c:v>59.460299999999997</c:v>
                </c:pt>
                <c:pt idx="934">
                  <c:v>59.460518</c:v>
                </c:pt>
                <c:pt idx="935">
                  <c:v>59.460732</c:v>
                </c:pt>
                <c:pt idx="936">
                  <c:v>59.460953000000003</c:v>
                </c:pt>
                <c:pt idx="937">
                  <c:v>59.461170000000003</c:v>
                </c:pt>
                <c:pt idx="938">
                  <c:v>59.461384000000002</c:v>
                </c:pt>
                <c:pt idx="939">
                  <c:v>59.461596999999998</c:v>
                </c:pt>
                <c:pt idx="940">
                  <c:v>59.461815000000001</c:v>
                </c:pt>
                <c:pt idx="941">
                  <c:v>59.462029000000001</c:v>
                </c:pt>
                <c:pt idx="942">
                  <c:v>59.462242000000003</c:v>
                </c:pt>
                <c:pt idx="943">
                  <c:v>59.462456000000003</c:v>
                </c:pt>
                <c:pt idx="944">
                  <c:v>59.462668999999998</c:v>
                </c:pt>
                <c:pt idx="945">
                  <c:v>59.462879000000001</c:v>
                </c:pt>
                <c:pt idx="946">
                  <c:v>59.463093000000001</c:v>
                </c:pt>
                <c:pt idx="947">
                  <c:v>59.463303000000003</c:v>
                </c:pt>
                <c:pt idx="948">
                  <c:v>59.463512000000001</c:v>
                </c:pt>
                <c:pt idx="949">
                  <c:v>59.463721999999997</c:v>
                </c:pt>
                <c:pt idx="950">
                  <c:v>59.463932</c:v>
                </c:pt>
                <c:pt idx="951">
                  <c:v>59.464142000000002</c:v>
                </c:pt>
                <c:pt idx="952">
                  <c:v>59.464351999999998</c:v>
                </c:pt>
                <c:pt idx="953">
                  <c:v>59.464561000000003</c:v>
                </c:pt>
                <c:pt idx="954">
                  <c:v>59.464767000000002</c:v>
                </c:pt>
                <c:pt idx="955">
                  <c:v>59.464973000000001</c:v>
                </c:pt>
                <c:pt idx="956">
                  <c:v>59.465178999999999</c:v>
                </c:pt>
                <c:pt idx="957">
                  <c:v>59.465384999999998</c:v>
                </c:pt>
                <c:pt idx="958">
                  <c:v>59.465591000000003</c:v>
                </c:pt>
                <c:pt idx="959">
                  <c:v>59.465797000000002</c:v>
                </c:pt>
                <c:pt idx="960">
                  <c:v>59.466000000000001</c:v>
                </c:pt>
                <c:pt idx="961">
                  <c:v>59.466208999999999</c:v>
                </c:pt>
              </c:numCache>
            </c:numRef>
          </c:yVal>
          <c:smooth val="0"/>
        </c:ser>
        <c:ser>
          <c:idx val="9"/>
          <c:order val="8"/>
          <c:tx>
            <c:strRef>
              <c:f>aLL!$J$1</c:f>
              <c:strCache>
                <c:ptCount val="1"/>
                <c:pt idx="0">
                  <c:v>case5</c:v>
                </c:pt>
              </c:strCache>
            </c:strRef>
          </c:tx>
          <c:spPr>
            <a:ln w="19050" cap="rnd">
              <a:solidFill>
                <a:schemeClr val="accent4">
                  <a:lumMod val="60000"/>
                </a:schemeClr>
              </a:solidFill>
              <a:round/>
            </a:ln>
            <a:effectLst/>
          </c:spPr>
          <c:marker>
            <c:symbol val="none"/>
          </c:marker>
          <c:xVal>
            <c:numRef>
              <c:f>aLL!$A$2:$A$968</c:f>
              <c:numCache>
                <c:formatCode>General</c:formatCode>
                <c:ptCount val="967"/>
                <c:pt idx="0">
                  <c:v>0</c:v>
                </c:pt>
                <c:pt idx="1">
                  <c:v>2.0833000000000001E-2</c:v>
                </c:pt>
                <c:pt idx="2">
                  <c:v>4.1667000000000003E-2</c:v>
                </c:pt>
                <c:pt idx="3">
                  <c:v>6.25E-2</c:v>
                </c:pt>
                <c:pt idx="4">
                  <c:v>8.3333000000000004E-2</c:v>
                </c:pt>
                <c:pt idx="5">
                  <c:v>0.104167</c:v>
                </c:pt>
                <c:pt idx="6">
                  <c:v>0.125</c:v>
                </c:pt>
                <c:pt idx="7">
                  <c:v>0.14583299999999999</c:v>
                </c:pt>
                <c:pt idx="8">
                  <c:v>0.16666700000000001</c:v>
                </c:pt>
                <c:pt idx="9">
                  <c:v>0.1875</c:v>
                </c:pt>
                <c:pt idx="10">
                  <c:v>0.20833299999999999</c:v>
                </c:pt>
                <c:pt idx="11">
                  <c:v>0.22916700000000001</c:v>
                </c:pt>
                <c:pt idx="12">
                  <c:v>0.25</c:v>
                </c:pt>
                <c:pt idx="13">
                  <c:v>0.27083299999999999</c:v>
                </c:pt>
                <c:pt idx="14">
                  <c:v>0.29166700000000001</c:v>
                </c:pt>
                <c:pt idx="15">
                  <c:v>0.3125</c:v>
                </c:pt>
                <c:pt idx="16">
                  <c:v>0.33333299999999999</c:v>
                </c:pt>
                <c:pt idx="17">
                  <c:v>0.35416700000000001</c:v>
                </c:pt>
                <c:pt idx="18">
                  <c:v>0.375</c:v>
                </c:pt>
                <c:pt idx="19">
                  <c:v>0.39583299999999999</c:v>
                </c:pt>
                <c:pt idx="20">
                  <c:v>0.41666700000000001</c:v>
                </c:pt>
                <c:pt idx="21">
                  <c:v>0.4375</c:v>
                </c:pt>
                <c:pt idx="22">
                  <c:v>0.45833299999999999</c:v>
                </c:pt>
                <c:pt idx="23">
                  <c:v>0.47916700000000001</c:v>
                </c:pt>
                <c:pt idx="24">
                  <c:v>0.5</c:v>
                </c:pt>
                <c:pt idx="25">
                  <c:v>0.5</c:v>
                </c:pt>
                <c:pt idx="26">
                  <c:v>0.52083299999999999</c:v>
                </c:pt>
                <c:pt idx="27">
                  <c:v>0.54166700000000001</c:v>
                </c:pt>
                <c:pt idx="28">
                  <c:v>0.5625</c:v>
                </c:pt>
                <c:pt idx="29">
                  <c:v>0.58333299999999999</c:v>
                </c:pt>
                <c:pt idx="30">
                  <c:v>0.60416700000000001</c:v>
                </c:pt>
                <c:pt idx="31">
                  <c:v>0.625</c:v>
                </c:pt>
                <c:pt idx="32">
                  <c:v>0.64583299999999999</c:v>
                </c:pt>
                <c:pt idx="33">
                  <c:v>0.66666700000000001</c:v>
                </c:pt>
                <c:pt idx="34">
                  <c:v>0.6875</c:v>
                </c:pt>
                <c:pt idx="35">
                  <c:v>0.70833299999999999</c:v>
                </c:pt>
                <c:pt idx="36">
                  <c:v>0.72916700000000001</c:v>
                </c:pt>
                <c:pt idx="37">
                  <c:v>0.75</c:v>
                </c:pt>
                <c:pt idx="38">
                  <c:v>0.77083299999999999</c:v>
                </c:pt>
                <c:pt idx="39">
                  <c:v>0.79166700000000001</c:v>
                </c:pt>
                <c:pt idx="40">
                  <c:v>0.8125</c:v>
                </c:pt>
                <c:pt idx="41">
                  <c:v>0.83333299999999999</c:v>
                </c:pt>
                <c:pt idx="42">
                  <c:v>0.85416700000000001</c:v>
                </c:pt>
                <c:pt idx="43">
                  <c:v>0.875</c:v>
                </c:pt>
                <c:pt idx="44">
                  <c:v>0.89583299999999999</c:v>
                </c:pt>
                <c:pt idx="45">
                  <c:v>0.91666700000000001</c:v>
                </c:pt>
                <c:pt idx="46">
                  <c:v>0.9375</c:v>
                </c:pt>
                <c:pt idx="47">
                  <c:v>0.95833299999999999</c:v>
                </c:pt>
                <c:pt idx="48">
                  <c:v>0.97916700000000001</c:v>
                </c:pt>
                <c:pt idx="49">
                  <c:v>1</c:v>
                </c:pt>
                <c:pt idx="50">
                  <c:v>1.020834</c:v>
                </c:pt>
                <c:pt idx="51">
                  <c:v>1.0416669999999999</c:v>
                </c:pt>
                <c:pt idx="52">
                  <c:v>1.0625009999999999</c:v>
                </c:pt>
                <c:pt idx="53">
                  <c:v>1.083334</c:v>
                </c:pt>
                <c:pt idx="54">
                  <c:v>1.1041669999999999</c:v>
                </c:pt>
                <c:pt idx="55">
                  <c:v>1.125</c:v>
                </c:pt>
                <c:pt idx="56">
                  <c:v>1.145834</c:v>
                </c:pt>
                <c:pt idx="57">
                  <c:v>1.1666669999999999</c:v>
                </c:pt>
                <c:pt idx="58">
                  <c:v>1.1875</c:v>
                </c:pt>
                <c:pt idx="59">
                  <c:v>1.208334</c:v>
                </c:pt>
                <c:pt idx="60">
                  <c:v>1.2291669999999999</c:v>
                </c:pt>
                <c:pt idx="61">
                  <c:v>1.25</c:v>
                </c:pt>
                <c:pt idx="62">
                  <c:v>1.270834</c:v>
                </c:pt>
                <c:pt idx="63">
                  <c:v>1.2916669999999999</c:v>
                </c:pt>
                <c:pt idx="64">
                  <c:v>1.3125009999999999</c:v>
                </c:pt>
                <c:pt idx="65">
                  <c:v>1.333334</c:v>
                </c:pt>
                <c:pt idx="66">
                  <c:v>1.354168</c:v>
                </c:pt>
                <c:pt idx="67">
                  <c:v>1.3750009999999999</c:v>
                </c:pt>
                <c:pt idx="68">
                  <c:v>1.395834</c:v>
                </c:pt>
                <c:pt idx="69">
                  <c:v>1.416668</c:v>
                </c:pt>
                <c:pt idx="70">
                  <c:v>1.4375009999999999</c:v>
                </c:pt>
                <c:pt idx="71">
                  <c:v>1.458334</c:v>
                </c:pt>
                <c:pt idx="72">
                  <c:v>1.479168</c:v>
                </c:pt>
                <c:pt idx="73">
                  <c:v>1.5000009999999999</c:v>
                </c:pt>
                <c:pt idx="74">
                  <c:v>1.520834</c:v>
                </c:pt>
                <c:pt idx="75">
                  <c:v>1.541668</c:v>
                </c:pt>
                <c:pt idx="76">
                  <c:v>1.5625009999999999</c:v>
                </c:pt>
                <c:pt idx="77">
                  <c:v>1.583334</c:v>
                </c:pt>
                <c:pt idx="78">
                  <c:v>1.604168</c:v>
                </c:pt>
                <c:pt idx="79">
                  <c:v>1.6250009999999999</c:v>
                </c:pt>
                <c:pt idx="80">
                  <c:v>1.645834</c:v>
                </c:pt>
                <c:pt idx="81">
                  <c:v>1.666668</c:v>
                </c:pt>
                <c:pt idx="82">
                  <c:v>1.6875009999999999</c:v>
                </c:pt>
                <c:pt idx="83">
                  <c:v>1.708334</c:v>
                </c:pt>
                <c:pt idx="84">
                  <c:v>1.729168</c:v>
                </c:pt>
                <c:pt idx="85">
                  <c:v>1.7500009999999999</c:v>
                </c:pt>
                <c:pt idx="86">
                  <c:v>1.770834</c:v>
                </c:pt>
                <c:pt idx="87">
                  <c:v>1.791668</c:v>
                </c:pt>
                <c:pt idx="88">
                  <c:v>1.8125009999999999</c:v>
                </c:pt>
                <c:pt idx="89">
                  <c:v>1.833334</c:v>
                </c:pt>
                <c:pt idx="90">
                  <c:v>1.854168</c:v>
                </c:pt>
                <c:pt idx="91">
                  <c:v>1.8750009999999999</c:v>
                </c:pt>
                <c:pt idx="92">
                  <c:v>1.895834</c:v>
                </c:pt>
                <c:pt idx="93">
                  <c:v>1.916668</c:v>
                </c:pt>
                <c:pt idx="94">
                  <c:v>1.9375009999999999</c:v>
                </c:pt>
                <c:pt idx="95">
                  <c:v>1.958334</c:v>
                </c:pt>
                <c:pt idx="96">
                  <c:v>1.979168</c:v>
                </c:pt>
                <c:pt idx="97">
                  <c:v>2.0000010000000001</c:v>
                </c:pt>
                <c:pt idx="98">
                  <c:v>2.0208339999999998</c:v>
                </c:pt>
                <c:pt idx="99">
                  <c:v>2.041668</c:v>
                </c:pt>
                <c:pt idx="100">
                  <c:v>2.0625010000000001</c:v>
                </c:pt>
                <c:pt idx="101">
                  <c:v>2.0833339999999998</c:v>
                </c:pt>
                <c:pt idx="102">
                  <c:v>2.1041669999999999</c:v>
                </c:pt>
                <c:pt idx="103">
                  <c:v>2.1250010000000001</c:v>
                </c:pt>
                <c:pt idx="104">
                  <c:v>2.1458339999999998</c:v>
                </c:pt>
                <c:pt idx="105">
                  <c:v>2.1666669999999999</c:v>
                </c:pt>
                <c:pt idx="106">
                  <c:v>2.1875010000000001</c:v>
                </c:pt>
                <c:pt idx="107">
                  <c:v>2.2083339999999998</c:v>
                </c:pt>
                <c:pt idx="108">
                  <c:v>2.2291669999999999</c:v>
                </c:pt>
                <c:pt idx="109">
                  <c:v>2.2500010000000001</c:v>
                </c:pt>
                <c:pt idx="110">
                  <c:v>2.2708339999999998</c:v>
                </c:pt>
                <c:pt idx="111">
                  <c:v>2.2916669999999999</c:v>
                </c:pt>
                <c:pt idx="112">
                  <c:v>2.3125010000000001</c:v>
                </c:pt>
                <c:pt idx="113">
                  <c:v>2.3333339999999998</c:v>
                </c:pt>
                <c:pt idx="114">
                  <c:v>2.3541669999999999</c:v>
                </c:pt>
                <c:pt idx="115">
                  <c:v>2.3750010000000001</c:v>
                </c:pt>
                <c:pt idx="116">
                  <c:v>2.3958339999999998</c:v>
                </c:pt>
                <c:pt idx="117">
                  <c:v>2.4166669999999999</c:v>
                </c:pt>
                <c:pt idx="118">
                  <c:v>2.4375010000000001</c:v>
                </c:pt>
                <c:pt idx="119">
                  <c:v>2.4583339999999998</c:v>
                </c:pt>
                <c:pt idx="120">
                  <c:v>2.4791669999999999</c:v>
                </c:pt>
                <c:pt idx="121">
                  <c:v>2.5000010000000001</c:v>
                </c:pt>
                <c:pt idx="122">
                  <c:v>2.5208339999999998</c:v>
                </c:pt>
                <c:pt idx="123">
                  <c:v>2.5416669999999999</c:v>
                </c:pt>
                <c:pt idx="124">
                  <c:v>2.5625010000000001</c:v>
                </c:pt>
                <c:pt idx="125">
                  <c:v>2.5833339999999998</c:v>
                </c:pt>
                <c:pt idx="126">
                  <c:v>2.6041669999999999</c:v>
                </c:pt>
                <c:pt idx="127">
                  <c:v>2.6250010000000001</c:v>
                </c:pt>
                <c:pt idx="128">
                  <c:v>2.6458339999999998</c:v>
                </c:pt>
                <c:pt idx="129">
                  <c:v>2.6666669999999999</c:v>
                </c:pt>
                <c:pt idx="130">
                  <c:v>2.6875010000000001</c:v>
                </c:pt>
                <c:pt idx="131">
                  <c:v>2.7083339999999998</c:v>
                </c:pt>
                <c:pt idx="132">
                  <c:v>2.7291669999999999</c:v>
                </c:pt>
                <c:pt idx="133">
                  <c:v>2.7500010000000001</c:v>
                </c:pt>
                <c:pt idx="134">
                  <c:v>2.7708339999999998</c:v>
                </c:pt>
                <c:pt idx="135">
                  <c:v>2.7916669999999999</c:v>
                </c:pt>
                <c:pt idx="136">
                  <c:v>2.8125010000000001</c:v>
                </c:pt>
                <c:pt idx="137">
                  <c:v>2.8333339999999998</c:v>
                </c:pt>
                <c:pt idx="138">
                  <c:v>2.8541669999999999</c:v>
                </c:pt>
                <c:pt idx="139">
                  <c:v>2.8750010000000001</c:v>
                </c:pt>
                <c:pt idx="140">
                  <c:v>2.8958339999999998</c:v>
                </c:pt>
                <c:pt idx="141">
                  <c:v>2.9166669999999999</c:v>
                </c:pt>
                <c:pt idx="142">
                  <c:v>2.9375010000000001</c:v>
                </c:pt>
                <c:pt idx="143">
                  <c:v>2.9583339999999998</c:v>
                </c:pt>
                <c:pt idx="144">
                  <c:v>2.9791669999999999</c:v>
                </c:pt>
                <c:pt idx="145">
                  <c:v>3.0000010000000001</c:v>
                </c:pt>
                <c:pt idx="146">
                  <c:v>3.0208339999999998</c:v>
                </c:pt>
                <c:pt idx="147">
                  <c:v>3.0416669999999999</c:v>
                </c:pt>
                <c:pt idx="148">
                  <c:v>3.0625010000000001</c:v>
                </c:pt>
                <c:pt idx="149">
                  <c:v>3.0833339999999998</c:v>
                </c:pt>
                <c:pt idx="150">
                  <c:v>3.1041669999999999</c:v>
                </c:pt>
                <c:pt idx="151">
                  <c:v>3.1250010000000001</c:v>
                </c:pt>
                <c:pt idx="152">
                  <c:v>3.1458339999999998</c:v>
                </c:pt>
                <c:pt idx="153">
                  <c:v>3.1666669999999999</c:v>
                </c:pt>
                <c:pt idx="154">
                  <c:v>3.1875010000000001</c:v>
                </c:pt>
                <c:pt idx="155">
                  <c:v>3.2083339999999998</c:v>
                </c:pt>
                <c:pt idx="156">
                  <c:v>3.2291669999999999</c:v>
                </c:pt>
                <c:pt idx="157">
                  <c:v>3.25</c:v>
                </c:pt>
                <c:pt idx="158">
                  <c:v>3.2708339999999998</c:v>
                </c:pt>
                <c:pt idx="159">
                  <c:v>3.2916669999999999</c:v>
                </c:pt>
                <c:pt idx="160">
                  <c:v>3.3125</c:v>
                </c:pt>
                <c:pt idx="161">
                  <c:v>3.3333339999999998</c:v>
                </c:pt>
                <c:pt idx="162">
                  <c:v>3.3541669999999999</c:v>
                </c:pt>
                <c:pt idx="163">
                  <c:v>3.375</c:v>
                </c:pt>
                <c:pt idx="164">
                  <c:v>3.3958339999999998</c:v>
                </c:pt>
                <c:pt idx="165">
                  <c:v>3.4166669999999999</c:v>
                </c:pt>
                <c:pt idx="166">
                  <c:v>3.4375010000000001</c:v>
                </c:pt>
                <c:pt idx="167">
                  <c:v>3.4583339999999998</c:v>
                </c:pt>
                <c:pt idx="168">
                  <c:v>3.4791669999999999</c:v>
                </c:pt>
                <c:pt idx="169">
                  <c:v>3.5000010000000001</c:v>
                </c:pt>
                <c:pt idx="170">
                  <c:v>3.5208339999999998</c:v>
                </c:pt>
                <c:pt idx="171">
                  <c:v>3.5416669999999999</c:v>
                </c:pt>
                <c:pt idx="172">
                  <c:v>3.5625010000000001</c:v>
                </c:pt>
                <c:pt idx="173">
                  <c:v>3.5833339999999998</c:v>
                </c:pt>
                <c:pt idx="174">
                  <c:v>3.6041669999999999</c:v>
                </c:pt>
                <c:pt idx="175">
                  <c:v>3.6250010000000001</c:v>
                </c:pt>
                <c:pt idx="176">
                  <c:v>3.6458339999999998</c:v>
                </c:pt>
                <c:pt idx="177">
                  <c:v>3.6666669999999999</c:v>
                </c:pt>
                <c:pt idx="178">
                  <c:v>3.6875010000000001</c:v>
                </c:pt>
                <c:pt idx="179">
                  <c:v>3.7083339999999998</c:v>
                </c:pt>
                <c:pt idx="180">
                  <c:v>3.7291669999999999</c:v>
                </c:pt>
                <c:pt idx="181">
                  <c:v>3.7500010000000001</c:v>
                </c:pt>
                <c:pt idx="182">
                  <c:v>3.7708339999999998</c:v>
                </c:pt>
                <c:pt idx="183">
                  <c:v>3.7916669999999999</c:v>
                </c:pt>
                <c:pt idx="184">
                  <c:v>3.8125010000000001</c:v>
                </c:pt>
                <c:pt idx="185">
                  <c:v>3.8333339999999998</c:v>
                </c:pt>
                <c:pt idx="186">
                  <c:v>3.8541669999999999</c:v>
                </c:pt>
                <c:pt idx="187">
                  <c:v>3.8750010000000001</c:v>
                </c:pt>
                <c:pt idx="188">
                  <c:v>3.8958339999999998</c:v>
                </c:pt>
                <c:pt idx="189">
                  <c:v>3.9166669999999999</c:v>
                </c:pt>
                <c:pt idx="190">
                  <c:v>3.9375010000000001</c:v>
                </c:pt>
                <c:pt idx="191">
                  <c:v>3.9583339999999998</c:v>
                </c:pt>
                <c:pt idx="192">
                  <c:v>3.9791669999999999</c:v>
                </c:pt>
                <c:pt idx="193">
                  <c:v>4.0000010000000001</c:v>
                </c:pt>
                <c:pt idx="194">
                  <c:v>4.0208339999999998</c:v>
                </c:pt>
                <c:pt idx="195">
                  <c:v>4.0416670000000003</c:v>
                </c:pt>
                <c:pt idx="196">
                  <c:v>4.0625010000000001</c:v>
                </c:pt>
                <c:pt idx="197">
                  <c:v>4.0833339999999998</c:v>
                </c:pt>
                <c:pt idx="198">
                  <c:v>4.1041670000000003</c:v>
                </c:pt>
                <c:pt idx="199">
                  <c:v>4.1250010000000001</c:v>
                </c:pt>
                <c:pt idx="200">
                  <c:v>4.1458339999999998</c:v>
                </c:pt>
                <c:pt idx="201">
                  <c:v>4.1666670000000003</c:v>
                </c:pt>
                <c:pt idx="202">
                  <c:v>4.1875010000000001</c:v>
                </c:pt>
                <c:pt idx="203">
                  <c:v>4.2083339999999998</c:v>
                </c:pt>
                <c:pt idx="204">
                  <c:v>4.2291670000000003</c:v>
                </c:pt>
                <c:pt idx="205">
                  <c:v>4.2500010000000001</c:v>
                </c:pt>
                <c:pt idx="206">
                  <c:v>4.2708339999999998</c:v>
                </c:pt>
                <c:pt idx="207">
                  <c:v>4.2916670000000003</c:v>
                </c:pt>
                <c:pt idx="208">
                  <c:v>4.3125</c:v>
                </c:pt>
                <c:pt idx="209">
                  <c:v>4.3333339999999998</c:v>
                </c:pt>
                <c:pt idx="210">
                  <c:v>4.3541670000000003</c:v>
                </c:pt>
                <c:pt idx="211">
                  <c:v>4.375</c:v>
                </c:pt>
                <c:pt idx="212">
                  <c:v>4.3958339999999998</c:v>
                </c:pt>
                <c:pt idx="213">
                  <c:v>4.4166670000000003</c:v>
                </c:pt>
                <c:pt idx="214">
                  <c:v>4.4375</c:v>
                </c:pt>
                <c:pt idx="215">
                  <c:v>4.4583339999999998</c:v>
                </c:pt>
                <c:pt idx="216">
                  <c:v>4.4791670000000003</c:v>
                </c:pt>
                <c:pt idx="217">
                  <c:v>4.5000010000000001</c:v>
                </c:pt>
                <c:pt idx="218">
                  <c:v>4.5208339999999998</c:v>
                </c:pt>
                <c:pt idx="219">
                  <c:v>4.5416670000000003</c:v>
                </c:pt>
                <c:pt idx="220">
                  <c:v>4.5625010000000001</c:v>
                </c:pt>
                <c:pt idx="221">
                  <c:v>4.5833339999999998</c:v>
                </c:pt>
                <c:pt idx="222">
                  <c:v>4.6041670000000003</c:v>
                </c:pt>
                <c:pt idx="223">
                  <c:v>4.6250010000000001</c:v>
                </c:pt>
                <c:pt idx="224">
                  <c:v>4.6458339999999998</c:v>
                </c:pt>
                <c:pt idx="225">
                  <c:v>4.6666670000000003</c:v>
                </c:pt>
                <c:pt idx="226">
                  <c:v>4.6875010000000001</c:v>
                </c:pt>
                <c:pt idx="227">
                  <c:v>4.7083339999999998</c:v>
                </c:pt>
                <c:pt idx="228">
                  <c:v>4.7291670000000003</c:v>
                </c:pt>
                <c:pt idx="229">
                  <c:v>4.7500010000000001</c:v>
                </c:pt>
                <c:pt idx="230">
                  <c:v>4.7708339999999998</c:v>
                </c:pt>
                <c:pt idx="231">
                  <c:v>4.7916670000000003</c:v>
                </c:pt>
                <c:pt idx="232">
                  <c:v>4.8125</c:v>
                </c:pt>
                <c:pt idx="233">
                  <c:v>4.8333339999999998</c:v>
                </c:pt>
                <c:pt idx="234">
                  <c:v>4.8541670000000003</c:v>
                </c:pt>
                <c:pt idx="235">
                  <c:v>4.875</c:v>
                </c:pt>
                <c:pt idx="236">
                  <c:v>4.8958339999999998</c:v>
                </c:pt>
                <c:pt idx="237">
                  <c:v>4.9166670000000003</c:v>
                </c:pt>
                <c:pt idx="238">
                  <c:v>4.9375</c:v>
                </c:pt>
                <c:pt idx="239">
                  <c:v>4.9583339999999998</c:v>
                </c:pt>
                <c:pt idx="240">
                  <c:v>4.9791670000000003</c:v>
                </c:pt>
                <c:pt idx="241">
                  <c:v>5</c:v>
                </c:pt>
                <c:pt idx="242">
                  <c:v>5.0208339999999998</c:v>
                </c:pt>
                <c:pt idx="243">
                  <c:v>5.0416670000000003</c:v>
                </c:pt>
                <c:pt idx="244">
                  <c:v>5.0625</c:v>
                </c:pt>
                <c:pt idx="245">
                  <c:v>5.0833339999999998</c:v>
                </c:pt>
                <c:pt idx="246">
                  <c:v>5.1041670000000003</c:v>
                </c:pt>
                <c:pt idx="247">
                  <c:v>5.125</c:v>
                </c:pt>
                <c:pt idx="248">
                  <c:v>5.1458339999999998</c:v>
                </c:pt>
                <c:pt idx="249">
                  <c:v>5.1666670000000003</c:v>
                </c:pt>
                <c:pt idx="250">
                  <c:v>5.1875</c:v>
                </c:pt>
                <c:pt idx="251">
                  <c:v>5.2083339999999998</c:v>
                </c:pt>
                <c:pt idx="252">
                  <c:v>5.2291670000000003</c:v>
                </c:pt>
                <c:pt idx="253">
                  <c:v>5.25</c:v>
                </c:pt>
                <c:pt idx="254">
                  <c:v>5.2708339999999998</c:v>
                </c:pt>
                <c:pt idx="255">
                  <c:v>5.2916670000000003</c:v>
                </c:pt>
                <c:pt idx="256">
                  <c:v>5.3125</c:v>
                </c:pt>
                <c:pt idx="257">
                  <c:v>5.3333339999999998</c:v>
                </c:pt>
                <c:pt idx="258">
                  <c:v>5.3541670000000003</c:v>
                </c:pt>
                <c:pt idx="259">
                  <c:v>5.375</c:v>
                </c:pt>
                <c:pt idx="260">
                  <c:v>5.3958339999999998</c:v>
                </c:pt>
                <c:pt idx="261">
                  <c:v>5.4166670000000003</c:v>
                </c:pt>
                <c:pt idx="262">
                  <c:v>5.4375</c:v>
                </c:pt>
                <c:pt idx="263">
                  <c:v>5.4583339999999998</c:v>
                </c:pt>
                <c:pt idx="264">
                  <c:v>5.4791670000000003</c:v>
                </c:pt>
                <c:pt idx="265">
                  <c:v>5.5000010000000001</c:v>
                </c:pt>
                <c:pt idx="266">
                  <c:v>5.5208339999999998</c:v>
                </c:pt>
                <c:pt idx="267">
                  <c:v>5.5416670000000003</c:v>
                </c:pt>
                <c:pt idx="268">
                  <c:v>5.5625010000000001</c:v>
                </c:pt>
                <c:pt idx="269">
                  <c:v>5.5833339999999998</c:v>
                </c:pt>
                <c:pt idx="270">
                  <c:v>5.6041670000000003</c:v>
                </c:pt>
                <c:pt idx="271">
                  <c:v>5.6250010000000001</c:v>
                </c:pt>
                <c:pt idx="272">
                  <c:v>5.6458339999999998</c:v>
                </c:pt>
                <c:pt idx="273">
                  <c:v>5.6666670000000003</c:v>
                </c:pt>
                <c:pt idx="274">
                  <c:v>5.6875010000000001</c:v>
                </c:pt>
                <c:pt idx="275">
                  <c:v>5.7083339999999998</c:v>
                </c:pt>
                <c:pt idx="276">
                  <c:v>5.7291670000000003</c:v>
                </c:pt>
                <c:pt idx="277">
                  <c:v>5.75</c:v>
                </c:pt>
                <c:pt idx="278">
                  <c:v>5.7708339999999998</c:v>
                </c:pt>
                <c:pt idx="279">
                  <c:v>5.7916670000000003</c:v>
                </c:pt>
                <c:pt idx="280">
                  <c:v>5.8125</c:v>
                </c:pt>
                <c:pt idx="281">
                  <c:v>5.8333339999999998</c:v>
                </c:pt>
                <c:pt idx="282">
                  <c:v>5.8541670000000003</c:v>
                </c:pt>
                <c:pt idx="283">
                  <c:v>5.875</c:v>
                </c:pt>
                <c:pt idx="284">
                  <c:v>5.8958339999999998</c:v>
                </c:pt>
                <c:pt idx="285">
                  <c:v>5.9166670000000003</c:v>
                </c:pt>
                <c:pt idx="286">
                  <c:v>5.9375</c:v>
                </c:pt>
                <c:pt idx="287">
                  <c:v>5.9583339999999998</c:v>
                </c:pt>
                <c:pt idx="288">
                  <c:v>5.9791670000000003</c:v>
                </c:pt>
                <c:pt idx="289">
                  <c:v>6</c:v>
                </c:pt>
                <c:pt idx="290">
                  <c:v>6.0208339999999998</c:v>
                </c:pt>
                <c:pt idx="291">
                  <c:v>6.0416670000000003</c:v>
                </c:pt>
                <c:pt idx="292">
                  <c:v>6.0625</c:v>
                </c:pt>
                <c:pt idx="293">
                  <c:v>6.0833339999999998</c:v>
                </c:pt>
                <c:pt idx="294">
                  <c:v>6.1041670000000003</c:v>
                </c:pt>
                <c:pt idx="295">
                  <c:v>6.125</c:v>
                </c:pt>
                <c:pt idx="296">
                  <c:v>6.1458339999999998</c:v>
                </c:pt>
                <c:pt idx="297">
                  <c:v>6.1666670000000003</c:v>
                </c:pt>
                <c:pt idx="298">
                  <c:v>6.1875</c:v>
                </c:pt>
                <c:pt idx="299">
                  <c:v>6.2083339999999998</c:v>
                </c:pt>
                <c:pt idx="300">
                  <c:v>6.2291670000000003</c:v>
                </c:pt>
                <c:pt idx="301">
                  <c:v>6.25</c:v>
                </c:pt>
                <c:pt idx="302">
                  <c:v>6.2708339999999998</c:v>
                </c:pt>
                <c:pt idx="303">
                  <c:v>6.2916670000000003</c:v>
                </c:pt>
                <c:pt idx="304">
                  <c:v>6.3125</c:v>
                </c:pt>
                <c:pt idx="305">
                  <c:v>6.3333339999999998</c:v>
                </c:pt>
                <c:pt idx="306">
                  <c:v>6.3541670000000003</c:v>
                </c:pt>
                <c:pt idx="307">
                  <c:v>6.375</c:v>
                </c:pt>
                <c:pt idx="308">
                  <c:v>6.3958339999999998</c:v>
                </c:pt>
                <c:pt idx="309">
                  <c:v>6.4166670000000003</c:v>
                </c:pt>
                <c:pt idx="310">
                  <c:v>6.4375</c:v>
                </c:pt>
                <c:pt idx="311">
                  <c:v>6.4583339999999998</c:v>
                </c:pt>
                <c:pt idx="312">
                  <c:v>6.4791670000000003</c:v>
                </c:pt>
                <c:pt idx="313">
                  <c:v>6.5</c:v>
                </c:pt>
                <c:pt idx="314">
                  <c:v>6.5208339999999998</c:v>
                </c:pt>
                <c:pt idx="315">
                  <c:v>6.5416670000000003</c:v>
                </c:pt>
                <c:pt idx="316">
                  <c:v>6.5625</c:v>
                </c:pt>
                <c:pt idx="317">
                  <c:v>6.5833339999999998</c:v>
                </c:pt>
                <c:pt idx="318">
                  <c:v>6.6041670000000003</c:v>
                </c:pt>
                <c:pt idx="319">
                  <c:v>6.625</c:v>
                </c:pt>
                <c:pt idx="320">
                  <c:v>6.6458339999999998</c:v>
                </c:pt>
                <c:pt idx="321">
                  <c:v>6.6666670000000003</c:v>
                </c:pt>
                <c:pt idx="322">
                  <c:v>6.6875</c:v>
                </c:pt>
                <c:pt idx="323">
                  <c:v>6.7083339999999998</c:v>
                </c:pt>
                <c:pt idx="324">
                  <c:v>6.7291670000000003</c:v>
                </c:pt>
                <c:pt idx="325">
                  <c:v>6.75</c:v>
                </c:pt>
                <c:pt idx="326">
                  <c:v>6.7708339999999998</c:v>
                </c:pt>
                <c:pt idx="327">
                  <c:v>6.7916670000000003</c:v>
                </c:pt>
                <c:pt idx="328">
                  <c:v>6.8125</c:v>
                </c:pt>
                <c:pt idx="329">
                  <c:v>6.8333339999999998</c:v>
                </c:pt>
                <c:pt idx="330">
                  <c:v>6.8541670000000003</c:v>
                </c:pt>
                <c:pt idx="331">
                  <c:v>6.875</c:v>
                </c:pt>
                <c:pt idx="332">
                  <c:v>6.8958339999999998</c:v>
                </c:pt>
                <c:pt idx="333">
                  <c:v>6.9166670000000003</c:v>
                </c:pt>
                <c:pt idx="334">
                  <c:v>6.9375</c:v>
                </c:pt>
                <c:pt idx="335">
                  <c:v>6.9583339999999998</c:v>
                </c:pt>
                <c:pt idx="336">
                  <c:v>6.9791670000000003</c:v>
                </c:pt>
                <c:pt idx="337">
                  <c:v>7</c:v>
                </c:pt>
                <c:pt idx="338">
                  <c:v>7.0208339999999998</c:v>
                </c:pt>
                <c:pt idx="339">
                  <c:v>7.0416670000000003</c:v>
                </c:pt>
                <c:pt idx="340">
                  <c:v>7.0625</c:v>
                </c:pt>
                <c:pt idx="341">
                  <c:v>7.0833339999999998</c:v>
                </c:pt>
                <c:pt idx="342">
                  <c:v>7.1041670000000003</c:v>
                </c:pt>
                <c:pt idx="343">
                  <c:v>7.125</c:v>
                </c:pt>
                <c:pt idx="344">
                  <c:v>7.1458339999999998</c:v>
                </c:pt>
                <c:pt idx="345">
                  <c:v>7.1666670000000003</c:v>
                </c:pt>
                <c:pt idx="346">
                  <c:v>7.1875</c:v>
                </c:pt>
                <c:pt idx="347">
                  <c:v>7.2083339999999998</c:v>
                </c:pt>
                <c:pt idx="348">
                  <c:v>7.2291670000000003</c:v>
                </c:pt>
                <c:pt idx="349">
                  <c:v>7.25</c:v>
                </c:pt>
                <c:pt idx="350">
                  <c:v>7.2708339999999998</c:v>
                </c:pt>
                <c:pt idx="351">
                  <c:v>7.2916670000000003</c:v>
                </c:pt>
                <c:pt idx="352">
                  <c:v>7.3125</c:v>
                </c:pt>
                <c:pt idx="353">
                  <c:v>7.3333339999999998</c:v>
                </c:pt>
                <c:pt idx="354">
                  <c:v>7.3541670000000003</c:v>
                </c:pt>
                <c:pt idx="355">
                  <c:v>7.375</c:v>
                </c:pt>
                <c:pt idx="356">
                  <c:v>7.3958339999999998</c:v>
                </c:pt>
                <c:pt idx="357">
                  <c:v>7.4166670000000003</c:v>
                </c:pt>
                <c:pt idx="358">
                  <c:v>7.4375</c:v>
                </c:pt>
                <c:pt idx="359">
                  <c:v>7.4583339999999998</c:v>
                </c:pt>
                <c:pt idx="360">
                  <c:v>7.4791670000000003</c:v>
                </c:pt>
                <c:pt idx="361">
                  <c:v>7.5</c:v>
                </c:pt>
                <c:pt idx="362">
                  <c:v>7.5208339999999998</c:v>
                </c:pt>
                <c:pt idx="363">
                  <c:v>7.5416670000000003</c:v>
                </c:pt>
                <c:pt idx="364">
                  <c:v>7.5625</c:v>
                </c:pt>
                <c:pt idx="365">
                  <c:v>7.5833339999999998</c:v>
                </c:pt>
                <c:pt idx="366">
                  <c:v>7.6041670000000003</c:v>
                </c:pt>
                <c:pt idx="367">
                  <c:v>7.625</c:v>
                </c:pt>
                <c:pt idx="368">
                  <c:v>7.6458339999999998</c:v>
                </c:pt>
                <c:pt idx="369">
                  <c:v>7.6666670000000003</c:v>
                </c:pt>
                <c:pt idx="370">
                  <c:v>7.6875</c:v>
                </c:pt>
                <c:pt idx="371">
                  <c:v>7.7083339999999998</c:v>
                </c:pt>
                <c:pt idx="372">
                  <c:v>7.7291670000000003</c:v>
                </c:pt>
                <c:pt idx="373">
                  <c:v>7.75</c:v>
                </c:pt>
                <c:pt idx="374">
                  <c:v>7.7708339999999998</c:v>
                </c:pt>
                <c:pt idx="375">
                  <c:v>7.7916670000000003</c:v>
                </c:pt>
                <c:pt idx="376">
                  <c:v>7.8125</c:v>
                </c:pt>
                <c:pt idx="377">
                  <c:v>7.8333339999999998</c:v>
                </c:pt>
                <c:pt idx="378">
                  <c:v>7.8541670000000003</c:v>
                </c:pt>
                <c:pt idx="379">
                  <c:v>7.875</c:v>
                </c:pt>
                <c:pt idx="380">
                  <c:v>7.8958339999999998</c:v>
                </c:pt>
                <c:pt idx="381">
                  <c:v>7.9166670000000003</c:v>
                </c:pt>
                <c:pt idx="382">
                  <c:v>7.9375</c:v>
                </c:pt>
                <c:pt idx="383">
                  <c:v>7.9583339999999998</c:v>
                </c:pt>
                <c:pt idx="384">
                  <c:v>7.9791670000000003</c:v>
                </c:pt>
                <c:pt idx="385">
                  <c:v>8</c:v>
                </c:pt>
                <c:pt idx="386">
                  <c:v>8.0208340000000007</c:v>
                </c:pt>
                <c:pt idx="387">
                  <c:v>8.0416670000000003</c:v>
                </c:pt>
                <c:pt idx="388">
                  <c:v>8.0625</c:v>
                </c:pt>
                <c:pt idx="389">
                  <c:v>8.0833340000000007</c:v>
                </c:pt>
                <c:pt idx="390">
                  <c:v>8.1041670000000003</c:v>
                </c:pt>
                <c:pt idx="391">
                  <c:v>8.125</c:v>
                </c:pt>
                <c:pt idx="392">
                  <c:v>8.1458340000000007</c:v>
                </c:pt>
                <c:pt idx="393">
                  <c:v>8.1666670000000003</c:v>
                </c:pt>
                <c:pt idx="394">
                  <c:v>8.1875</c:v>
                </c:pt>
                <c:pt idx="395">
                  <c:v>8.2083340000000007</c:v>
                </c:pt>
                <c:pt idx="396">
                  <c:v>8.2291670000000003</c:v>
                </c:pt>
                <c:pt idx="397">
                  <c:v>8.25</c:v>
                </c:pt>
                <c:pt idx="398">
                  <c:v>8.2708340000000007</c:v>
                </c:pt>
                <c:pt idx="399">
                  <c:v>8.2916670000000003</c:v>
                </c:pt>
                <c:pt idx="400">
                  <c:v>8.3125</c:v>
                </c:pt>
                <c:pt idx="401">
                  <c:v>8.3333340000000007</c:v>
                </c:pt>
                <c:pt idx="402">
                  <c:v>8.3541670000000003</c:v>
                </c:pt>
                <c:pt idx="403">
                  <c:v>8.375</c:v>
                </c:pt>
                <c:pt idx="404">
                  <c:v>8.3958340000000007</c:v>
                </c:pt>
                <c:pt idx="405">
                  <c:v>8.4166670000000003</c:v>
                </c:pt>
                <c:pt idx="406">
                  <c:v>8.4375</c:v>
                </c:pt>
                <c:pt idx="407">
                  <c:v>8.4583340000000007</c:v>
                </c:pt>
                <c:pt idx="408">
                  <c:v>8.4791670000000003</c:v>
                </c:pt>
                <c:pt idx="409">
                  <c:v>8.5</c:v>
                </c:pt>
                <c:pt idx="410">
                  <c:v>8.5208340000000007</c:v>
                </c:pt>
                <c:pt idx="411">
                  <c:v>8.5416670000000003</c:v>
                </c:pt>
                <c:pt idx="412">
                  <c:v>8.5625</c:v>
                </c:pt>
                <c:pt idx="413">
                  <c:v>8.5833340000000007</c:v>
                </c:pt>
                <c:pt idx="414">
                  <c:v>8.6041670000000003</c:v>
                </c:pt>
                <c:pt idx="415">
                  <c:v>8.625</c:v>
                </c:pt>
                <c:pt idx="416">
                  <c:v>8.6458340000000007</c:v>
                </c:pt>
                <c:pt idx="417">
                  <c:v>8.6666670000000003</c:v>
                </c:pt>
                <c:pt idx="418">
                  <c:v>8.6875</c:v>
                </c:pt>
                <c:pt idx="419">
                  <c:v>8.7083340000000007</c:v>
                </c:pt>
                <c:pt idx="420">
                  <c:v>8.7291670000000003</c:v>
                </c:pt>
                <c:pt idx="421">
                  <c:v>8.75</c:v>
                </c:pt>
                <c:pt idx="422">
                  <c:v>8.7708340000000007</c:v>
                </c:pt>
                <c:pt idx="423">
                  <c:v>8.7916670000000003</c:v>
                </c:pt>
                <c:pt idx="424">
                  <c:v>8.8125</c:v>
                </c:pt>
                <c:pt idx="425">
                  <c:v>8.8333340000000007</c:v>
                </c:pt>
                <c:pt idx="426">
                  <c:v>8.8541670000000003</c:v>
                </c:pt>
                <c:pt idx="427">
                  <c:v>8.875</c:v>
                </c:pt>
                <c:pt idx="428">
                  <c:v>8.8958340000000007</c:v>
                </c:pt>
                <c:pt idx="429">
                  <c:v>8.9166670000000003</c:v>
                </c:pt>
                <c:pt idx="430">
                  <c:v>8.9375</c:v>
                </c:pt>
                <c:pt idx="431">
                  <c:v>8.9583340000000007</c:v>
                </c:pt>
                <c:pt idx="432">
                  <c:v>8.9791670000000003</c:v>
                </c:pt>
                <c:pt idx="433">
                  <c:v>9</c:v>
                </c:pt>
                <c:pt idx="434">
                  <c:v>9.0208340000000007</c:v>
                </c:pt>
                <c:pt idx="435">
                  <c:v>9.0416670000000003</c:v>
                </c:pt>
                <c:pt idx="436">
                  <c:v>9.0625</c:v>
                </c:pt>
                <c:pt idx="437">
                  <c:v>9.0833340000000007</c:v>
                </c:pt>
                <c:pt idx="438">
                  <c:v>9.1041670000000003</c:v>
                </c:pt>
                <c:pt idx="439">
                  <c:v>9.125</c:v>
                </c:pt>
                <c:pt idx="440">
                  <c:v>9.1458340000000007</c:v>
                </c:pt>
                <c:pt idx="441">
                  <c:v>9.1666670000000003</c:v>
                </c:pt>
                <c:pt idx="442">
                  <c:v>9.1875</c:v>
                </c:pt>
                <c:pt idx="443">
                  <c:v>9.2083340000000007</c:v>
                </c:pt>
                <c:pt idx="444">
                  <c:v>9.2291670000000003</c:v>
                </c:pt>
                <c:pt idx="445">
                  <c:v>9.25</c:v>
                </c:pt>
                <c:pt idx="446">
                  <c:v>9.2708340000000007</c:v>
                </c:pt>
                <c:pt idx="447">
                  <c:v>9.2916670000000003</c:v>
                </c:pt>
                <c:pt idx="448">
                  <c:v>9.3125</c:v>
                </c:pt>
                <c:pt idx="449">
                  <c:v>9.3333340000000007</c:v>
                </c:pt>
                <c:pt idx="450">
                  <c:v>9.3541670000000003</c:v>
                </c:pt>
                <c:pt idx="451">
                  <c:v>9.375</c:v>
                </c:pt>
                <c:pt idx="452">
                  <c:v>9.3958340000000007</c:v>
                </c:pt>
                <c:pt idx="453">
                  <c:v>9.4166670000000003</c:v>
                </c:pt>
                <c:pt idx="454">
                  <c:v>9.4375</c:v>
                </c:pt>
                <c:pt idx="455">
                  <c:v>9.4583340000000007</c:v>
                </c:pt>
                <c:pt idx="456">
                  <c:v>9.4791670000000003</c:v>
                </c:pt>
                <c:pt idx="457">
                  <c:v>9.5</c:v>
                </c:pt>
                <c:pt idx="458">
                  <c:v>9.5208340000000007</c:v>
                </c:pt>
                <c:pt idx="459">
                  <c:v>9.5416670000000003</c:v>
                </c:pt>
                <c:pt idx="460">
                  <c:v>9.5625</c:v>
                </c:pt>
                <c:pt idx="461">
                  <c:v>9.5833340000000007</c:v>
                </c:pt>
                <c:pt idx="462">
                  <c:v>9.6041670000000003</c:v>
                </c:pt>
                <c:pt idx="463">
                  <c:v>9.625</c:v>
                </c:pt>
                <c:pt idx="464">
                  <c:v>9.6458340000000007</c:v>
                </c:pt>
                <c:pt idx="465">
                  <c:v>9.6666670000000003</c:v>
                </c:pt>
                <c:pt idx="466">
                  <c:v>9.6875</c:v>
                </c:pt>
                <c:pt idx="467">
                  <c:v>9.7083340000000007</c:v>
                </c:pt>
                <c:pt idx="468">
                  <c:v>9.7291670000000003</c:v>
                </c:pt>
                <c:pt idx="469">
                  <c:v>9.75</c:v>
                </c:pt>
                <c:pt idx="470">
                  <c:v>9.7708340000000007</c:v>
                </c:pt>
                <c:pt idx="471">
                  <c:v>9.7916670000000003</c:v>
                </c:pt>
                <c:pt idx="472">
                  <c:v>9.8125</c:v>
                </c:pt>
                <c:pt idx="473">
                  <c:v>9.8333340000000007</c:v>
                </c:pt>
                <c:pt idx="474">
                  <c:v>9.8541670000000003</c:v>
                </c:pt>
                <c:pt idx="475">
                  <c:v>9.875</c:v>
                </c:pt>
                <c:pt idx="476">
                  <c:v>9.8958340000000007</c:v>
                </c:pt>
                <c:pt idx="477">
                  <c:v>9.9166670000000003</c:v>
                </c:pt>
                <c:pt idx="478">
                  <c:v>9.9375</c:v>
                </c:pt>
                <c:pt idx="479">
                  <c:v>9.9583340000000007</c:v>
                </c:pt>
                <c:pt idx="480">
                  <c:v>9.9791670000000003</c:v>
                </c:pt>
                <c:pt idx="481">
                  <c:v>10</c:v>
                </c:pt>
                <c:pt idx="482">
                  <c:v>10.020834000000001</c:v>
                </c:pt>
                <c:pt idx="483">
                  <c:v>10.041667</c:v>
                </c:pt>
                <c:pt idx="484">
                  <c:v>10.0625</c:v>
                </c:pt>
                <c:pt idx="485">
                  <c:v>10.083334000000001</c:v>
                </c:pt>
                <c:pt idx="486">
                  <c:v>10.104167</c:v>
                </c:pt>
                <c:pt idx="487">
                  <c:v>10.125</c:v>
                </c:pt>
                <c:pt idx="488">
                  <c:v>10.145834000000001</c:v>
                </c:pt>
                <c:pt idx="489">
                  <c:v>10.166667</c:v>
                </c:pt>
                <c:pt idx="490">
                  <c:v>10.1875</c:v>
                </c:pt>
                <c:pt idx="491">
                  <c:v>10.208334000000001</c:v>
                </c:pt>
                <c:pt idx="492">
                  <c:v>10.229167</c:v>
                </c:pt>
                <c:pt idx="493">
                  <c:v>10.25</c:v>
                </c:pt>
                <c:pt idx="494">
                  <c:v>10.270834000000001</c:v>
                </c:pt>
                <c:pt idx="495">
                  <c:v>10.291667</c:v>
                </c:pt>
                <c:pt idx="496">
                  <c:v>10.3125</c:v>
                </c:pt>
                <c:pt idx="497">
                  <c:v>10.333334000000001</c:v>
                </c:pt>
                <c:pt idx="498">
                  <c:v>10.354167</c:v>
                </c:pt>
                <c:pt idx="499">
                  <c:v>10.375</c:v>
                </c:pt>
                <c:pt idx="500">
                  <c:v>10.395834000000001</c:v>
                </c:pt>
                <c:pt idx="501">
                  <c:v>10.416667</c:v>
                </c:pt>
                <c:pt idx="502">
                  <c:v>10.4375</c:v>
                </c:pt>
                <c:pt idx="503">
                  <c:v>10.458334000000001</c:v>
                </c:pt>
                <c:pt idx="504">
                  <c:v>10.479167</c:v>
                </c:pt>
                <c:pt idx="505">
                  <c:v>10.5</c:v>
                </c:pt>
                <c:pt idx="506">
                  <c:v>10.520834000000001</c:v>
                </c:pt>
                <c:pt idx="507">
                  <c:v>10.541667</c:v>
                </c:pt>
                <c:pt idx="508">
                  <c:v>10.5625</c:v>
                </c:pt>
                <c:pt idx="509">
                  <c:v>10.583334000000001</c:v>
                </c:pt>
                <c:pt idx="510">
                  <c:v>10.604167</c:v>
                </c:pt>
                <c:pt idx="511">
                  <c:v>10.625</c:v>
                </c:pt>
                <c:pt idx="512">
                  <c:v>10.645834000000001</c:v>
                </c:pt>
                <c:pt idx="513">
                  <c:v>10.666667</c:v>
                </c:pt>
                <c:pt idx="514">
                  <c:v>10.6875</c:v>
                </c:pt>
                <c:pt idx="515">
                  <c:v>10.708334000000001</c:v>
                </c:pt>
                <c:pt idx="516">
                  <c:v>10.729167</c:v>
                </c:pt>
                <c:pt idx="517">
                  <c:v>10.75</c:v>
                </c:pt>
                <c:pt idx="518">
                  <c:v>10.770834000000001</c:v>
                </c:pt>
                <c:pt idx="519">
                  <c:v>10.791667</c:v>
                </c:pt>
                <c:pt idx="520">
                  <c:v>10.8125</c:v>
                </c:pt>
                <c:pt idx="521">
                  <c:v>10.833334000000001</c:v>
                </c:pt>
                <c:pt idx="522">
                  <c:v>10.854167</c:v>
                </c:pt>
                <c:pt idx="523">
                  <c:v>10.875</c:v>
                </c:pt>
                <c:pt idx="524">
                  <c:v>10.895834000000001</c:v>
                </c:pt>
                <c:pt idx="525">
                  <c:v>10.916667</c:v>
                </c:pt>
                <c:pt idx="526">
                  <c:v>10.9375</c:v>
                </c:pt>
                <c:pt idx="527">
                  <c:v>10.958334000000001</c:v>
                </c:pt>
                <c:pt idx="528">
                  <c:v>10.979167</c:v>
                </c:pt>
                <c:pt idx="529">
                  <c:v>11</c:v>
                </c:pt>
                <c:pt idx="530">
                  <c:v>11.020834000000001</c:v>
                </c:pt>
                <c:pt idx="531">
                  <c:v>11.041667</c:v>
                </c:pt>
                <c:pt idx="532">
                  <c:v>11.0625</c:v>
                </c:pt>
                <c:pt idx="533">
                  <c:v>11.083334000000001</c:v>
                </c:pt>
                <c:pt idx="534">
                  <c:v>11.104167</c:v>
                </c:pt>
                <c:pt idx="535">
                  <c:v>11.125</c:v>
                </c:pt>
                <c:pt idx="536">
                  <c:v>11.145834000000001</c:v>
                </c:pt>
                <c:pt idx="537">
                  <c:v>11.166667</c:v>
                </c:pt>
                <c:pt idx="538">
                  <c:v>11.1875</c:v>
                </c:pt>
                <c:pt idx="539">
                  <c:v>11.208334000000001</c:v>
                </c:pt>
                <c:pt idx="540">
                  <c:v>11.229167</c:v>
                </c:pt>
                <c:pt idx="541">
                  <c:v>11.25</c:v>
                </c:pt>
                <c:pt idx="542">
                  <c:v>11.270834000000001</c:v>
                </c:pt>
                <c:pt idx="543">
                  <c:v>11.291667</c:v>
                </c:pt>
                <c:pt idx="544">
                  <c:v>11.3125</c:v>
                </c:pt>
                <c:pt idx="545">
                  <c:v>11.333334000000001</c:v>
                </c:pt>
                <c:pt idx="546">
                  <c:v>11.354167</c:v>
                </c:pt>
                <c:pt idx="547">
                  <c:v>11.375</c:v>
                </c:pt>
                <c:pt idx="548">
                  <c:v>11.395834000000001</c:v>
                </c:pt>
                <c:pt idx="549">
                  <c:v>11.416667</c:v>
                </c:pt>
                <c:pt idx="550">
                  <c:v>11.4375</c:v>
                </c:pt>
                <c:pt idx="551">
                  <c:v>11.458334000000001</c:v>
                </c:pt>
                <c:pt idx="552">
                  <c:v>11.479167</c:v>
                </c:pt>
                <c:pt idx="553">
                  <c:v>11.5</c:v>
                </c:pt>
                <c:pt idx="554">
                  <c:v>11.520834000000001</c:v>
                </c:pt>
                <c:pt idx="555">
                  <c:v>11.541665999999999</c:v>
                </c:pt>
                <c:pt idx="556">
                  <c:v>11.5625</c:v>
                </c:pt>
                <c:pt idx="557">
                  <c:v>11.583334000000001</c:v>
                </c:pt>
                <c:pt idx="558">
                  <c:v>11.604165999999999</c:v>
                </c:pt>
                <c:pt idx="559">
                  <c:v>11.625</c:v>
                </c:pt>
                <c:pt idx="560">
                  <c:v>11.645834000000001</c:v>
                </c:pt>
                <c:pt idx="561">
                  <c:v>11.666665999999999</c:v>
                </c:pt>
                <c:pt idx="562">
                  <c:v>11.6875</c:v>
                </c:pt>
                <c:pt idx="563">
                  <c:v>11.708334000000001</c:v>
                </c:pt>
                <c:pt idx="564">
                  <c:v>11.729165999999999</c:v>
                </c:pt>
                <c:pt idx="565">
                  <c:v>11.75</c:v>
                </c:pt>
                <c:pt idx="566">
                  <c:v>11.770834000000001</c:v>
                </c:pt>
                <c:pt idx="567">
                  <c:v>11.791665999999999</c:v>
                </c:pt>
                <c:pt idx="568">
                  <c:v>11.8125</c:v>
                </c:pt>
                <c:pt idx="569">
                  <c:v>11.833334000000001</c:v>
                </c:pt>
                <c:pt idx="570">
                  <c:v>11.854165999999999</c:v>
                </c:pt>
                <c:pt idx="571">
                  <c:v>11.875</c:v>
                </c:pt>
                <c:pt idx="572">
                  <c:v>11.895834000000001</c:v>
                </c:pt>
                <c:pt idx="573">
                  <c:v>11.916665999999999</c:v>
                </c:pt>
                <c:pt idx="574">
                  <c:v>11.9375</c:v>
                </c:pt>
                <c:pt idx="575">
                  <c:v>11.958334000000001</c:v>
                </c:pt>
                <c:pt idx="576">
                  <c:v>11.979165999999999</c:v>
                </c:pt>
                <c:pt idx="577">
                  <c:v>12</c:v>
                </c:pt>
                <c:pt idx="578">
                  <c:v>12.020834000000001</c:v>
                </c:pt>
                <c:pt idx="579">
                  <c:v>12.041665999999999</c:v>
                </c:pt>
                <c:pt idx="580">
                  <c:v>12.0625</c:v>
                </c:pt>
                <c:pt idx="581">
                  <c:v>12.083334000000001</c:v>
                </c:pt>
                <c:pt idx="582">
                  <c:v>12.104165999999999</c:v>
                </c:pt>
                <c:pt idx="583">
                  <c:v>12.125</c:v>
                </c:pt>
                <c:pt idx="584">
                  <c:v>12.145834000000001</c:v>
                </c:pt>
                <c:pt idx="585">
                  <c:v>12.166665999999999</c:v>
                </c:pt>
                <c:pt idx="586">
                  <c:v>12.1875</c:v>
                </c:pt>
                <c:pt idx="587">
                  <c:v>12.208334000000001</c:v>
                </c:pt>
                <c:pt idx="588">
                  <c:v>12.229165999999999</c:v>
                </c:pt>
                <c:pt idx="589">
                  <c:v>12.25</c:v>
                </c:pt>
                <c:pt idx="590">
                  <c:v>12.270834000000001</c:v>
                </c:pt>
                <c:pt idx="591">
                  <c:v>12.291665999999999</c:v>
                </c:pt>
                <c:pt idx="592">
                  <c:v>12.3125</c:v>
                </c:pt>
                <c:pt idx="593">
                  <c:v>12.333334000000001</c:v>
                </c:pt>
                <c:pt idx="594">
                  <c:v>12.354165999999999</c:v>
                </c:pt>
                <c:pt idx="595">
                  <c:v>12.375</c:v>
                </c:pt>
                <c:pt idx="596">
                  <c:v>12.395834000000001</c:v>
                </c:pt>
                <c:pt idx="597">
                  <c:v>12.416665999999999</c:v>
                </c:pt>
                <c:pt idx="598">
                  <c:v>12.4375</c:v>
                </c:pt>
                <c:pt idx="599">
                  <c:v>12.458334000000001</c:v>
                </c:pt>
                <c:pt idx="600">
                  <c:v>12.479165999999999</c:v>
                </c:pt>
                <c:pt idx="601">
                  <c:v>12.5</c:v>
                </c:pt>
                <c:pt idx="602">
                  <c:v>12.520834000000001</c:v>
                </c:pt>
                <c:pt idx="603">
                  <c:v>12.541665999999999</c:v>
                </c:pt>
                <c:pt idx="604">
                  <c:v>12.5625</c:v>
                </c:pt>
                <c:pt idx="605">
                  <c:v>12.583334000000001</c:v>
                </c:pt>
                <c:pt idx="606">
                  <c:v>12.604165999999999</c:v>
                </c:pt>
                <c:pt idx="607">
                  <c:v>12.625</c:v>
                </c:pt>
                <c:pt idx="608">
                  <c:v>12.645834000000001</c:v>
                </c:pt>
                <c:pt idx="609">
                  <c:v>12.666665999999999</c:v>
                </c:pt>
                <c:pt idx="610">
                  <c:v>12.6875</c:v>
                </c:pt>
                <c:pt idx="611">
                  <c:v>12.708334000000001</c:v>
                </c:pt>
                <c:pt idx="612">
                  <c:v>12.729165999999999</c:v>
                </c:pt>
                <c:pt idx="613">
                  <c:v>12.75</c:v>
                </c:pt>
                <c:pt idx="614">
                  <c:v>12.770834000000001</c:v>
                </c:pt>
                <c:pt idx="615">
                  <c:v>12.791665999999999</c:v>
                </c:pt>
                <c:pt idx="616">
                  <c:v>12.8125</c:v>
                </c:pt>
                <c:pt idx="617">
                  <c:v>12.833334000000001</c:v>
                </c:pt>
                <c:pt idx="618">
                  <c:v>12.854165999999999</c:v>
                </c:pt>
                <c:pt idx="619">
                  <c:v>12.875</c:v>
                </c:pt>
                <c:pt idx="620">
                  <c:v>12.895834000000001</c:v>
                </c:pt>
                <c:pt idx="621">
                  <c:v>12.916665999999999</c:v>
                </c:pt>
                <c:pt idx="622">
                  <c:v>12.9375</c:v>
                </c:pt>
                <c:pt idx="623">
                  <c:v>12.958334000000001</c:v>
                </c:pt>
                <c:pt idx="624">
                  <c:v>12.979165999999999</c:v>
                </c:pt>
                <c:pt idx="625">
                  <c:v>13</c:v>
                </c:pt>
                <c:pt idx="626">
                  <c:v>13.020834000000001</c:v>
                </c:pt>
                <c:pt idx="627">
                  <c:v>13.041665999999999</c:v>
                </c:pt>
                <c:pt idx="628">
                  <c:v>13.0625</c:v>
                </c:pt>
                <c:pt idx="629">
                  <c:v>13.083334000000001</c:v>
                </c:pt>
                <c:pt idx="630">
                  <c:v>13.104165999999999</c:v>
                </c:pt>
                <c:pt idx="631">
                  <c:v>13.125</c:v>
                </c:pt>
                <c:pt idx="632">
                  <c:v>13.145834000000001</c:v>
                </c:pt>
                <c:pt idx="633">
                  <c:v>13.166665999999999</c:v>
                </c:pt>
                <c:pt idx="634">
                  <c:v>13.1875</c:v>
                </c:pt>
                <c:pt idx="635">
                  <c:v>13.208334000000001</c:v>
                </c:pt>
                <c:pt idx="636">
                  <c:v>13.229165999999999</c:v>
                </c:pt>
                <c:pt idx="637">
                  <c:v>13.25</c:v>
                </c:pt>
                <c:pt idx="638">
                  <c:v>13.270834000000001</c:v>
                </c:pt>
                <c:pt idx="639">
                  <c:v>13.291665999999999</c:v>
                </c:pt>
                <c:pt idx="640">
                  <c:v>13.3125</c:v>
                </c:pt>
                <c:pt idx="641">
                  <c:v>13.333334000000001</c:v>
                </c:pt>
                <c:pt idx="642">
                  <c:v>13.354165999999999</c:v>
                </c:pt>
                <c:pt idx="643">
                  <c:v>13.375</c:v>
                </c:pt>
                <c:pt idx="644">
                  <c:v>13.395834000000001</c:v>
                </c:pt>
                <c:pt idx="645">
                  <c:v>13.416665999999999</c:v>
                </c:pt>
                <c:pt idx="646">
                  <c:v>13.4375</c:v>
                </c:pt>
                <c:pt idx="647">
                  <c:v>13.458334000000001</c:v>
                </c:pt>
                <c:pt idx="648">
                  <c:v>13.479165999999999</c:v>
                </c:pt>
                <c:pt idx="649">
                  <c:v>13.5</c:v>
                </c:pt>
                <c:pt idx="650">
                  <c:v>13.520834000000001</c:v>
                </c:pt>
                <c:pt idx="651">
                  <c:v>13.541665999999999</c:v>
                </c:pt>
                <c:pt idx="652">
                  <c:v>13.5625</c:v>
                </c:pt>
                <c:pt idx="653">
                  <c:v>13.583334000000001</c:v>
                </c:pt>
                <c:pt idx="654">
                  <c:v>13.604165999999999</c:v>
                </c:pt>
                <c:pt idx="655">
                  <c:v>13.625</c:v>
                </c:pt>
                <c:pt idx="656">
                  <c:v>13.645834000000001</c:v>
                </c:pt>
                <c:pt idx="657">
                  <c:v>13.666665999999999</c:v>
                </c:pt>
                <c:pt idx="658">
                  <c:v>13.6875</c:v>
                </c:pt>
                <c:pt idx="659">
                  <c:v>13.708334000000001</c:v>
                </c:pt>
                <c:pt idx="660">
                  <c:v>13.729165999999999</c:v>
                </c:pt>
                <c:pt idx="661">
                  <c:v>13.75</c:v>
                </c:pt>
                <c:pt idx="662">
                  <c:v>13.770834000000001</c:v>
                </c:pt>
                <c:pt idx="663">
                  <c:v>13.791665999999999</c:v>
                </c:pt>
                <c:pt idx="664">
                  <c:v>13.8125</c:v>
                </c:pt>
                <c:pt idx="665">
                  <c:v>13.833334000000001</c:v>
                </c:pt>
                <c:pt idx="666">
                  <c:v>13.854165999999999</c:v>
                </c:pt>
                <c:pt idx="667">
                  <c:v>13.875</c:v>
                </c:pt>
                <c:pt idx="668">
                  <c:v>13.895834000000001</c:v>
                </c:pt>
                <c:pt idx="669">
                  <c:v>13.916665999999999</c:v>
                </c:pt>
                <c:pt idx="670">
                  <c:v>13.9375</c:v>
                </c:pt>
                <c:pt idx="671">
                  <c:v>13.958334000000001</c:v>
                </c:pt>
                <c:pt idx="672">
                  <c:v>13.979165999999999</c:v>
                </c:pt>
                <c:pt idx="673">
                  <c:v>14</c:v>
                </c:pt>
                <c:pt idx="674">
                  <c:v>14.020834000000001</c:v>
                </c:pt>
                <c:pt idx="675">
                  <c:v>14.041665999999999</c:v>
                </c:pt>
                <c:pt idx="676">
                  <c:v>14.0625</c:v>
                </c:pt>
                <c:pt idx="677">
                  <c:v>14.083334000000001</c:v>
                </c:pt>
                <c:pt idx="678">
                  <c:v>14.104165999999999</c:v>
                </c:pt>
                <c:pt idx="679">
                  <c:v>14.125</c:v>
                </c:pt>
                <c:pt idx="680">
                  <c:v>14.145834000000001</c:v>
                </c:pt>
                <c:pt idx="681">
                  <c:v>14.166665999999999</c:v>
                </c:pt>
                <c:pt idx="682">
                  <c:v>14.1875</c:v>
                </c:pt>
                <c:pt idx="683">
                  <c:v>14.208334000000001</c:v>
                </c:pt>
                <c:pt idx="684">
                  <c:v>14.229165999999999</c:v>
                </c:pt>
                <c:pt idx="685">
                  <c:v>14.25</c:v>
                </c:pt>
                <c:pt idx="686">
                  <c:v>14.270834000000001</c:v>
                </c:pt>
                <c:pt idx="687">
                  <c:v>14.291665999999999</c:v>
                </c:pt>
                <c:pt idx="688">
                  <c:v>14.3125</c:v>
                </c:pt>
                <c:pt idx="689">
                  <c:v>14.333334000000001</c:v>
                </c:pt>
                <c:pt idx="690">
                  <c:v>14.354165999999999</c:v>
                </c:pt>
                <c:pt idx="691">
                  <c:v>14.375</c:v>
                </c:pt>
                <c:pt idx="692">
                  <c:v>14.395834000000001</c:v>
                </c:pt>
                <c:pt idx="693">
                  <c:v>14.416665999999999</c:v>
                </c:pt>
                <c:pt idx="694">
                  <c:v>14.4375</c:v>
                </c:pt>
                <c:pt idx="695">
                  <c:v>14.458334000000001</c:v>
                </c:pt>
                <c:pt idx="696">
                  <c:v>14.479165999999999</c:v>
                </c:pt>
                <c:pt idx="697">
                  <c:v>14.5</c:v>
                </c:pt>
                <c:pt idx="698">
                  <c:v>14.520834000000001</c:v>
                </c:pt>
                <c:pt idx="699">
                  <c:v>14.541665999999999</c:v>
                </c:pt>
                <c:pt idx="700">
                  <c:v>14.5625</c:v>
                </c:pt>
                <c:pt idx="701">
                  <c:v>14.583334000000001</c:v>
                </c:pt>
                <c:pt idx="702">
                  <c:v>14.604165999999999</c:v>
                </c:pt>
                <c:pt idx="703">
                  <c:v>14.625</c:v>
                </c:pt>
                <c:pt idx="704">
                  <c:v>14.645834000000001</c:v>
                </c:pt>
                <c:pt idx="705">
                  <c:v>14.666665999999999</c:v>
                </c:pt>
                <c:pt idx="706">
                  <c:v>14.6875</c:v>
                </c:pt>
                <c:pt idx="707">
                  <c:v>14.708334000000001</c:v>
                </c:pt>
                <c:pt idx="708">
                  <c:v>14.729165999999999</c:v>
                </c:pt>
                <c:pt idx="709">
                  <c:v>14.75</c:v>
                </c:pt>
                <c:pt idx="710">
                  <c:v>14.770834000000001</c:v>
                </c:pt>
                <c:pt idx="711">
                  <c:v>14.791665999999999</c:v>
                </c:pt>
                <c:pt idx="712">
                  <c:v>14.8125</c:v>
                </c:pt>
                <c:pt idx="713">
                  <c:v>14.833334000000001</c:v>
                </c:pt>
                <c:pt idx="714">
                  <c:v>14.854165999999999</c:v>
                </c:pt>
                <c:pt idx="715">
                  <c:v>14.875</c:v>
                </c:pt>
                <c:pt idx="716">
                  <c:v>14.895834000000001</c:v>
                </c:pt>
                <c:pt idx="717">
                  <c:v>14.916665999999999</c:v>
                </c:pt>
                <c:pt idx="718">
                  <c:v>14.9375</c:v>
                </c:pt>
                <c:pt idx="719">
                  <c:v>14.958334000000001</c:v>
                </c:pt>
                <c:pt idx="720">
                  <c:v>14.979165999999999</c:v>
                </c:pt>
                <c:pt idx="721">
                  <c:v>15</c:v>
                </c:pt>
                <c:pt idx="722">
                  <c:v>15.020834000000001</c:v>
                </c:pt>
                <c:pt idx="723">
                  <c:v>15.041665999999999</c:v>
                </c:pt>
                <c:pt idx="724">
                  <c:v>15.0625</c:v>
                </c:pt>
                <c:pt idx="725">
                  <c:v>15.083334000000001</c:v>
                </c:pt>
                <c:pt idx="726">
                  <c:v>15.104165999999999</c:v>
                </c:pt>
                <c:pt idx="727">
                  <c:v>15.125</c:v>
                </c:pt>
                <c:pt idx="728">
                  <c:v>15.145834000000001</c:v>
                </c:pt>
                <c:pt idx="729">
                  <c:v>15.166665999999999</c:v>
                </c:pt>
                <c:pt idx="730">
                  <c:v>15.1875</c:v>
                </c:pt>
                <c:pt idx="731">
                  <c:v>15.208334000000001</c:v>
                </c:pt>
                <c:pt idx="732">
                  <c:v>15.229165999999999</c:v>
                </c:pt>
                <c:pt idx="733">
                  <c:v>15.25</c:v>
                </c:pt>
                <c:pt idx="734">
                  <c:v>15.270834000000001</c:v>
                </c:pt>
                <c:pt idx="735">
                  <c:v>15.291665999999999</c:v>
                </c:pt>
                <c:pt idx="736">
                  <c:v>15.3125</c:v>
                </c:pt>
                <c:pt idx="737">
                  <c:v>15.333334000000001</c:v>
                </c:pt>
                <c:pt idx="738">
                  <c:v>15.354165999999999</c:v>
                </c:pt>
                <c:pt idx="739">
                  <c:v>15.375</c:v>
                </c:pt>
                <c:pt idx="740">
                  <c:v>15.395834000000001</c:v>
                </c:pt>
                <c:pt idx="741">
                  <c:v>15.416665999999999</c:v>
                </c:pt>
                <c:pt idx="742">
                  <c:v>15.4375</c:v>
                </c:pt>
                <c:pt idx="743">
                  <c:v>15.458334000000001</c:v>
                </c:pt>
                <c:pt idx="744">
                  <c:v>15.479165999999999</c:v>
                </c:pt>
                <c:pt idx="745">
                  <c:v>15.5</c:v>
                </c:pt>
                <c:pt idx="746">
                  <c:v>15.520834000000001</c:v>
                </c:pt>
                <c:pt idx="747">
                  <c:v>15.541665999999999</c:v>
                </c:pt>
                <c:pt idx="748">
                  <c:v>15.5625</c:v>
                </c:pt>
                <c:pt idx="749">
                  <c:v>15.583334000000001</c:v>
                </c:pt>
                <c:pt idx="750">
                  <c:v>15.604165999999999</c:v>
                </c:pt>
                <c:pt idx="751">
                  <c:v>15.625</c:v>
                </c:pt>
                <c:pt idx="752">
                  <c:v>15.645834000000001</c:v>
                </c:pt>
                <c:pt idx="753">
                  <c:v>15.666665999999999</c:v>
                </c:pt>
                <c:pt idx="754">
                  <c:v>15.6875</c:v>
                </c:pt>
                <c:pt idx="755">
                  <c:v>15.708334000000001</c:v>
                </c:pt>
                <c:pt idx="756">
                  <c:v>15.729165999999999</c:v>
                </c:pt>
                <c:pt idx="757">
                  <c:v>15.75</c:v>
                </c:pt>
                <c:pt idx="758">
                  <c:v>15.770834000000001</c:v>
                </c:pt>
                <c:pt idx="759">
                  <c:v>15.791665999999999</c:v>
                </c:pt>
                <c:pt idx="760">
                  <c:v>15.8125</c:v>
                </c:pt>
                <c:pt idx="761">
                  <c:v>15.833334000000001</c:v>
                </c:pt>
                <c:pt idx="762">
                  <c:v>15.854165999999999</c:v>
                </c:pt>
                <c:pt idx="763">
                  <c:v>15.875</c:v>
                </c:pt>
                <c:pt idx="764">
                  <c:v>15.895834000000001</c:v>
                </c:pt>
                <c:pt idx="765">
                  <c:v>15.916665999999999</c:v>
                </c:pt>
                <c:pt idx="766">
                  <c:v>15.9375</c:v>
                </c:pt>
                <c:pt idx="767">
                  <c:v>15.958334000000001</c:v>
                </c:pt>
                <c:pt idx="768">
                  <c:v>15.979165999999999</c:v>
                </c:pt>
                <c:pt idx="769">
                  <c:v>16</c:v>
                </c:pt>
                <c:pt idx="770">
                  <c:v>16.020834000000001</c:v>
                </c:pt>
                <c:pt idx="771">
                  <c:v>16.041665999999999</c:v>
                </c:pt>
                <c:pt idx="772">
                  <c:v>16.0625</c:v>
                </c:pt>
                <c:pt idx="773">
                  <c:v>16.083334000000001</c:v>
                </c:pt>
                <c:pt idx="774">
                  <c:v>16.104165999999999</c:v>
                </c:pt>
                <c:pt idx="775">
                  <c:v>16.125</c:v>
                </c:pt>
                <c:pt idx="776">
                  <c:v>16.145834000000001</c:v>
                </c:pt>
                <c:pt idx="777">
                  <c:v>16.166665999999999</c:v>
                </c:pt>
                <c:pt idx="778">
                  <c:v>16.1875</c:v>
                </c:pt>
                <c:pt idx="779">
                  <c:v>16.208334000000001</c:v>
                </c:pt>
                <c:pt idx="780">
                  <c:v>16.229165999999999</c:v>
                </c:pt>
                <c:pt idx="781">
                  <c:v>16.25</c:v>
                </c:pt>
                <c:pt idx="782">
                  <c:v>16.270834000000001</c:v>
                </c:pt>
                <c:pt idx="783">
                  <c:v>16.291665999999999</c:v>
                </c:pt>
                <c:pt idx="784">
                  <c:v>16.3125</c:v>
                </c:pt>
                <c:pt idx="785">
                  <c:v>16.333334000000001</c:v>
                </c:pt>
                <c:pt idx="786">
                  <c:v>16.354165999999999</c:v>
                </c:pt>
                <c:pt idx="787">
                  <c:v>16.375</c:v>
                </c:pt>
                <c:pt idx="788">
                  <c:v>16.395834000000001</c:v>
                </c:pt>
                <c:pt idx="789">
                  <c:v>16.416665999999999</c:v>
                </c:pt>
                <c:pt idx="790">
                  <c:v>16.4375</c:v>
                </c:pt>
                <c:pt idx="791">
                  <c:v>16.458334000000001</c:v>
                </c:pt>
                <c:pt idx="792">
                  <c:v>16.479165999999999</c:v>
                </c:pt>
                <c:pt idx="793">
                  <c:v>16.5</c:v>
                </c:pt>
                <c:pt idx="794">
                  <c:v>16.520834000000001</c:v>
                </c:pt>
                <c:pt idx="795">
                  <c:v>16.541665999999999</c:v>
                </c:pt>
                <c:pt idx="796">
                  <c:v>16.5625</c:v>
                </c:pt>
                <c:pt idx="797">
                  <c:v>16.583334000000001</c:v>
                </c:pt>
                <c:pt idx="798">
                  <c:v>16.604165999999999</c:v>
                </c:pt>
                <c:pt idx="799">
                  <c:v>16.625</c:v>
                </c:pt>
                <c:pt idx="800">
                  <c:v>16.645834000000001</c:v>
                </c:pt>
                <c:pt idx="801">
                  <c:v>16.666665999999999</c:v>
                </c:pt>
                <c:pt idx="802">
                  <c:v>16.6875</c:v>
                </c:pt>
                <c:pt idx="803">
                  <c:v>16.708334000000001</c:v>
                </c:pt>
                <c:pt idx="804">
                  <c:v>16.729165999999999</c:v>
                </c:pt>
                <c:pt idx="805">
                  <c:v>16.75</c:v>
                </c:pt>
                <c:pt idx="806">
                  <c:v>16.770834000000001</c:v>
                </c:pt>
                <c:pt idx="807">
                  <c:v>16.791665999999999</c:v>
                </c:pt>
                <c:pt idx="808">
                  <c:v>16.8125</c:v>
                </c:pt>
                <c:pt idx="809">
                  <c:v>16.833334000000001</c:v>
                </c:pt>
                <c:pt idx="810">
                  <c:v>16.854165999999999</c:v>
                </c:pt>
                <c:pt idx="811">
                  <c:v>16.875</c:v>
                </c:pt>
                <c:pt idx="812">
                  <c:v>16.895834000000001</c:v>
                </c:pt>
                <c:pt idx="813">
                  <c:v>16.916665999999999</c:v>
                </c:pt>
                <c:pt idx="814">
                  <c:v>16.9375</c:v>
                </c:pt>
                <c:pt idx="815">
                  <c:v>16.958334000000001</c:v>
                </c:pt>
                <c:pt idx="816">
                  <c:v>16.979165999999999</c:v>
                </c:pt>
                <c:pt idx="817">
                  <c:v>17</c:v>
                </c:pt>
                <c:pt idx="818">
                  <c:v>17.020834000000001</c:v>
                </c:pt>
                <c:pt idx="819">
                  <c:v>17.041665999999999</c:v>
                </c:pt>
                <c:pt idx="820">
                  <c:v>17.0625</c:v>
                </c:pt>
                <c:pt idx="821">
                  <c:v>17.083334000000001</c:v>
                </c:pt>
                <c:pt idx="822">
                  <c:v>17.104165999999999</c:v>
                </c:pt>
                <c:pt idx="823">
                  <c:v>17.125</c:v>
                </c:pt>
                <c:pt idx="824">
                  <c:v>17.145834000000001</c:v>
                </c:pt>
                <c:pt idx="825">
                  <c:v>17.166665999999999</c:v>
                </c:pt>
                <c:pt idx="826">
                  <c:v>17.1875</c:v>
                </c:pt>
                <c:pt idx="827">
                  <c:v>17.208334000000001</c:v>
                </c:pt>
                <c:pt idx="828">
                  <c:v>17.229165999999999</c:v>
                </c:pt>
                <c:pt idx="829">
                  <c:v>17.25</c:v>
                </c:pt>
                <c:pt idx="830">
                  <c:v>17.270834000000001</c:v>
                </c:pt>
                <c:pt idx="831">
                  <c:v>17.291665999999999</c:v>
                </c:pt>
                <c:pt idx="832">
                  <c:v>17.3125</c:v>
                </c:pt>
                <c:pt idx="833">
                  <c:v>17.333334000000001</c:v>
                </c:pt>
                <c:pt idx="834">
                  <c:v>17.354165999999999</c:v>
                </c:pt>
                <c:pt idx="835">
                  <c:v>17.375</c:v>
                </c:pt>
                <c:pt idx="836">
                  <c:v>17.395834000000001</c:v>
                </c:pt>
                <c:pt idx="837">
                  <c:v>17.416665999999999</c:v>
                </c:pt>
                <c:pt idx="838">
                  <c:v>17.4375</c:v>
                </c:pt>
                <c:pt idx="839">
                  <c:v>17.458334000000001</c:v>
                </c:pt>
                <c:pt idx="840">
                  <c:v>17.479165999999999</c:v>
                </c:pt>
                <c:pt idx="841">
                  <c:v>17.5</c:v>
                </c:pt>
                <c:pt idx="842">
                  <c:v>17.520834000000001</c:v>
                </c:pt>
                <c:pt idx="843">
                  <c:v>17.541665999999999</c:v>
                </c:pt>
                <c:pt idx="844">
                  <c:v>17.5625</c:v>
                </c:pt>
                <c:pt idx="845">
                  <c:v>17.583334000000001</c:v>
                </c:pt>
                <c:pt idx="846">
                  <c:v>17.604165999999999</c:v>
                </c:pt>
                <c:pt idx="847">
                  <c:v>17.625</c:v>
                </c:pt>
                <c:pt idx="848">
                  <c:v>17.645834000000001</c:v>
                </c:pt>
                <c:pt idx="849">
                  <c:v>17.666665999999999</c:v>
                </c:pt>
                <c:pt idx="850">
                  <c:v>17.6875</c:v>
                </c:pt>
                <c:pt idx="851">
                  <c:v>17.708334000000001</c:v>
                </c:pt>
                <c:pt idx="852">
                  <c:v>17.729165999999999</c:v>
                </c:pt>
                <c:pt idx="853">
                  <c:v>17.75</c:v>
                </c:pt>
                <c:pt idx="854">
                  <c:v>17.770834000000001</c:v>
                </c:pt>
                <c:pt idx="855">
                  <c:v>17.791665999999999</c:v>
                </c:pt>
                <c:pt idx="856">
                  <c:v>17.8125</c:v>
                </c:pt>
                <c:pt idx="857">
                  <c:v>17.833334000000001</c:v>
                </c:pt>
                <c:pt idx="858">
                  <c:v>17.854165999999999</c:v>
                </c:pt>
                <c:pt idx="859">
                  <c:v>17.875</c:v>
                </c:pt>
                <c:pt idx="860">
                  <c:v>17.895834000000001</c:v>
                </c:pt>
                <c:pt idx="861">
                  <c:v>17.916665999999999</c:v>
                </c:pt>
                <c:pt idx="862">
                  <c:v>17.9375</c:v>
                </c:pt>
                <c:pt idx="863">
                  <c:v>17.958334000000001</c:v>
                </c:pt>
                <c:pt idx="864">
                  <c:v>17.979165999999999</c:v>
                </c:pt>
                <c:pt idx="865">
                  <c:v>18</c:v>
                </c:pt>
                <c:pt idx="866">
                  <c:v>18.020834000000001</c:v>
                </c:pt>
                <c:pt idx="867">
                  <c:v>18.041665999999999</c:v>
                </c:pt>
                <c:pt idx="868">
                  <c:v>18.0625</c:v>
                </c:pt>
                <c:pt idx="869">
                  <c:v>18.083334000000001</c:v>
                </c:pt>
                <c:pt idx="870">
                  <c:v>18.104165999999999</c:v>
                </c:pt>
                <c:pt idx="871">
                  <c:v>18.125</c:v>
                </c:pt>
                <c:pt idx="872">
                  <c:v>18.145834000000001</c:v>
                </c:pt>
                <c:pt idx="873">
                  <c:v>18.166665999999999</c:v>
                </c:pt>
                <c:pt idx="874">
                  <c:v>18.1875</c:v>
                </c:pt>
                <c:pt idx="875">
                  <c:v>18.208334000000001</c:v>
                </c:pt>
                <c:pt idx="876">
                  <c:v>18.229165999999999</c:v>
                </c:pt>
                <c:pt idx="877">
                  <c:v>18.25</c:v>
                </c:pt>
                <c:pt idx="878">
                  <c:v>18.270834000000001</c:v>
                </c:pt>
                <c:pt idx="879">
                  <c:v>18.291665999999999</c:v>
                </c:pt>
                <c:pt idx="880">
                  <c:v>18.3125</c:v>
                </c:pt>
                <c:pt idx="881">
                  <c:v>18.333334000000001</c:v>
                </c:pt>
                <c:pt idx="882">
                  <c:v>18.354165999999999</c:v>
                </c:pt>
                <c:pt idx="883">
                  <c:v>18.375</c:v>
                </c:pt>
                <c:pt idx="884">
                  <c:v>18.395834000000001</c:v>
                </c:pt>
                <c:pt idx="885">
                  <c:v>18.416665999999999</c:v>
                </c:pt>
                <c:pt idx="886">
                  <c:v>18.4375</c:v>
                </c:pt>
                <c:pt idx="887">
                  <c:v>18.458334000000001</c:v>
                </c:pt>
                <c:pt idx="888">
                  <c:v>18.479165999999999</c:v>
                </c:pt>
                <c:pt idx="889">
                  <c:v>18.5</c:v>
                </c:pt>
                <c:pt idx="890">
                  <c:v>18.520834000000001</c:v>
                </c:pt>
                <c:pt idx="891">
                  <c:v>18.541665999999999</c:v>
                </c:pt>
                <c:pt idx="892">
                  <c:v>18.5625</c:v>
                </c:pt>
                <c:pt idx="893">
                  <c:v>18.583334000000001</c:v>
                </c:pt>
                <c:pt idx="894">
                  <c:v>18.604165999999999</c:v>
                </c:pt>
                <c:pt idx="895">
                  <c:v>18.625</c:v>
                </c:pt>
                <c:pt idx="896">
                  <c:v>18.645834000000001</c:v>
                </c:pt>
                <c:pt idx="897">
                  <c:v>18.666665999999999</c:v>
                </c:pt>
                <c:pt idx="898">
                  <c:v>18.6875</c:v>
                </c:pt>
                <c:pt idx="899">
                  <c:v>18.708334000000001</c:v>
                </c:pt>
                <c:pt idx="900">
                  <c:v>18.729165999999999</c:v>
                </c:pt>
                <c:pt idx="901">
                  <c:v>18.75</c:v>
                </c:pt>
                <c:pt idx="902">
                  <c:v>18.770834000000001</c:v>
                </c:pt>
                <c:pt idx="903">
                  <c:v>18.791665999999999</c:v>
                </c:pt>
                <c:pt idx="904">
                  <c:v>18.8125</c:v>
                </c:pt>
                <c:pt idx="905">
                  <c:v>18.833334000000001</c:v>
                </c:pt>
                <c:pt idx="906">
                  <c:v>18.854165999999999</c:v>
                </c:pt>
                <c:pt idx="907">
                  <c:v>18.875</c:v>
                </c:pt>
                <c:pt idx="908">
                  <c:v>18.895834000000001</c:v>
                </c:pt>
                <c:pt idx="909">
                  <c:v>18.916665999999999</c:v>
                </c:pt>
                <c:pt idx="910">
                  <c:v>18.9375</c:v>
                </c:pt>
                <c:pt idx="911">
                  <c:v>18.958334000000001</c:v>
                </c:pt>
                <c:pt idx="912">
                  <c:v>18.979165999999999</c:v>
                </c:pt>
                <c:pt idx="913">
                  <c:v>19</c:v>
                </c:pt>
                <c:pt idx="914">
                  <c:v>19.020834000000001</c:v>
                </c:pt>
                <c:pt idx="915">
                  <c:v>19.041665999999999</c:v>
                </c:pt>
                <c:pt idx="916">
                  <c:v>19.0625</c:v>
                </c:pt>
                <c:pt idx="917">
                  <c:v>19.083334000000001</c:v>
                </c:pt>
                <c:pt idx="918">
                  <c:v>19.104165999999999</c:v>
                </c:pt>
                <c:pt idx="919">
                  <c:v>19.125</c:v>
                </c:pt>
                <c:pt idx="920">
                  <c:v>19.145834000000001</c:v>
                </c:pt>
                <c:pt idx="921">
                  <c:v>19.166665999999999</c:v>
                </c:pt>
                <c:pt idx="922">
                  <c:v>19.1875</c:v>
                </c:pt>
                <c:pt idx="923">
                  <c:v>19.208334000000001</c:v>
                </c:pt>
                <c:pt idx="924">
                  <c:v>19.229165999999999</c:v>
                </c:pt>
                <c:pt idx="925">
                  <c:v>19.25</c:v>
                </c:pt>
                <c:pt idx="926">
                  <c:v>19.270834000000001</c:v>
                </c:pt>
                <c:pt idx="927">
                  <c:v>19.291665999999999</c:v>
                </c:pt>
                <c:pt idx="928">
                  <c:v>19.3125</c:v>
                </c:pt>
                <c:pt idx="929">
                  <c:v>19.333334000000001</c:v>
                </c:pt>
                <c:pt idx="930">
                  <c:v>19.354165999999999</c:v>
                </c:pt>
                <c:pt idx="931">
                  <c:v>19.375</c:v>
                </c:pt>
                <c:pt idx="932">
                  <c:v>19.395834000000001</c:v>
                </c:pt>
                <c:pt idx="933">
                  <c:v>19.416665999999999</c:v>
                </c:pt>
                <c:pt idx="934">
                  <c:v>19.4375</c:v>
                </c:pt>
                <c:pt idx="935">
                  <c:v>19.458334000000001</c:v>
                </c:pt>
                <c:pt idx="936">
                  <c:v>19.479165999999999</c:v>
                </c:pt>
                <c:pt idx="937">
                  <c:v>19.5</c:v>
                </c:pt>
                <c:pt idx="938">
                  <c:v>19.520831999999999</c:v>
                </c:pt>
                <c:pt idx="939">
                  <c:v>19.541665999999999</c:v>
                </c:pt>
                <c:pt idx="940">
                  <c:v>19.5625</c:v>
                </c:pt>
                <c:pt idx="941">
                  <c:v>19.583331999999999</c:v>
                </c:pt>
                <c:pt idx="942">
                  <c:v>19.604165999999999</c:v>
                </c:pt>
                <c:pt idx="943">
                  <c:v>19.625</c:v>
                </c:pt>
                <c:pt idx="944">
                  <c:v>19.645831999999999</c:v>
                </c:pt>
                <c:pt idx="945">
                  <c:v>19.666665999999999</c:v>
                </c:pt>
                <c:pt idx="946">
                  <c:v>19.6875</c:v>
                </c:pt>
                <c:pt idx="947">
                  <c:v>19.708331999999999</c:v>
                </c:pt>
                <c:pt idx="948">
                  <c:v>19.729165999999999</c:v>
                </c:pt>
                <c:pt idx="949">
                  <c:v>19.75</c:v>
                </c:pt>
                <c:pt idx="950">
                  <c:v>19.770831999999999</c:v>
                </c:pt>
                <c:pt idx="951">
                  <c:v>19.791665999999999</c:v>
                </c:pt>
                <c:pt idx="952">
                  <c:v>19.8125</c:v>
                </c:pt>
                <c:pt idx="953">
                  <c:v>19.833331999999999</c:v>
                </c:pt>
                <c:pt idx="954">
                  <c:v>19.854165999999999</c:v>
                </c:pt>
                <c:pt idx="955">
                  <c:v>19.875</c:v>
                </c:pt>
                <c:pt idx="956">
                  <c:v>19.895831999999999</c:v>
                </c:pt>
                <c:pt idx="957">
                  <c:v>19.916665999999999</c:v>
                </c:pt>
                <c:pt idx="958">
                  <c:v>19.9375</c:v>
                </c:pt>
                <c:pt idx="959">
                  <c:v>19.958331999999999</c:v>
                </c:pt>
                <c:pt idx="960">
                  <c:v>19.979165999999999</c:v>
                </c:pt>
                <c:pt idx="961">
                  <c:v>20</c:v>
                </c:pt>
                <c:pt idx="964">
                  <c:v>0.68750099999999992</c:v>
                </c:pt>
                <c:pt idx="965">
                  <c:v>0.83333399999999991</c:v>
                </c:pt>
              </c:numCache>
            </c:numRef>
          </c:xVal>
          <c:yVal>
            <c:numRef>
              <c:f>aLL!$J$2:$J$968</c:f>
              <c:numCache>
                <c:formatCode>General</c:formatCode>
                <c:ptCount val="967"/>
                <c:pt idx="0">
                  <c:v>60</c:v>
                </c:pt>
                <c:pt idx="1">
                  <c:v>60.000008000000001</c:v>
                </c:pt>
                <c:pt idx="2">
                  <c:v>60.000031</c:v>
                </c:pt>
                <c:pt idx="3">
                  <c:v>60.000056999999998</c:v>
                </c:pt>
                <c:pt idx="4">
                  <c:v>60.000079999999997</c:v>
                </c:pt>
                <c:pt idx="5">
                  <c:v>60.000098999999999</c:v>
                </c:pt>
                <c:pt idx="6">
                  <c:v>60.000121999999998</c:v>
                </c:pt>
                <c:pt idx="7">
                  <c:v>60.000137000000002</c:v>
                </c:pt>
                <c:pt idx="8">
                  <c:v>60.000145000000003</c:v>
                </c:pt>
                <c:pt idx="9">
                  <c:v>60.000149</c:v>
                </c:pt>
                <c:pt idx="10">
                  <c:v>60.000155999999997</c:v>
                </c:pt>
                <c:pt idx="11">
                  <c:v>60.000163999999998</c:v>
                </c:pt>
                <c:pt idx="12">
                  <c:v>60.000171999999999</c:v>
                </c:pt>
                <c:pt idx="13">
                  <c:v>60.000171999999999</c:v>
                </c:pt>
                <c:pt idx="14">
                  <c:v>60.000171999999999</c:v>
                </c:pt>
                <c:pt idx="15">
                  <c:v>60.000171999999999</c:v>
                </c:pt>
                <c:pt idx="16">
                  <c:v>60.000171999999999</c:v>
                </c:pt>
                <c:pt idx="17">
                  <c:v>60.000171999999999</c:v>
                </c:pt>
                <c:pt idx="18">
                  <c:v>60.000163999999998</c:v>
                </c:pt>
                <c:pt idx="19">
                  <c:v>60.000163999999998</c:v>
                </c:pt>
                <c:pt idx="20">
                  <c:v>60.000155999999997</c:v>
                </c:pt>
                <c:pt idx="21">
                  <c:v>60.000155999999997</c:v>
                </c:pt>
                <c:pt idx="22">
                  <c:v>60.000149</c:v>
                </c:pt>
                <c:pt idx="23">
                  <c:v>60.000145000000003</c:v>
                </c:pt>
                <c:pt idx="24">
                  <c:v>60.000137000000002</c:v>
                </c:pt>
                <c:pt idx="25">
                  <c:v>60.000137000000002</c:v>
                </c:pt>
                <c:pt idx="26">
                  <c:v>59.994796999999998</c:v>
                </c:pt>
                <c:pt idx="27">
                  <c:v>59.990364</c:v>
                </c:pt>
                <c:pt idx="28">
                  <c:v>59.985939000000002</c:v>
                </c:pt>
                <c:pt idx="29">
                  <c:v>59.981388000000003</c:v>
                </c:pt>
                <c:pt idx="30">
                  <c:v>59.976646000000002</c:v>
                </c:pt>
                <c:pt idx="31">
                  <c:v>59.971687000000003</c:v>
                </c:pt>
                <c:pt idx="32">
                  <c:v>59.966498999999999</c:v>
                </c:pt>
                <c:pt idx="33">
                  <c:v>59.961067</c:v>
                </c:pt>
                <c:pt idx="34">
                  <c:v>59.955376000000001</c:v>
                </c:pt>
                <c:pt idx="35">
                  <c:v>59.949500999999998</c:v>
                </c:pt>
                <c:pt idx="36">
                  <c:v>59.943420000000003</c:v>
                </c:pt>
                <c:pt idx="37">
                  <c:v>59.937179999999998</c:v>
                </c:pt>
                <c:pt idx="38">
                  <c:v>59.930809000000004</c:v>
                </c:pt>
                <c:pt idx="39">
                  <c:v>59.924332</c:v>
                </c:pt>
                <c:pt idx="40">
                  <c:v>59.917766999999998</c:v>
                </c:pt>
                <c:pt idx="41">
                  <c:v>59.911113999999998</c:v>
                </c:pt>
                <c:pt idx="42">
                  <c:v>59.904381000000001</c:v>
                </c:pt>
                <c:pt idx="43">
                  <c:v>59.897540999999997</c:v>
                </c:pt>
                <c:pt idx="44">
                  <c:v>59.890639999999998</c:v>
                </c:pt>
                <c:pt idx="45">
                  <c:v>59.883628999999999</c:v>
                </c:pt>
                <c:pt idx="46">
                  <c:v>59.876511000000001</c:v>
                </c:pt>
                <c:pt idx="47">
                  <c:v>59.869286000000002</c:v>
                </c:pt>
                <c:pt idx="48">
                  <c:v>59.86195</c:v>
                </c:pt>
                <c:pt idx="49">
                  <c:v>59.854495999999997</c:v>
                </c:pt>
                <c:pt idx="50">
                  <c:v>59.846927999999998</c:v>
                </c:pt>
                <c:pt idx="51">
                  <c:v>59.839249000000002</c:v>
                </c:pt>
                <c:pt idx="52">
                  <c:v>59.831459000000002</c:v>
                </c:pt>
                <c:pt idx="53">
                  <c:v>59.823563</c:v>
                </c:pt>
                <c:pt idx="54">
                  <c:v>59.815570999999998</c:v>
                </c:pt>
                <c:pt idx="55">
                  <c:v>59.807442000000002</c:v>
                </c:pt>
                <c:pt idx="56">
                  <c:v>59.799289999999999</c:v>
                </c:pt>
                <c:pt idx="57">
                  <c:v>59.790923999999997</c:v>
                </c:pt>
                <c:pt idx="58">
                  <c:v>59.782615999999997</c:v>
                </c:pt>
                <c:pt idx="59">
                  <c:v>59.774318999999998</c:v>
                </c:pt>
                <c:pt idx="60">
                  <c:v>59.765968000000001</c:v>
                </c:pt>
                <c:pt idx="61">
                  <c:v>59.757598999999999</c:v>
                </c:pt>
                <c:pt idx="62">
                  <c:v>59.749237000000001</c:v>
                </c:pt>
                <c:pt idx="63">
                  <c:v>59.740825999999998</c:v>
                </c:pt>
                <c:pt idx="64">
                  <c:v>59.732585999999998</c:v>
                </c:pt>
                <c:pt idx="65">
                  <c:v>59.724353999999998</c:v>
                </c:pt>
                <c:pt idx="66">
                  <c:v>59.716236000000002</c:v>
                </c:pt>
                <c:pt idx="67">
                  <c:v>59.708404999999999</c:v>
                </c:pt>
                <c:pt idx="68">
                  <c:v>59.700760000000002</c:v>
                </c:pt>
                <c:pt idx="69">
                  <c:v>59.693745</c:v>
                </c:pt>
                <c:pt idx="70">
                  <c:v>59.686999999999998</c:v>
                </c:pt>
                <c:pt idx="71">
                  <c:v>59.680447000000001</c:v>
                </c:pt>
                <c:pt idx="72">
                  <c:v>59.674045999999997</c:v>
                </c:pt>
                <c:pt idx="73">
                  <c:v>59.667850000000001</c:v>
                </c:pt>
                <c:pt idx="74">
                  <c:v>59.661884000000001</c:v>
                </c:pt>
                <c:pt idx="75">
                  <c:v>59.656086000000002</c:v>
                </c:pt>
                <c:pt idx="76">
                  <c:v>59.650680999999999</c:v>
                </c:pt>
                <c:pt idx="77">
                  <c:v>59.645538000000002</c:v>
                </c:pt>
                <c:pt idx="78">
                  <c:v>59.640647999999999</c:v>
                </c:pt>
                <c:pt idx="79">
                  <c:v>59.636017000000002</c:v>
                </c:pt>
                <c:pt idx="80">
                  <c:v>59.631526999999998</c:v>
                </c:pt>
                <c:pt idx="81">
                  <c:v>59.627296000000001</c:v>
                </c:pt>
                <c:pt idx="82">
                  <c:v>59.623344000000003</c:v>
                </c:pt>
                <c:pt idx="83">
                  <c:v>59.619579000000002</c:v>
                </c:pt>
                <c:pt idx="84">
                  <c:v>59.615966999999998</c:v>
                </c:pt>
                <c:pt idx="85">
                  <c:v>59.612518000000001</c:v>
                </c:pt>
                <c:pt idx="86">
                  <c:v>59.609158000000001</c:v>
                </c:pt>
                <c:pt idx="87">
                  <c:v>59.605857999999998</c:v>
                </c:pt>
                <c:pt idx="88">
                  <c:v>59.602642000000003</c:v>
                </c:pt>
                <c:pt idx="89">
                  <c:v>59.599536999999998</c:v>
                </c:pt>
                <c:pt idx="90">
                  <c:v>59.596465999999999</c:v>
                </c:pt>
                <c:pt idx="91">
                  <c:v>59.593409999999999</c:v>
                </c:pt>
                <c:pt idx="92">
                  <c:v>59.590331999999997</c:v>
                </c:pt>
                <c:pt idx="93">
                  <c:v>59.587242000000003</c:v>
                </c:pt>
                <c:pt idx="94">
                  <c:v>59.584114</c:v>
                </c:pt>
                <c:pt idx="95">
                  <c:v>59.580956</c:v>
                </c:pt>
                <c:pt idx="96">
                  <c:v>59.577744000000003</c:v>
                </c:pt>
                <c:pt idx="97">
                  <c:v>59.574455</c:v>
                </c:pt>
                <c:pt idx="98">
                  <c:v>59.571086999999999</c:v>
                </c:pt>
                <c:pt idx="99">
                  <c:v>59.567627000000002</c:v>
                </c:pt>
                <c:pt idx="100">
                  <c:v>59.564079</c:v>
                </c:pt>
                <c:pt idx="101">
                  <c:v>59.560436000000003</c:v>
                </c:pt>
                <c:pt idx="102">
                  <c:v>59.556697999999997</c:v>
                </c:pt>
                <c:pt idx="103">
                  <c:v>59.552855999999998</c:v>
                </c:pt>
                <c:pt idx="104">
                  <c:v>59.548935</c:v>
                </c:pt>
                <c:pt idx="105">
                  <c:v>59.544910000000002</c:v>
                </c:pt>
                <c:pt idx="106">
                  <c:v>59.540798000000002</c:v>
                </c:pt>
                <c:pt idx="107">
                  <c:v>59.536602000000002</c:v>
                </c:pt>
                <c:pt idx="108">
                  <c:v>59.532330000000002</c:v>
                </c:pt>
                <c:pt idx="109">
                  <c:v>59.527985000000001</c:v>
                </c:pt>
                <c:pt idx="110">
                  <c:v>59.523575000000001</c:v>
                </c:pt>
                <c:pt idx="111">
                  <c:v>59.519108000000003</c:v>
                </c:pt>
                <c:pt idx="112">
                  <c:v>59.514586999999999</c:v>
                </c:pt>
                <c:pt idx="113">
                  <c:v>59.510033</c:v>
                </c:pt>
                <c:pt idx="114">
                  <c:v>59.505436000000003</c:v>
                </c:pt>
                <c:pt idx="115">
                  <c:v>59.500816</c:v>
                </c:pt>
                <c:pt idx="116">
                  <c:v>59.496174000000003</c:v>
                </c:pt>
                <c:pt idx="117">
                  <c:v>59.491520000000001</c:v>
                </c:pt>
                <c:pt idx="118">
                  <c:v>59.486865999999999</c:v>
                </c:pt>
                <c:pt idx="119">
                  <c:v>59.482204000000003</c:v>
                </c:pt>
                <c:pt idx="120">
                  <c:v>59.477550999999998</c:v>
                </c:pt>
                <c:pt idx="121">
                  <c:v>59.472915999999998</c:v>
                </c:pt>
                <c:pt idx="122">
                  <c:v>59.468288000000001</c:v>
                </c:pt>
                <c:pt idx="123">
                  <c:v>59.463692000000002</c:v>
                </c:pt>
                <c:pt idx="124">
                  <c:v>59.459122000000001</c:v>
                </c:pt>
                <c:pt idx="125">
                  <c:v>59.454582000000002</c:v>
                </c:pt>
                <c:pt idx="126">
                  <c:v>59.450080999999997</c:v>
                </c:pt>
                <c:pt idx="127">
                  <c:v>59.445613999999999</c:v>
                </c:pt>
                <c:pt idx="128">
                  <c:v>59.441192999999998</c:v>
                </c:pt>
                <c:pt idx="129">
                  <c:v>59.436816999999998</c:v>
                </c:pt>
                <c:pt idx="130">
                  <c:v>59.432502999999997</c:v>
                </c:pt>
                <c:pt idx="131">
                  <c:v>59.428226000000002</c:v>
                </c:pt>
                <c:pt idx="132">
                  <c:v>59.424019000000001</c:v>
                </c:pt>
                <c:pt idx="133">
                  <c:v>59.419871999999998</c:v>
                </c:pt>
                <c:pt idx="134">
                  <c:v>59.415798000000002</c:v>
                </c:pt>
                <c:pt idx="135">
                  <c:v>59.411788999999999</c:v>
                </c:pt>
                <c:pt idx="136">
                  <c:v>59.407851999999998</c:v>
                </c:pt>
                <c:pt idx="137">
                  <c:v>59.403998999999999</c:v>
                </c:pt>
                <c:pt idx="138">
                  <c:v>59.400222999999997</c:v>
                </c:pt>
                <c:pt idx="139">
                  <c:v>59.396529999999998</c:v>
                </c:pt>
                <c:pt idx="140">
                  <c:v>59.392921000000001</c:v>
                </c:pt>
                <c:pt idx="141">
                  <c:v>59.389397000000002</c:v>
                </c:pt>
                <c:pt idx="142">
                  <c:v>59.385962999999997</c:v>
                </c:pt>
                <c:pt idx="143">
                  <c:v>59.382621999999998</c:v>
                </c:pt>
                <c:pt idx="144">
                  <c:v>59.379371999999996</c:v>
                </c:pt>
                <c:pt idx="145">
                  <c:v>59.376213</c:v>
                </c:pt>
                <c:pt idx="146">
                  <c:v>59.373137999999997</c:v>
                </c:pt>
                <c:pt idx="147">
                  <c:v>59.370151999999997</c:v>
                </c:pt>
                <c:pt idx="148">
                  <c:v>59.367244999999997</c:v>
                </c:pt>
                <c:pt idx="149">
                  <c:v>59.364418000000001</c:v>
                </c:pt>
                <c:pt idx="150">
                  <c:v>59.361656000000004</c:v>
                </c:pt>
                <c:pt idx="151">
                  <c:v>59.358958999999999</c:v>
                </c:pt>
                <c:pt idx="152">
                  <c:v>59.356316</c:v>
                </c:pt>
                <c:pt idx="153">
                  <c:v>59.353721999999998</c:v>
                </c:pt>
                <c:pt idx="154">
                  <c:v>59.351162000000002</c:v>
                </c:pt>
                <c:pt idx="155">
                  <c:v>59.348633</c:v>
                </c:pt>
                <c:pt idx="156">
                  <c:v>59.346119000000002</c:v>
                </c:pt>
                <c:pt idx="157">
                  <c:v>59.343620000000001</c:v>
                </c:pt>
                <c:pt idx="158">
                  <c:v>59.341121999999999</c:v>
                </c:pt>
                <c:pt idx="159">
                  <c:v>59.338614999999997</c:v>
                </c:pt>
                <c:pt idx="160">
                  <c:v>59.336089999999999</c:v>
                </c:pt>
                <c:pt idx="161">
                  <c:v>59.333537999999997</c:v>
                </c:pt>
                <c:pt idx="162">
                  <c:v>59.330956</c:v>
                </c:pt>
                <c:pt idx="163">
                  <c:v>59.328330999999999</c:v>
                </c:pt>
                <c:pt idx="164">
                  <c:v>59.325665000000001</c:v>
                </c:pt>
                <c:pt idx="165">
                  <c:v>59.322944999999997</c:v>
                </c:pt>
                <c:pt idx="166">
                  <c:v>59.320174999999999</c:v>
                </c:pt>
                <c:pt idx="167">
                  <c:v>59.317345000000003</c:v>
                </c:pt>
                <c:pt idx="168">
                  <c:v>59.314456999999997</c:v>
                </c:pt>
                <c:pt idx="169">
                  <c:v>59.311508000000003</c:v>
                </c:pt>
                <c:pt idx="170">
                  <c:v>59.308498</c:v>
                </c:pt>
                <c:pt idx="171">
                  <c:v>59.305430999999999</c:v>
                </c:pt>
                <c:pt idx="172">
                  <c:v>59.302306999999999</c:v>
                </c:pt>
                <c:pt idx="173">
                  <c:v>59.299129000000001</c:v>
                </c:pt>
                <c:pt idx="174">
                  <c:v>59.295898000000001</c:v>
                </c:pt>
                <c:pt idx="175">
                  <c:v>59.292622000000001</c:v>
                </c:pt>
                <c:pt idx="176">
                  <c:v>59.289299</c:v>
                </c:pt>
                <c:pt idx="177">
                  <c:v>59.285941999999999</c:v>
                </c:pt>
                <c:pt idx="178">
                  <c:v>59.282550999999998</c:v>
                </c:pt>
                <c:pt idx="179">
                  <c:v>59.279133000000002</c:v>
                </c:pt>
                <c:pt idx="180">
                  <c:v>59.275691999999999</c:v>
                </c:pt>
                <c:pt idx="181">
                  <c:v>59.272239999999996</c:v>
                </c:pt>
                <c:pt idx="182">
                  <c:v>59.268771999999998</c:v>
                </c:pt>
                <c:pt idx="183">
                  <c:v>59.265304999999998</c:v>
                </c:pt>
                <c:pt idx="184">
                  <c:v>59.261837</c:v>
                </c:pt>
                <c:pt idx="185">
                  <c:v>59.258372999999999</c:v>
                </c:pt>
                <c:pt idx="186">
                  <c:v>59.254921000000003</c:v>
                </c:pt>
                <c:pt idx="187">
                  <c:v>59.251488000000002</c:v>
                </c:pt>
                <c:pt idx="188">
                  <c:v>59.248077000000002</c:v>
                </c:pt>
                <c:pt idx="189">
                  <c:v>59.244689999999999</c:v>
                </c:pt>
                <c:pt idx="190">
                  <c:v>59.241337000000001</c:v>
                </c:pt>
                <c:pt idx="191">
                  <c:v>59.238017999999997</c:v>
                </c:pt>
                <c:pt idx="192">
                  <c:v>59.234737000000003</c:v>
                </c:pt>
                <c:pt idx="193">
                  <c:v>59.231461000000003</c:v>
                </c:pt>
                <c:pt idx="194">
                  <c:v>59.228245000000001</c:v>
                </c:pt>
                <c:pt idx="195">
                  <c:v>59.225056000000002</c:v>
                </c:pt>
                <c:pt idx="196">
                  <c:v>59.222014999999999</c:v>
                </c:pt>
                <c:pt idx="197">
                  <c:v>59.219085999999997</c:v>
                </c:pt>
                <c:pt idx="198">
                  <c:v>59.216392999999997</c:v>
                </c:pt>
                <c:pt idx="199">
                  <c:v>59.213963</c:v>
                </c:pt>
                <c:pt idx="200">
                  <c:v>59.211692999999997</c:v>
                </c:pt>
                <c:pt idx="201">
                  <c:v>59.209553</c:v>
                </c:pt>
                <c:pt idx="202">
                  <c:v>59.208148999999999</c:v>
                </c:pt>
                <c:pt idx="203">
                  <c:v>59.208137999999998</c:v>
                </c:pt>
                <c:pt idx="204">
                  <c:v>59.207993000000002</c:v>
                </c:pt>
                <c:pt idx="205">
                  <c:v>59.207709999999999</c:v>
                </c:pt>
                <c:pt idx="206">
                  <c:v>59.207279</c:v>
                </c:pt>
                <c:pt idx="207">
                  <c:v>59.206778999999997</c:v>
                </c:pt>
                <c:pt idx="208">
                  <c:v>59.206287000000003</c:v>
                </c:pt>
                <c:pt idx="209">
                  <c:v>59.205849000000001</c:v>
                </c:pt>
                <c:pt idx="210">
                  <c:v>59.205494000000002</c:v>
                </c:pt>
                <c:pt idx="211">
                  <c:v>59.205227000000001</c:v>
                </c:pt>
                <c:pt idx="212">
                  <c:v>59.205036</c:v>
                </c:pt>
                <c:pt idx="213">
                  <c:v>59.204909999999998</c:v>
                </c:pt>
                <c:pt idx="214">
                  <c:v>59.204838000000002</c:v>
                </c:pt>
                <c:pt idx="215">
                  <c:v>59.204815000000004</c:v>
                </c:pt>
                <c:pt idx="216">
                  <c:v>59.204833999999998</c:v>
                </c:pt>
                <c:pt idx="217">
                  <c:v>59.204886999999999</c:v>
                </c:pt>
                <c:pt idx="218">
                  <c:v>59.204982999999999</c:v>
                </c:pt>
                <c:pt idx="219">
                  <c:v>59.205115999999997</c:v>
                </c:pt>
                <c:pt idx="220">
                  <c:v>59.205288000000003</c:v>
                </c:pt>
                <c:pt idx="221">
                  <c:v>59.205494000000002</c:v>
                </c:pt>
                <c:pt idx="222">
                  <c:v>59.205734</c:v>
                </c:pt>
                <c:pt idx="223">
                  <c:v>59.206009000000002</c:v>
                </c:pt>
                <c:pt idx="224">
                  <c:v>59.206313999999999</c:v>
                </c:pt>
                <c:pt idx="225">
                  <c:v>59.206634999999999</c:v>
                </c:pt>
                <c:pt idx="226">
                  <c:v>59.206974000000002</c:v>
                </c:pt>
                <c:pt idx="227">
                  <c:v>59.207317000000003</c:v>
                </c:pt>
                <c:pt idx="228">
                  <c:v>59.207661000000002</c:v>
                </c:pt>
                <c:pt idx="229">
                  <c:v>59.207985000000001</c:v>
                </c:pt>
                <c:pt idx="230">
                  <c:v>59.208294000000002</c:v>
                </c:pt>
                <c:pt idx="231">
                  <c:v>59.208565</c:v>
                </c:pt>
                <c:pt idx="232">
                  <c:v>59.208796999999997</c:v>
                </c:pt>
                <c:pt idx="233">
                  <c:v>59.208981000000001</c:v>
                </c:pt>
                <c:pt idx="234">
                  <c:v>59.209105999999998</c:v>
                </c:pt>
                <c:pt idx="235">
                  <c:v>59.209167000000001</c:v>
                </c:pt>
                <c:pt idx="236">
                  <c:v>59.209159999999997</c:v>
                </c:pt>
                <c:pt idx="237">
                  <c:v>59.20908</c:v>
                </c:pt>
                <c:pt idx="238">
                  <c:v>59.208927000000003</c:v>
                </c:pt>
                <c:pt idx="239">
                  <c:v>59.208694000000001</c:v>
                </c:pt>
                <c:pt idx="240">
                  <c:v>59.208388999999997</c:v>
                </c:pt>
                <c:pt idx="241">
                  <c:v>59.208019</c:v>
                </c:pt>
                <c:pt idx="242">
                  <c:v>59.207572999999996</c:v>
                </c:pt>
                <c:pt idx="243">
                  <c:v>59.207065999999998</c:v>
                </c:pt>
                <c:pt idx="244">
                  <c:v>59.206496999999999</c:v>
                </c:pt>
                <c:pt idx="245">
                  <c:v>59.205879000000003</c:v>
                </c:pt>
                <c:pt idx="246">
                  <c:v>59.205215000000003</c:v>
                </c:pt>
                <c:pt idx="247">
                  <c:v>59.204517000000003</c:v>
                </c:pt>
                <c:pt idx="248">
                  <c:v>59.203789</c:v>
                </c:pt>
                <c:pt idx="249">
                  <c:v>59.203037000000002</c:v>
                </c:pt>
                <c:pt idx="250">
                  <c:v>59.202278</c:v>
                </c:pt>
                <c:pt idx="251">
                  <c:v>59.201511000000004</c:v>
                </c:pt>
                <c:pt idx="252">
                  <c:v>59.200744999999998</c:v>
                </c:pt>
                <c:pt idx="253">
                  <c:v>59.199989000000002</c:v>
                </c:pt>
                <c:pt idx="254">
                  <c:v>59.199252999999999</c:v>
                </c:pt>
                <c:pt idx="255">
                  <c:v>59.198540000000001</c:v>
                </c:pt>
                <c:pt idx="256">
                  <c:v>59.197853000000002</c:v>
                </c:pt>
                <c:pt idx="257">
                  <c:v>59.197201</c:v>
                </c:pt>
                <c:pt idx="258">
                  <c:v>59.19659</c:v>
                </c:pt>
                <c:pt idx="259">
                  <c:v>59.196021999999999</c:v>
                </c:pt>
                <c:pt idx="260">
                  <c:v>59.195487999999997</c:v>
                </c:pt>
                <c:pt idx="261">
                  <c:v>59.195006999999997</c:v>
                </c:pt>
                <c:pt idx="262">
                  <c:v>59.194572000000001</c:v>
                </c:pt>
                <c:pt idx="263">
                  <c:v>59.194186999999999</c:v>
                </c:pt>
                <c:pt idx="264">
                  <c:v>59.193848000000003</c:v>
                </c:pt>
                <c:pt idx="265">
                  <c:v>59.193550000000002</c:v>
                </c:pt>
                <c:pt idx="266">
                  <c:v>59.193297999999999</c:v>
                </c:pt>
                <c:pt idx="267">
                  <c:v>59.193092</c:v>
                </c:pt>
                <c:pt idx="268">
                  <c:v>59.192923999999998</c:v>
                </c:pt>
                <c:pt idx="269">
                  <c:v>59.192782999999999</c:v>
                </c:pt>
                <c:pt idx="270">
                  <c:v>59.192680000000003</c:v>
                </c:pt>
                <c:pt idx="271">
                  <c:v>59.192599999999999</c:v>
                </c:pt>
                <c:pt idx="272">
                  <c:v>59.192546999999998</c:v>
                </c:pt>
                <c:pt idx="273">
                  <c:v>59.192512999999998</c:v>
                </c:pt>
                <c:pt idx="274">
                  <c:v>59.192489999999999</c:v>
                </c:pt>
                <c:pt idx="275">
                  <c:v>59.192478000000001</c:v>
                </c:pt>
                <c:pt idx="276">
                  <c:v>59.192473999999997</c:v>
                </c:pt>
                <c:pt idx="277">
                  <c:v>59.192473999999997</c:v>
                </c:pt>
                <c:pt idx="278">
                  <c:v>59.192470999999998</c:v>
                </c:pt>
                <c:pt idx="279">
                  <c:v>59.192462999999996</c:v>
                </c:pt>
                <c:pt idx="280">
                  <c:v>59.192447999999999</c:v>
                </c:pt>
                <c:pt idx="281">
                  <c:v>59.192425</c:v>
                </c:pt>
                <c:pt idx="282">
                  <c:v>59.192390000000003</c:v>
                </c:pt>
                <c:pt idx="283">
                  <c:v>59.192345000000003</c:v>
                </c:pt>
                <c:pt idx="284">
                  <c:v>59.192284000000001</c:v>
                </c:pt>
                <c:pt idx="285">
                  <c:v>59.192207000000003</c:v>
                </c:pt>
                <c:pt idx="286">
                  <c:v>59.192115999999999</c:v>
                </c:pt>
                <c:pt idx="287">
                  <c:v>59.192008999999999</c:v>
                </c:pt>
                <c:pt idx="288">
                  <c:v>59.191882999999997</c:v>
                </c:pt>
                <c:pt idx="289">
                  <c:v>59.191741999999998</c:v>
                </c:pt>
                <c:pt idx="290">
                  <c:v>59.191589</c:v>
                </c:pt>
                <c:pt idx="291">
                  <c:v>59.191417999999999</c:v>
                </c:pt>
                <c:pt idx="292">
                  <c:v>59.191231000000002</c:v>
                </c:pt>
                <c:pt idx="293">
                  <c:v>59.191032</c:v>
                </c:pt>
                <c:pt idx="294">
                  <c:v>59.190818999999998</c:v>
                </c:pt>
                <c:pt idx="295">
                  <c:v>59.190593999999997</c:v>
                </c:pt>
                <c:pt idx="296">
                  <c:v>59.190361000000003</c:v>
                </c:pt>
                <c:pt idx="297">
                  <c:v>59.190112999999997</c:v>
                </c:pt>
                <c:pt idx="298">
                  <c:v>59.189853999999997</c:v>
                </c:pt>
                <c:pt idx="299">
                  <c:v>59.189587000000003</c:v>
                </c:pt>
                <c:pt idx="300">
                  <c:v>59.189315999999998</c:v>
                </c:pt>
                <c:pt idx="301">
                  <c:v>59.189030000000002</c:v>
                </c:pt>
                <c:pt idx="302">
                  <c:v>59.188735999999999</c:v>
                </c:pt>
                <c:pt idx="303">
                  <c:v>59.188434999999998</c:v>
                </c:pt>
                <c:pt idx="304">
                  <c:v>59.188125999999997</c:v>
                </c:pt>
                <c:pt idx="305">
                  <c:v>59.187804999999997</c:v>
                </c:pt>
                <c:pt idx="306">
                  <c:v>59.187485000000002</c:v>
                </c:pt>
                <c:pt idx="307">
                  <c:v>59.187153000000002</c:v>
                </c:pt>
                <c:pt idx="308">
                  <c:v>59.186813000000001</c:v>
                </c:pt>
                <c:pt idx="309">
                  <c:v>59.18647</c:v>
                </c:pt>
                <c:pt idx="310">
                  <c:v>59.186115000000001</c:v>
                </c:pt>
                <c:pt idx="311">
                  <c:v>59.185757000000002</c:v>
                </c:pt>
                <c:pt idx="312">
                  <c:v>59.185389999999998</c:v>
                </c:pt>
                <c:pt idx="313">
                  <c:v>59.185023999999999</c:v>
                </c:pt>
                <c:pt idx="314">
                  <c:v>59.184646999999998</c:v>
                </c:pt>
                <c:pt idx="315">
                  <c:v>59.184272999999997</c:v>
                </c:pt>
                <c:pt idx="316">
                  <c:v>59.183891000000003</c:v>
                </c:pt>
                <c:pt idx="317">
                  <c:v>59.183514000000002</c:v>
                </c:pt>
                <c:pt idx="318">
                  <c:v>59.183140000000002</c:v>
                </c:pt>
                <c:pt idx="319">
                  <c:v>59.182766000000001</c:v>
                </c:pt>
                <c:pt idx="320">
                  <c:v>59.182403999999998</c:v>
                </c:pt>
                <c:pt idx="321">
                  <c:v>59.182048999999999</c:v>
                </c:pt>
                <c:pt idx="322">
                  <c:v>59.181708999999998</c:v>
                </c:pt>
                <c:pt idx="323">
                  <c:v>59.181373999999998</c:v>
                </c:pt>
                <c:pt idx="324">
                  <c:v>59.181061</c:v>
                </c:pt>
                <c:pt idx="325">
                  <c:v>59.180762999999999</c:v>
                </c:pt>
                <c:pt idx="326">
                  <c:v>59.180492000000001</c:v>
                </c:pt>
                <c:pt idx="327">
                  <c:v>59.180241000000002</c:v>
                </c:pt>
                <c:pt idx="328">
                  <c:v>59.180011999999998</c:v>
                </c:pt>
                <c:pt idx="329">
                  <c:v>59.179813000000003</c:v>
                </c:pt>
                <c:pt idx="330">
                  <c:v>59.179637999999997</c:v>
                </c:pt>
                <c:pt idx="331">
                  <c:v>59.179488999999997</c:v>
                </c:pt>
                <c:pt idx="332">
                  <c:v>59.179375</c:v>
                </c:pt>
                <c:pt idx="333">
                  <c:v>59.179279000000001</c:v>
                </c:pt>
                <c:pt idx="334">
                  <c:v>59.179214000000002</c:v>
                </c:pt>
                <c:pt idx="335">
                  <c:v>59.179175999999998</c:v>
                </c:pt>
                <c:pt idx="336">
                  <c:v>59.179164999999998</c:v>
                </c:pt>
                <c:pt idx="337">
                  <c:v>59.179175999999998</c:v>
                </c:pt>
                <c:pt idx="338">
                  <c:v>59.179206999999998</c:v>
                </c:pt>
                <c:pt idx="339">
                  <c:v>59.179259999999999</c:v>
                </c:pt>
                <c:pt idx="340">
                  <c:v>59.179333</c:v>
                </c:pt>
                <c:pt idx="341">
                  <c:v>59.17942</c:v>
                </c:pt>
                <c:pt idx="342">
                  <c:v>59.179519999999997</c:v>
                </c:pt>
                <c:pt idx="343">
                  <c:v>59.179625999999999</c:v>
                </c:pt>
                <c:pt idx="344">
                  <c:v>59.179744999999997</c:v>
                </c:pt>
                <c:pt idx="345">
                  <c:v>59.179870999999999</c:v>
                </c:pt>
                <c:pt idx="346">
                  <c:v>59.179996000000003</c:v>
                </c:pt>
                <c:pt idx="347">
                  <c:v>59.180118999999998</c:v>
                </c:pt>
                <c:pt idx="348">
                  <c:v>59.180241000000002</c:v>
                </c:pt>
                <c:pt idx="349">
                  <c:v>59.180359000000003</c:v>
                </c:pt>
                <c:pt idx="350">
                  <c:v>59.180472999999999</c:v>
                </c:pt>
                <c:pt idx="351">
                  <c:v>59.180573000000003</c:v>
                </c:pt>
                <c:pt idx="352">
                  <c:v>59.180667999999997</c:v>
                </c:pt>
                <c:pt idx="353">
                  <c:v>59.180748000000001</c:v>
                </c:pt>
                <c:pt idx="354">
                  <c:v>59.180813000000001</c:v>
                </c:pt>
                <c:pt idx="355">
                  <c:v>59.180866000000002</c:v>
                </c:pt>
                <c:pt idx="356">
                  <c:v>59.180908000000002</c:v>
                </c:pt>
                <c:pt idx="357">
                  <c:v>59.180931000000001</c:v>
                </c:pt>
                <c:pt idx="358">
                  <c:v>59.180942999999999</c:v>
                </c:pt>
                <c:pt idx="359">
                  <c:v>59.180939000000002</c:v>
                </c:pt>
                <c:pt idx="360">
                  <c:v>59.180923</c:v>
                </c:pt>
                <c:pt idx="361">
                  <c:v>59.180900999999999</c:v>
                </c:pt>
                <c:pt idx="362">
                  <c:v>59.180861999999998</c:v>
                </c:pt>
                <c:pt idx="363">
                  <c:v>59.180816999999998</c:v>
                </c:pt>
                <c:pt idx="364">
                  <c:v>59.180762999999999</c:v>
                </c:pt>
                <c:pt idx="365">
                  <c:v>59.180706000000001</c:v>
                </c:pt>
                <c:pt idx="366">
                  <c:v>59.180641000000001</c:v>
                </c:pt>
                <c:pt idx="367">
                  <c:v>59.180576000000002</c:v>
                </c:pt>
                <c:pt idx="368">
                  <c:v>59.180515</c:v>
                </c:pt>
                <c:pt idx="369">
                  <c:v>59.180447000000001</c:v>
                </c:pt>
                <c:pt idx="370">
                  <c:v>59.180382000000002</c:v>
                </c:pt>
                <c:pt idx="371">
                  <c:v>59.180320999999999</c:v>
                </c:pt>
                <c:pt idx="372">
                  <c:v>59.180264000000001</c:v>
                </c:pt>
                <c:pt idx="373">
                  <c:v>59.180213999999999</c:v>
                </c:pt>
                <c:pt idx="374">
                  <c:v>59.180168000000002</c:v>
                </c:pt>
                <c:pt idx="375">
                  <c:v>59.180129999999998</c:v>
                </c:pt>
                <c:pt idx="376">
                  <c:v>59.180103000000003</c:v>
                </c:pt>
                <c:pt idx="377">
                  <c:v>59.180079999999997</c:v>
                </c:pt>
                <c:pt idx="378">
                  <c:v>59.180069000000003</c:v>
                </c:pt>
                <c:pt idx="379">
                  <c:v>59.180069000000003</c:v>
                </c:pt>
                <c:pt idx="380">
                  <c:v>59.180079999999997</c:v>
                </c:pt>
                <c:pt idx="381">
                  <c:v>59.180098999999998</c:v>
                </c:pt>
                <c:pt idx="382">
                  <c:v>59.180134000000002</c:v>
                </c:pt>
                <c:pt idx="383">
                  <c:v>59.180176000000003</c:v>
                </c:pt>
                <c:pt idx="384">
                  <c:v>59.180228999999997</c:v>
                </c:pt>
                <c:pt idx="385">
                  <c:v>59.180298000000001</c:v>
                </c:pt>
                <c:pt idx="386">
                  <c:v>59.180377999999997</c:v>
                </c:pt>
                <c:pt idx="387">
                  <c:v>59.180466000000003</c:v>
                </c:pt>
                <c:pt idx="388">
                  <c:v>59.180568999999998</c:v>
                </c:pt>
                <c:pt idx="389">
                  <c:v>59.180678999999998</c:v>
                </c:pt>
                <c:pt idx="390">
                  <c:v>59.180801000000002</c:v>
                </c:pt>
                <c:pt idx="391">
                  <c:v>59.180931000000001</c:v>
                </c:pt>
                <c:pt idx="392">
                  <c:v>59.181075999999997</c:v>
                </c:pt>
                <c:pt idx="393">
                  <c:v>59.181229000000002</c:v>
                </c:pt>
                <c:pt idx="394">
                  <c:v>59.181393</c:v>
                </c:pt>
                <c:pt idx="395">
                  <c:v>59.181564000000002</c:v>
                </c:pt>
                <c:pt idx="396">
                  <c:v>59.181747000000001</c:v>
                </c:pt>
                <c:pt idx="397">
                  <c:v>59.181938000000002</c:v>
                </c:pt>
                <c:pt idx="398">
                  <c:v>59.182139999999997</c:v>
                </c:pt>
                <c:pt idx="399">
                  <c:v>59.18235</c:v>
                </c:pt>
                <c:pt idx="400">
                  <c:v>59.182568000000003</c:v>
                </c:pt>
                <c:pt idx="401">
                  <c:v>59.182796000000003</c:v>
                </c:pt>
                <c:pt idx="402">
                  <c:v>59.183036999999999</c:v>
                </c:pt>
                <c:pt idx="403">
                  <c:v>59.183276999999997</c:v>
                </c:pt>
                <c:pt idx="404">
                  <c:v>59.183537000000001</c:v>
                </c:pt>
                <c:pt idx="405">
                  <c:v>59.183804000000002</c:v>
                </c:pt>
                <c:pt idx="406">
                  <c:v>59.184074000000003</c:v>
                </c:pt>
                <c:pt idx="407">
                  <c:v>59.184361000000003</c:v>
                </c:pt>
                <c:pt idx="408">
                  <c:v>59.184654000000002</c:v>
                </c:pt>
                <c:pt idx="409">
                  <c:v>59.184958999999999</c:v>
                </c:pt>
                <c:pt idx="410">
                  <c:v>59.185268000000001</c:v>
                </c:pt>
                <c:pt idx="411">
                  <c:v>59.185589</c:v>
                </c:pt>
                <c:pt idx="412">
                  <c:v>59.185909000000002</c:v>
                </c:pt>
                <c:pt idx="413">
                  <c:v>59.186241000000003</c:v>
                </c:pt>
                <c:pt idx="414">
                  <c:v>59.186580999999997</c:v>
                </c:pt>
                <c:pt idx="415">
                  <c:v>59.186920000000001</c:v>
                </c:pt>
                <c:pt idx="416">
                  <c:v>59.187263000000002</c:v>
                </c:pt>
                <c:pt idx="417">
                  <c:v>59.187607</c:v>
                </c:pt>
                <c:pt idx="418">
                  <c:v>59.187950000000001</c:v>
                </c:pt>
                <c:pt idx="419">
                  <c:v>59.188296999999999</c:v>
                </c:pt>
                <c:pt idx="420">
                  <c:v>59.188640999999997</c:v>
                </c:pt>
                <c:pt idx="421">
                  <c:v>59.188980000000001</c:v>
                </c:pt>
                <c:pt idx="422">
                  <c:v>59.189323000000002</c:v>
                </c:pt>
                <c:pt idx="423">
                  <c:v>59.189658999999999</c:v>
                </c:pt>
                <c:pt idx="424">
                  <c:v>59.189990999999999</c:v>
                </c:pt>
                <c:pt idx="425">
                  <c:v>59.190319000000002</c:v>
                </c:pt>
                <c:pt idx="426">
                  <c:v>59.190643000000001</c:v>
                </c:pt>
                <c:pt idx="427">
                  <c:v>59.190959999999997</c:v>
                </c:pt>
                <c:pt idx="428">
                  <c:v>59.191276999999999</c:v>
                </c:pt>
                <c:pt idx="429">
                  <c:v>59.191581999999997</c:v>
                </c:pt>
                <c:pt idx="430">
                  <c:v>59.191887000000001</c:v>
                </c:pt>
                <c:pt idx="431">
                  <c:v>59.192183999999997</c:v>
                </c:pt>
                <c:pt idx="432">
                  <c:v>59.192478000000001</c:v>
                </c:pt>
                <c:pt idx="433">
                  <c:v>59.192763999999997</c:v>
                </c:pt>
                <c:pt idx="434">
                  <c:v>59.193049999999999</c:v>
                </c:pt>
                <c:pt idx="435">
                  <c:v>59.193333000000003</c:v>
                </c:pt>
                <c:pt idx="436">
                  <c:v>59.193610999999997</c:v>
                </c:pt>
                <c:pt idx="437">
                  <c:v>59.193885999999999</c:v>
                </c:pt>
                <c:pt idx="438">
                  <c:v>59.194159999999997</c:v>
                </c:pt>
                <c:pt idx="439">
                  <c:v>59.194431000000002</c:v>
                </c:pt>
                <c:pt idx="440">
                  <c:v>59.194710000000001</c:v>
                </c:pt>
                <c:pt idx="441">
                  <c:v>59.194983999999998</c:v>
                </c:pt>
                <c:pt idx="442">
                  <c:v>59.195259</c:v>
                </c:pt>
                <c:pt idx="443">
                  <c:v>59.195540999999999</c:v>
                </c:pt>
                <c:pt idx="444">
                  <c:v>59.195827000000001</c:v>
                </c:pt>
                <c:pt idx="445">
                  <c:v>59.196120999999998</c:v>
                </c:pt>
                <c:pt idx="446">
                  <c:v>59.196418999999999</c:v>
                </c:pt>
                <c:pt idx="447">
                  <c:v>59.196724000000003</c:v>
                </c:pt>
                <c:pt idx="448">
                  <c:v>59.197040999999999</c:v>
                </c:pt>
                <c:pt idx="449">
                  <c:v>59.197364999999998</c:v>
                </c:pt>
                <c:pt idx="450">
                  <c:v>59.197701000000002</c:v>
                </c:pt>
                <c:pt idx="451">
                  <c:v>59.198044000000003</c:v>
                </c:pt>
                <c:pt idx="452">
                  <c:v>59.198402000000002</c:v>
                </c:pt>
                <c:pt idx="453">
                  <c:v>59.198768999999999</c:v>
                </c:pt>
                <c:pt idx="454">
                  <c:v>59.199150000000003</c:v>
                </c:pt>
                <c:pt idx="455">
                  <c:v>59.199539000000001</c:v>
                </c:pt>
                <c:pt idx="456">
                  <c:v>59.199939999999998</c:v>
                </c:pt>
                <c:pt idx="457">
                  <c:v>59.200355999999999</c:v>
                </c:pt>
                <c:pt idx="458">
                  <c:v>59.200775</c:v>
                </c:pt>
                <c:pt idx="459">
                  <c:v>59.201210000000003</c:v>
                </c:pt>
                <c:pt idx="460">
                  <c:v>59.201653</c:v>
                </c:pt>
                <c:pt idx="461">
                  <c:v>59.202106000000001</c:v>
                </c:pt>
                <c:pt idx="462">
                  <c:v>59.202567999999999</c:v>
                </c:pt>
                <c:pt idx="463">
                  <c:v>59.203037000000002</c:v>
                </c:pt>
                <c:pt idx="464">
                  <c:v>59.203518000000003</c:v>
                </c:pt>
                <c:pt idx="465">
                  <c:v>59.203999000000003</c:v>
                </c:pt>
                <c:pt idx="466">
                  <c:v>59.204490999999997</c:v>
                </c:pt>
                <c:pt idx="467">
                  <c:v>59.204990000000002</c:v>
                </c:pt>
                <c:pt idx="468">
                  <c:v>59.205489999999998</c:v>
                </c:pt>
                <c:pt idx="469">
                  <c:v>59.206001000000001</c:v>
                </c:pt>
                <c:pt idx="470">
                  <c:v>59.206511999999996</c:v>
                </c:pt>
                <c:pt idx="471">
                  <c:v>59.207026999999997</c:v>
                </c:pt>
                <c:pt idx="472">
                  <c:v>59.207549999999998</c:v>
                </c:pt>
                <c:pt idx="473">
                  <c:v>59.208072999999999</c:v>
                </c:pt>
                <c:pt idx="474">
                  <c:v>59.208595000000003</c:v>
                </c:pt>
                <c:pt idx="475">
                  <c:v>59.209122000000001</c:v>
                </c:pt>
                <c:pt idx="476">
                  <c:v>59.209643999999997</c:v>
                </c:pt>
                <c:pt idx="477">
                  <c:v>59.210171000000003</c:v>
                </c:pt>
                <c:pt idx="478">
                  <c:v>59.210692999999999</c:v>
                </c:pt>
                <c:pt idx="479">
                  <c:v>59.211216</c:v>
                </c:pt>
                <c:pt idx="480">
                  <c:v>59.211739000000001</c:v>
                </c:pt>
                <c:pt idx="481">
                  <c:v>59.212257000000001</c:v>
                </c:pt>
                <c:pt idx="482">
                  <c:v>59.212772000000001</c:v>
                </c:pt>
                <c:pt idx="483">
                  <c:v>59.213287000000001</c:v>
                </c:pt>
                <c:pt idx="484">
                  <c:v>59.213799000000002</c:v>
                </c:pt>
                <c:pt idx="485">
                  <c:v>59.214306000000001</c:v>
                </c:pt>
                <c:pt idx="486">
                  <c:v>59.214812999999999</c:v>
                </c:pt>
                <c:pt idx="487">
                  <c:v>59.215316999999999</c:v>
                </c:pt>
                <c:pt idx="488">
                  <c:v>59.215820000000001</c:v>
                </c:pt>
                <c:pt idx="489">
                  <c:v>59.216315999999999</c:v>
                </c:pt>
                <c:pt idx="490">
                  <c:v>59.216811999999997</c:v>
                </c:pt>
                <c:pt idx="491">
                  <c:v>59.217308000000003</c:v>
                </c:pt>
                <c:pt idx="492">
                  <c:v>59.217804000000001</c:v>
                </c:pt>
                <c:pt idx="493">
                  <c:v>59.218291999999998</c:v>
                </c:pt>
                <c:pt idx="494">
                  <c:v>59.218788000000004</c:v>
                </c:pt>
                <c:pt idx="495">
                  <c:v>59.219276000000001</c:v>
                </c:pt>
                <c:pt idx="496">
                  <c:v>59.219768999999999</c:v>
                </c:pt>
                <c:pt idx="497">
                  <c:v>59.220253</c:v>
                </c:pt>
                <c:pt idx="498">
                  <c:v>59.220740999999997</c:v>
                </c:pt>
                <c:pt idx="499">
                  <c:v>59.221232999999998</c:v>
                </c:pt>
                <c:pt idx="500">
                  <c:v>59.221722</c:v>
                </c:pt>
                <c:pt idx="501">
                  <c:v>59.222214000000001</c:v>
                </c:pt>
                <c:pt idx="502">
                  <c:v>59.222701999999998</c:v>
                </c:pt>
                <c:pt idx="503">
                  <c:v>59.223197999999996</c:v>
                </c:pt>
                <c:pt idx="504">
                  <c:v>59.223689999999998</c:v>
                </c:pt>
                <c:pt idx="505">
                  <c:v>59.224186000000003</c:v>
                </c:pt>
                <c:pt idx="506">
                  <c:v>59.224688999999998</c:v>
                </c:pt>
                <c:pt idx="507">
                  <c:v>59.225192999999997</c:v>
                </c:pt>
                <c:pt idx="508">
                  <c:v>59.225704</c:v>
                </c:pt>
                <c:pt idx="509">
                  <c:v>59.226215000000003</c:v>
                </c:pt>
                <c:pt idx="510">
                  <c:v>59.226734</c:v>
                </c:pt>
                <c:pt idx="511">
                  <c:v>59.227260999999999</c:v>
                </c:pt>
                <c:pt idx="512">
                  <c:v>59.227786999999999</c:v>
                </c:pt>
                <c:pt idx="513">
                  <c:v>59.228329000000002</c:v>
                </c:pt>
                <c:pt idx="514">
                  <c:v>59.228870000000001</c:v>
                </c:pt>
                <c:pt idx="515">
                  <c:v>59.229424000000002</c:v>
                </c:pt>
                <c:pt idx="516">
                  <c:v>59.229979999999998</c:v>
                </c:pt>
                <c:pt idx="517">
                  <c:v>59.230544999999999</c:v>
                </c:pt>
                <c:pt idx="518">
                  <c:v>59.231113000000001</c:v>
                </c:pt>
                <c:pt idx="519">
                  <c:v>59.231693</c:v>
                </c:pt>
                <c:pt idx="520">
                  <c:v>59.232277000000003</c:v>
                </c:pt>
                <c:pt idx="521">
                  <c:v>59.232868000000003</c:v>
                </c:pt>
                <c:pt idx="522">
                  <c:v>59.233459000000003</c:v>
                </c:pt>
                <c:pt idx="523">
                  <c:v>59.234065999999999</c:v>
                </c:pt>
                <c:pt idx="524">
                  <c:v>59.234668999999997</c:v>
                </c:pt>
                <c:pt idx="525">
                  <c:v>59.235278999999998</c:v>
                </c:pt>
                <c:pt idx="526">
                  <c:v>59.235900999999998</c:v>
                </c:pt>
                <c:pt idx="527">
                  <c:v>59.236522999999998</c:v>
                </c:pt>
                <c:pt idx="528">
                  <c:v>59.237147999999998</c:v>
                </c:pt>
                <c:pt idx="529">
                  <c:v>59.237777999999999</c:v>
                </c:pt>
                <c:pt idx="530">
                  <c:v>59.238410999999999</c:v>
                </c:pt>
                <c:pt idx="531">
                  <c:v>59.239052000000001</c:v>
                </c:pt>
                <c:pt idx="532">
                  <c:v>59.239688999999998</c:v>
                </c:pt>
                <c:pt idx="533">
                  <c:v>59.240333999999997</c:v>
                </c:pt>
                <c:pt idx="534">
                  <c:v>59.240982000000002</c:v>
                </c:pt>
                <c:pt idx="535">
                  <c:v>59.241630999999998</c:v>
                </c:pt>
                <c:pt idx="536">
                  <c:v>59.242279000000003</c:v>
                </c:pt>
                <c:pt idx="537">
                  <c:v>59.242935000000003</c:v>
                </c:pt>
                <c:pt idx="538">
                  <c:v>59.243583999999998</c:v>
                </c:pt>
                <c:pt idx="539">
                  <c:v>59.244239999999998</c:v>
                </c:pt>
                <c:pt idx="540">
                  <c:v>59.244892</c:v>
                </c:pt>
                <c:pt idx="541">
                  <c:v>59.245544000000002</c:v>
                </c:pt>
                <c:pt idx="542">
                  <c:v>59.246200999999999</c:v>
                </c:pt>
                <c:pt idx="543">
                  <c:v>59.246848999999997</c:v>
                </c:pt>
                <c:pt idx="544">
                  <c:v>59.247501</c:v>
                </c:pt>
                <c:pt idx="545">
                  <c:v>59.248150000000003</c:v>
                </c:pt>
                <c:pt idx="546">
                  <c:v>59.248798000000001</c:v>
                </c:pt>
                <c:pt idx="547">
                  <c:v>59.249447000000004</c:v>
                </c:pt>
                <c:pt idx="548">
                  <c:v>59.250092000000002</c:v>
                </c:pt>
                <c:pt idx="549">
                  <c:v>59.250736000000003</c:v>
                </c:pt>
                <c:pt idx="550">
                  <c:v>59.251381000000002</c:v>
                </c:pt>
                <c:pt idx="551">
                  <c:v>59.252026000000001</c:v>
                </c:pt>
                <c:pt idx="552">
                  <c:v>59.252670000000002</c:v>
                </c:pt>
                <c:pt idx="553">
                  <c:v>59.253310999999997</c:v>
                </c:pt>
                <c:pt idx="554">
                  <c:v>59.253956000000002</c:v>
                </c:pt>
                <c:pt idx="555">
                  <c:v>59.254601000000001</c:v>
                </c:pt>
                <c:pt idx="556">
                  <c:v>59.255245000000002</c:v>
                </c:pt>
                <c:pt idx="557">
                  <c:v>59.255885999999997</c:v>
                </c:pt>
                <c:pt idx="558">
                  <c:v>59.256531000000003</c:v>
                </c:pt>
                <c:pt idx="559">
                  <c:v>59.257174999999997</c:v>
                </c:pt>
                <c:pt idx="560">
                  <c:v>59.257820000000002</c:v>
                </c:pt>
                <c:pt idx="561">
                  <c:v>59.258465000000001</c:v>
                </c:pt>
                <c:pt idx="562">
                  <c:v>59.259109000000002</c:v>
                </c:pt>
                <c:pt idx="563">
                  <c:v>59.259754000000001</c:v>
                </c:pt>
                <c:pt idx="564">
                  <c:v>59.260399</c:v>
                </c:pt>
                <c:pt idx="565">
                  <c:v>59.261046999999998</c:v>
                </c:pt>
                <c:pt idx="566">
                  <c:v>59.261696000000001</c:v>
                </c:pt>
                <c:pt idx="567">
                  <c:v>59.262343999999999</c:v>
                </c:pt>
                <c:pt idx="568">
                  <c:v>59.262993000000002</c:v>
                </c:pt>
                <c:pt idx="569">
                  <c:v>59.263644999999997</c:v>
                </c:pt>
                <c:pt idx="570">
                  <c:v>59.264301000000003</c:v>
                </c:pt>
                <c:pt idx="571">
                  <c:v>59.264957000000003</c:v>
                </c:pt>
                <c:pt idx="572">
                  <c:v>59.265613999999999</c:v>
                </c:pt>
                <c:pt idx="573">
                  <c:v>59.266277000000002</c:v>
                </c:pt>
                <c:pt idx="574">
                  <c:v>59.266941000000003</c:v>
                </c:pt>
                <c:pt idx="575">
                  <c:v>59.267609</c:v>
                </c:pt>
                <c:pt idx="576">
                  <c:v>59.268284000000001</c:v>
                </c:pt>
                <c:pt idx="577">
                  <c:v>59.268959000000002</c:v>
                </c:pt>
                <c:pt idx="578">
                  <c:v>59.269634000000003</c:v>
                </c:pt>
                <c:pt idx="579">
                  <c:v>59.270316999999999</c:v>
                </c:pt>
                <c:pt idx="580">
                  <c:v>59.271000000000001</c:v>
                </c:pt>
                <c:pt idx="581">
                  <c:v>59.27169</c:v>
                </c:pt>
                <c:pt idx="582">
                  <c:v>59.272381000000003</c:v>
                </c:pt>
                <c:pt idx="583">
                  <c:v>59.273074999999999</c:v>
                </c:pt>
                <c:pt idx="584">
                  <c:v>59.273769000000001</c:v>
                </c:pt>
                <c:pt idx="585">
                  <c:v>59.274470999999998</c:v>
                </c:pt>
                <c:pt idx="586">
                  <c:v>59.275168999999998</c:v>
                </c:pt>
                <c:pt idx="587">
                  <c:v>59.275874999999999</c:v>
                </c:pt>
                <c:pt idx="588">
                  <c:v>59.276584999999997</c:v>
                </c:pt>
                <c:pt idx="589">
                  <c:v>59.277293999999998</c:v>
                </c:pt>
                <c:pt idx="590">
                  <c:v>59.278008</c:v>
                </c:pt>
                <c:pt idx="591">
                  <c:v>59.278717</c:v>
                </c:pt>
                <c:pt idx="592">
                  <c:v>59.279434000000002</c:v>
                </c:pt>
                <c:pt idx="593">
                  <c:v>59.280150999999996</c:v>
                </c:pt>
                <c:pt idx="594">
                  <c:v>59.280872000000002</c:v>
                </c:pt>
                <c:pt idx="595">
                  <c:v>59.281590000000001</c:v>
                </c:pt>
                <c:pt idx="596">
                  <c:v>59.282310000000003</c:v>
                </c:pt>
                <c:pt idx="597">
                  <c:v>59.283034999999998</c:v>
                </c:pt>
                <c:pt idx="598">
                  <c:v>59.283760000000001</c:v>
                </c:pt>
                <c:pt idx="599">
                  <c:v>59.284484999999997</c:v>
                </c:pt>
                <c:pt idx="600">
                  <c:v>59.285206000000002</c:v>
                </c:pt>
                <c:pt idx="601">
                  <c:v>59.285927000000001</c:v>
                </c:pt>
                <c:pt idx="602">
                  <c:v>59.286648</c:v>
                </c:pt>
                <c:pt idx="603">
                  <c:v>59.287365000000001</c:v>
                </c:pt>
                <c:pt idx="604">
                  <c:v>59.288086</c:v>
                </c:pt>
                <c:pt idx="605">
                  <c:v>59.288798999999997</c:v>
                </c:pt>
                <c:pt idx="606">
                  <c:v>59.289512999999999</c:v>
                </c:pt>
                <c:pt idx="607">
                  <c:v>59.290218000000003</c:v>
                </c:pt>
                <c:pt idx="608">
                  <c:v>59.290928000000001</c:v>
                </c:pt>
                <c:pt idx="609">
                  <c:v>59.291634000000002</c:v>
                </c:pt>
                <c:pt idx="610">
                  <c:v>59.292332000000002</c:v>
                </c:pt>
                <c:pt idx="611">
                  <c:v>59.293030000000002</c:v>
                </c:pt>
                <c:pt idx="612">
                  <c:v>59.293723999999997</c:v>
                </c:pt>
                <c:pt idx="613">
                  <c:v>59.294418</c:v>
                </c:pt>
                <c:pt idx="614">
                  <c:v>59.295108999999997</c:v>
                </c:pt>
                <c:pt idx="615">
                  <c:v>59.295799000000002</c:v>
                </c:pt>
                <c:pt idx="616">
                  <c:v>59.296486000000002</c:v>
                </c:pt>
                <c:pt idx="617">
                  <c:v>59.297168999999997</c:v>
                </c:pt>
                <c:pt idx="618">
                  <c:v>59.297848000000002</c:v>
                </c:pt>
                <c:pt idx="619">
                  <c:v>59.298530999999997</c:v>
                </c:pt>
                <c:pt idx="620">
                  <c:v>59.299205999999998</c:v>
                </c:pt>
                <c:pt idx="621">
                  <c:v>59.299880999999999</c:v>
                </c:pt>
                <c:pt idx="622">
                  <c:v>59.300559999999997</c:v>
                </c:pt>
                <c:pt idx="623">
                  <c:v>59.301231000000001</c:v>
                </c:pt>
                <c:pt idx="624">
                  <c:v>59.301903000000003</c:v>
                </c:pt>
                <c:pt idx="625">
                  <c:v>59.302570000000003</c:v>
                </c:pt>
                <c:pt idx="626">
                  <c:v>59.303241999999997</c:v>
                </c:pt>
                <c:pt idx="627">
                  <c:v>59.303908999999997</c:v>
                </c:pt>
                <c:pt idx="628">
                  <c:v>59.304572999999998</c:v>
                </c:pt>
                <c:pt idx="629">
                  <c:v>59.305241000000002</c:v>
                </c:pt>
                <c:pt idx="630">
                  <c:v>59.305903999999998</c:v>
                </c:pt>
                <c:pt idx="631">
                  <c:v>59.306572000000003</c:v>
                </c:pt>
                <c:pt idx="632">
                  <c:v>59.307236000000003</c:v>
                </c:pt>
                <c:pt idx="633">
                  <c:v>59.307898999999999</c:v>
                </c:pt>
                <c:pt idx="634">
                  <c:v>59.308566999999996</c:v>
                </c:pt>
                <c:pt idx="635">
                  <c:v>59.309235000000001</c:v>
                </c:pt>
                <c:pt idx="636">
                  <c:v>59.309897999999997</c:v>
                </c:pt>
                <c:pt idx="637">
                  <c:v>59.310569999999998</c:v>
                </c:pt>
                <c:pt idx="638">
                  <c:v>59.311236999999998</c:v>
                </c:pt>
                <c:pt idx="639">
                  <c:v>59.311905000000003</c:v>
                </c:pt>
                <c:pt idx="640">
                  <c:v>59.312579999999997</c:v>
                </c:pt>
                <c:pt idx="641">
                  <c:v>59.313248000000002</c:v>
                </c:pt>
                <c:pt idx="642">
                  <c:v>59.313918999999999</c:v>
                </c:pt>
                <c:pt idx="643">
                  <c:v>59.314587000000003</c:v>
                </c:pt>
                <c:pt idx="644">
                  <c:v>59.315261999999997</c:v>
                </c:pt>
                <c:pt idx="645">
                  <c:v>59.315928999999997</c:v>
                </c:pt>
                <c:pt idx="646">
                  <c:v>59.316597000000002</c:v>
                </c:pt>
                <c:pt idx="647">
                  <c:v>59.317267999999999</c:v>
                </c:pt>
                <c:pt idx="648">
                  <c:v>59.317936000000003</c:v>
                </c:pt>
                <c:pt idx="649">
                  <c:v>59.318604000000001</c:v>
                </c:pt>
                <c:pt idx="650">
                  <c:v>59.319271000000001</c:v>
                </c:pt>
                <c:pt idx="651">
                  <c:v>59.319935000000001</c:v>
                </c:pt>
                <c:pt idx="652">
                  <c:v>59.320599000000001</c:v>
                </c:pt>
                <c:pt idx="653">
                  <c:v>59.321261999999997</c:v>
                </c:pt>
                <c:pt idx="654">
                  <c:v>59.321922000000001</c:v>
                </c:pt>
                <c:pt idx="655">
                  <c:v>59.322586000000001</c:v>
                </c:pt>
                <c:pt idx="656">
                  <c:v>59.323245999999997</c:v>
                </c:pt>
                <c:pt idx="657">
                  <c:v>59.323906000000001</c:v>
                </c:pt>
                <c:pt idx="658">
                  <c:v>59.324562</c:v>
                </c:pt>
                <c:pt idx="659">
                  <c:v>59.325221999999997</c:v>
                </c:pt>
                <c:pt idx="660">
                  <c:v>59.325873999999999</c:v>
                </c:pt>
                <c:pt idx="661">
                  <c:v>59.326529999999998</c:v>
                </c:pt>
                <c:pt idx="662">
                  <c:v>59.327179000000001</c:v>
                </c:pt>
                <c:pt idx="663">
                  <c:v>59.327831000000003</c:v>
                </c:pt>
                <c:pt idx="664">
                  <c:v>59.328479999999999</c:v>
                </c:pt>
                <c:pt idx="665">
                  <c:v>59.329121000000001</c:v>
                </c:pt>
                <c:pt idx="666">
                  <c:v>59.329765000000002</c:v>
                </c:pt>
                <c:pt idx="667">
                  <c:v>59.330406000000004</c:v>
                </c:pt>
                <c:pt idx="668">
                  <c:v>59.331043000000001</c:v>
                </c:pt>
                <c:pt idx="669">
                  <c:v>59.331679999999999</c:v>
                </c:pt>
                <c:pt idx="670">
                  <c:v>59.33231</c:v>
                </c:pt>
                <c:pt idx="671">
                  <c:v>59.332943</c:v>
                </c:pt>
                <c:pt idx="672">
                  <c:v>59.333568999999997</c:v>
                </c:pt>
                <c:pt idx="673">
                  <c:v>59.334193999999997</c:v>
                </c:pt>
                <c:pt idx="674">
                  <c:v>59.334816000000004</c:v>
                </c:pt>
                <c:pt idx="675">
                  <c:v>59.335433999999999</c:v>
                </c:pt>
                <c:pt idx="676">
                  <c:v>59.336052000000002</c:v>
                </c:pt>
                <c:pt idx="677">
                  <c:v>59.336669999999998</c:v>
                </c:pt>
                <c:pt idx="678">
                  <c:v>59.337283999999997</c:v>
                </c:pt>
                <c:pt idx="679">
                  <c:v>59.337893999999999</c:v>
                </c:pt>
                <c:pt idx="680">
                  <c:v>59.338504999999998</c:v>
                </c:pt>
                <c:pt idx="681">
                  <c:v>59.339115</c:v>
                </c:pt>
                <c:pt idx="682">
                  <c:v>59.339722000000002</c:v>
                </c:pt>
                <c:pt idx="683">
                  <c:v>59.340328</c:v>
                </c:pt>
                <c:pt idx="684">
                  <c:v>59.340927000000001</c:v>
                </c:pt>
                <c:pt idx="685">
                  <c:v>59.341529999999999</c:v>
                </c:pt>
                <c:pt idx="686">
                  <c:v>59.342129</c:v>
                </c:pt>
                <c:pt idx="687">
                  <c:v>59.342723999999997</c:v>
                </c:pt>
                <c:pt idx="688">
                  <c:v>59.343314999999997</c:v>
                </c:pt>
                <c:pt idx="689">
                  <c:v>59.343910000000001</c:v>
                </c:pt>
                <c:pt idx="690">
                  <c:v>59.344501000000001</c:v>
                </c:pt>
                <c:pt idx="691">
                  <c:v>59.345089000000002</c:v>
                </c:pt>
                <c:pt idx="692">
                  <c:v>59.345675999999997</c:v>
                </c:pt>
                <c:pt idx="693">
                  <c:v>59.346260000000001</c:v>
                </c:pt>
                <c:pt idx="694">
                  <c:v>59.346843999999997</c:v>
                </c:pt>
                <c:pt idx="695">
                  <c:v>59.347427000000003</c:v>
                </c:pt>
                <c:pt idx="696">
                  <c:v>59.348007000000003</c:v>
                </c:pt>
                <c:pt idx="697">
                  <c:v>59.348587000000002</c:v>
                </c:pt>
                <c:pt idx="698">
                  <c:v>59.349170999999998</c:v>
                </c:pt>
                <c:pt idx="699">
                  <c:v>59.349750999999998</c:v>
                </c:pt>
                <c:pt idx="700">
                  <c:v>59.35033</c:v>
                </c:pt>
                <c:pt idx="701">
                  <c:v>59.350909999999999</c:v>
                </c:pt>
                <c:pt idx="702">
                  <c:v>59.351489999999998</c:v>
                </c:pt>
                <c:pt idx="703">
                  <c:v>59.352066000000001</c:v>
                </c:pt>
                <c:pt idx="704">
                  <c:v>59.352646</c:v>
                </c:pt>
                <c:pt idx="705">
                  <c:v>59.353222000000002</c:v>
                </c:pt>
                <c:pt idx="706">
                  <c:v>59.353797999999998</c:v>
                </c:pt>
                <c:pt idx="707">
                  <c:v>59.354377999999997</c:v>
                </c:pt>
                <c:pt idx="708">
                  <c:v>59.354950000000002</c:v>
                </c:pt>
                <c:pt idx="709">
                  <c:v>59.355525999999998</c:v>
                </c:pt>
                <c:pt idx="710">
                  <c:v>59.356098000000003</c:v>
                </c:pt>
                <c:pt idx="711">
                  <c:v>59.356670000000001</c:v>
                </c:pt>
                <c:pt idx="712">
                  <c:v>59.357242999999997</c:v>
                </c:pt>
                <c:pt idx="713">
                  <c:v>59.357810999999998</c:v>
                </c:pt>
                <c:pt idx="714">
                  <c:v>59.358378999999999</c:v>
                </c:pt>
                <c:pt idx="715">
                  <c:v>59.358947999999998</c:v>
                </c:pt>
                <c:pt idx="716">
                  <c:v>59.359515999999999</c:v>
                </c:pt>
                <c:pt idx="717">
                  <c:v>59.360081000000001</c:v>
                </c:pt>
                <c:pt idx="718">
                  <c:v>59.360649000000002</c:v>
                </c:pt>
                <c:pt idx="719">
                  <c:v>59.361213999999997</c:v>
                </c:pt>
                <c:pt idx="720">
                  <c:v>59.361778000000001</c:v>
                </c:pt>
                <c:pt idx="721">
                  <c:v>59.362343000000003</c:v>
                </c:pt>
                <c:pt idx="722">
                  <c:v>59.362904</c:v>
                </c:pt>
                <c:pt idx="723">
                  <c:v>59.363464</c:v>
                </c:pt>
                <c:pt idx="724">
                  <c:v>59.364021000000001</c:v>
                </c:pt>
                <c:pt idx="725">
                  <c:v>59.364581999999999</c:v>
                </c:pt>
                <c:pt idx="726">
                  <c:v>59.365135000000002</c:v>
                </c:pt>
                <c:pt idx="727">
                  <c:v>59.365687999999999</c:v>
                </c:pt>
                <c:pt idx="728">
                  <c:v>59.366244999999999</c:v>
                </c:pt>
                <c:pt idx="729">
                  <c:v>59.366790999999999</c:v>
                </c:pt>
                <c:pt idx="730">
                  <c:v>59.367339999999999</c:v>
                </c:pt>
                <c:pt idx="731">
                  <c:v>59.367882000000002</c:v>
                </c:pt>
                <c:pt idx="732">
                  <c:v>59.368426999999997</c:v>
                </c:pt>
                <c:pt idx="733">
                  <c:v>59.368965000000003</c:v>
                </c:pt>
                <c:pt idx="734">
                  <c:v>59.369503000000002</c:v>
                </c:pt>
                <c:pt idx="735">
                  <c:v>59.370037000000004</c:v>
                </c:pt>
                <c:pt idx="736">
                  <c:v>59.370570999999998</c:v>
                </c:pt>
                <c:pt idx="737">
                  <c:v>59.371101000000003</c:v>
                </c:pt>
                <c:pt idx="738">
                  <c:v>59.371631999999998</c:v>
                </c:pt>
                <c:pt idx="739">
                  <c:v>59.372157999999999</c:v>
                </c:pt>
                <c:pt idx="740">
                  <c:v>59.372684</c:v>
                </c:pt>
                <c:pt idx="741">
                  <c:v>59.373207000000001</c:v>
                </c:pt>
                <c:pt idx="742">
                  <c:v>59.373733999999999</c:v>
                </c:pt>
                <c:pt idx="743">
                  <c:v>59.374251999999998</c:v>
                </c:pt>
                <c:pt idx="744">
                  <c:v>59.374771000000003</c:v>
                </c:pt>
                <c:pt idx="745">
                  <c:v>59.37529</c:v>
                </c:pt>
                <c:pt idx="746">
                  <c:v>59.375805</c:v>
                </c:pt>
                <c:pt idx="747">
                  <c:v>59.37632</c:v>
                </c:pt>
                <c:pt idx="748">
                  <c:v>59.376831000000003</c:v>
                </c:pt>
                <c:pt idx="749">
                  <c:v>59.377341999999999</c:v>
                </c:pt>
                <c:pt idx="750">
                  <c:v>59.377850000000002</c:v>
                </c:pt>
                <c:pt idx="751">
                  <c:v>59.378352999999997</c:v>
                </c:pt>
                <c:pt idx="752">
                  <c:v>59.378857000000004</c:v>
                </c:pt>
                <c:pt idx="753">
                  <c:v>59.379356000000001</c:v>
                </c:pt>
                <c:pt idx="754">
                  <c:v>59.379860000000001</c:v>
                </c:pt>
                <c:pt idx="755">
                  <c:v>59.380360000000003</c:v>
                </c:pt>
                <c:pt idx="756">
                  <c:v>59.380856000000001</c:v>
                </c:pt>
                <c:pt idx="757">
                  <c:v>59.381354999999999</c:v>
                </c:pt>
                <c:pt idx="758">
                  <c:v>59.381847</c:v>
                </c:pt>
                <c:pt idx="759">
                  <c:v>59.382339000000002</c:v>
                </c:pt>
                <c:pt idx="760">
                  <c:v>59.382838999999997</c:v>
                </c:pt>
                <c:pt idx="761">
                  <c:v>59.383327000000001</c:v>
                </c:pt>
                <c:pt idx="762">
                  <c:v>59.38382</c:v>
                </c:pt>
                <c:pt idx="763">
                  <c:v>59.384312000000001</c:v>
                </c:pt>
                <c:pt idx="764">
                  <c:v>59.384799999999998</c:v>
                </c:pt>
                <c:pt idx="765">
                  <c:v>59.385295999999997</c:v>
                </c:pt>
                <c:pt idx="766">
                  <c:v>59.385779999999997</c:v>
                </c:pt>
                <c:pt idx="767">
                  <c:v>59.386271999999998</c:v>
                </c:pt>
                <c:pt idx="768">
                  <c:v>59.386757000000003</c:v>
                </c:pt>
                <c:pt idx="769">
                  <c:v>59.387245</c:v>
                </c:pt>
                <c:pt idx="770">
                  <c:v>59.387726000000001</c:v>
                </c:pt>
                <c:pt idx="771">
                  <c:v>59.388210000000001</c:v>
                </c:pt>
                <c:pt idx="772">
                  <c:v>59.388691000000001</c:v>
                </c:pt>
                <c:pt idx="773">
                  <c:v>59.389172000000002</c:v>
                </c:pt>
                <c:pt idx="774">
                  <c:v>59.389651999999998</c:v>
                </c:pt>
                <c:pt idx="775">
                  <c:v>59.390124999999998</c:v>
                </c:pt>
                <c:pt idx="776">
                  <c:v>59.390602000000001</c:v>
                </c:pt>
                <c:pt idx="777">
                  <c:v>59.391075000000001</c:v>
                </c:pt>
                <c:pt idx="778">
                  <c:v>59.391548</c:v>
                </c:pt>
                <c:pt idx="779">
                  <c:v>59.392017000000003</c:v>
                </c:pt>
                <c:pt idx="780">
                  <c:v>59.392490000000002</c:v>
                </c:pt>
                <c:pt idx="781">
                  <c:v>59.392960000000002</c:v>
                </c:pt>
                <c:pt idx="782">
                  <c:v>59.393428999999998</c:v>
                </c:pt>
                <c:pt idx="783">
                  <c:v>59.393894000000003</c:v>
                </c:pt>
                <c:pt idx="784">
                  <c:v>59.394359999999999</c:v>
                </c:pt>
                <c:pt idx="785">
                  <c:v>59.394829000000001</c:v>
                </c:pt>
                <c:pt idx="786">
                  <c:v>59.395290000000003</c:v>
                </c:pt>
                <c:pt idx="787">
                  <c:v>59.395755999999999</c:v>
                </c:pt>
                <c:pt idx="788">
                  <c:v>59.396217</c:v>
                </c:pt>
                <c:pt idx="789">
                  <c:v>59.396675000000002</c:v>
                </c:pt>
                <c:pt idx="790">
                  <c:v>59.397132999999997</c:v>
                </c:pt>
                <c:pt idx="791">
                  <c:v>59.397587000000001</c:v>
                </c:pt>
                <c:pt idx="792">
                  <c:v>59.398040999999999</c:v>
                </c:pt>
                <c:pt idx="793">
                  <c:v>59.398491</c:v>
                </c:pt>
                <c:pt idx="794">
                  <c:v>59.398941000000001</c:v>
                </c:pt>
                <c:pt idx="795">
                  <c:v>59.399386999999997</c:v>
                </c:pt>
                <c:pt idx="796">
                  <c:v>59.399833999999998</c:v>
                </c:pt>
                <c:pt idx="797">
                  <c:v>59.400275999999998</c:v>
                </c:pt>
                <c:pt idx="798">
                  <c:v>59.400719000000002</c:v>
                </c:pt>
                <c:pt idx="799">
                  <c:v>59.401161000000002</c:v>
                </c:pt>
                <c:pt idx="800">
                  <c:v>59.401595999999998</c:v>
                </c:pt>
                <c:pt idx="801">
                  <c:v>59.402031000000001</c:v>
                </c:pt>
                <c:pt idx="802">
                  <c:v>59.402470000000001</c:v>
                </c:pt>
                <c:pt idx="803">
                  <c:v>59.402904999999997</c:v>
                </c:pt>
                <c:pt idx="804">
                  <c:v>59.403336000000003</c:v>
                </c:pt>
                <c:pt idx="805">
                  <c:v>59.403770000000002</c:v>
                </c:pt>
                <c:pt idx="806">
                  <c:v>59.404198000000001</c:v>
                </c:pt>
                <c:pt idx="807">
                  <c:v>59.404629</c:v>
                </c:pt>
                <c:pt idx="808">
                  <c:v>59.405051999999998</c:v>
                </c:pt>
                <c:pt idx="809">
                  <c:v>59.405479</c:v>
                </c:pt>
                <c:pt idx="810">
                  <c:v>59.405906999999999</c:v>
                </c:pt>
                <c:pt idx="811">
                  <c:v>59.406326</c:v>
                </c:pt>
                <c:pt idx="812">
                  <c:v>59.406750000000002</c:v>
                </c:pt>
                <c:pt idx="813">
                  <c:v>59.407165999999997</c:v>
                </c:pt>
                <c:pt idx="814">
                  <c:v>59.407581</c:v>
                </c:pt>
                <c:pt idx="815">
                  <c:v>59.407997000000002</c:v>
                </c:pt>
                <c:pt idx="816">
                  <c:v>59.408413000000003</c:v>
                </c:pt>
                <c:pt idx="817">
                  <c:v>59.408825</c:v>
                </c:pt>
                <c:pt idx="818">
                  <c:v>59.409229000000003</c:v>
                </c:pt>
                <c:pt idx="819">
                  <c:v>59.409641000000001</c:v>
                </c:pt>
                <c:pt idx="820">
                  <c:v>59.410049000000001</c:v>
                </c:pt>
                <c:pt idx="821">
                  <c:v>59.410457999999998</c:v>
                </c:pt>
                <c:pt idx="822">
                  <c:v>59.410862000000002</c:v>
                </c:pt>
                <c:pt idx="823">
                  <c:v>59.411265999999998</c:v>
                </c:pt>
                <c:pt idx="824">
                  <c:v>59.411673999999998</c:v>
                </c:pt>
                <c:pt idx="825">
                  <c:v>59.412078999999999</c:v>
                </c:pt>
                <c:pt idx="826">
                  <c:v>59.412478999999998</c:v>
                </c:pt>
                <c:pt idx="827">
                  <c:v>59.412880000000001</c:v>
                </c:pt>
                <c:pt idx="828">
                  <c:v>59.413283999999997</c:v>
                </c:pt>
                <c:pt idx="829">
                  <c:v>59.413680999999997</c:v>
                </c:pt>
                <c:pt idx="830">
                  <c:v>59.414082000000001</c:v>
                </c:pt>
                <c:pt idx="831">
                  <c:v>59.414478000000003</c:v>
                </c:pt>
                <c:pt idx="832">
                  <c:v>59.414870999999998</c:v>
                </c:pt>
                <c:pt idx="833">
                  <c:v>59.415267999999998</c:v>
                </c:pt>
                <c:pt idx="834">
                  <c:v>59.415661</c:v>
                </c:pt>
                <c:pt idx="835">
                  <c:v>59.416049999999998</c:v>
                </c:pt>
                <c:pt idx="836">
                  <c:v>59.416438999999997</c:v>
                </c:pt>
                <c:pt idx="837">
                  <c:v>59.416828000000002</c:v>
                </c:pt>
                <c:pt idx="838">
                  <c:v>59.417217000000001</c:v>
                </c:pt>
                <c:pt idx="839">
                  <c:v>59.417599000000003</c:v>
                </c:pt>
                <c:pt idx="840">
                  <c:v>59.417983999999997</c:v>
                </c:pt>
                <c:pt idx="841">
                  <c:v>59.418368999999998</c:v>
                </c:pt>
                <c:pt idx="842">
                  <c:v>59.418751</c:v>
                </c:pt>
                <c:pt idx="843">
                  <c:v>59.419131999999998</c:v>
                </c:pt>
                <c:pt idx="844">
                  <c:v>59.419517999999997</c:v>
                </c:pt>
                <c:pt idx="845">
                  <c:v>59.419894999999997</c:v>
                </c:pt>
                <c:pt idx="846">
                  <c:v>59.420273000000002</c:v>
                </c:pt>
                <c:pt idx="847">
                  <c:v>59.420653999999999</c:v>
                </c:pt>
                <c:pt idx="848">
                  <c:v>59.421031999999997</c:v>
                </c:pt>
                <c:pt idx="849">
                  <c:v>59.421410000000002</c:v>
                </c:pt>
                <c:pt idx="850">
                  <c:v>59.421782999999998</c:v>
                </c:pt>
                <c:pt idx="851">
                  <c:v>59.422156999999999</c:v>
                </c:pt>
                <c:pt idx="852">
                  <c:v>59.422527000000002</c:v>
                </c:pt>
                <c:pt idx="853">
                  <c:v>59.422901000000003</c:v>
                </c:pt>
                <c:pt idx="854">
                  <c:v>59.423267000000003</c:v>
                </c:pt>
                <c:pt idx="855">
                  <c:v>59.423634</c:v>
                </c:pt>
                <c:pt idx="856">
                  <c:v>59.423999999999999</c:v>
                </c:pt>
                <c:pt idx="857">
                  <c:v>59.424362000000002</c:v>
                </c:pt>
                <c:pt idx="858">
                  <c:v>59.424725000000002</c:v>
                </c:pt>
                <c:pt idx="859">
                  <c:v>59.425083000000001</c:v>
                </c:pt>
                <c:pt idx="860">
                  <c:v>59.425446000000001</c:v>
                </c:pt>
                <c:pt idx="861">
                  <c:v>59.425803999999999</c:v>
                </c:pt>
                <c:pt idx="862">
                  <c:v>59.426163000000003</c:v>
                </c:pt>
                <c:pt idx="863">
                  <c:v>59.426513999999997</c:v>
                </c:pt>
                <c:pt idx="864">
                  <c:v>59.426872000000003</c:v>
                </c:pt>
                <c:pt idx="865">
                  <c:v>59.427227000000002</c:v>
                </c:pt>
                <c:pt idx="866">
                  <c:v>59.427582000000001</c:v>
                </c:pt>
                <c:pt idx="867">
                  <c:v>59.427933000000003</c:v>
                </c:pt>
                <c:pt idx="868">
                  <c:v>59.428283999999998</c:v>
                </c:pt>
                <c:pt idx="869">
                  <c:v>59.428635</c:v>
                </c:pt>
                <c:pt idx="870">
                  <c:v>59.428986000000002</c:v>
                </c:pt>
                <c:pt idx="871">
                  <c:v>59.429333</c:v>
                </c:pt>
                <c:pt idx="872">
                  <c:v>59.429684000000002</c:v>
                </c:pt>
                <c:pt idx="873">
                  <c:v>59.430031</c:v>
                </c:pt>
                <c:pt idx="874">
                  <c:v>59.430374</c:v>
                </c:pt>
                <c:pt idx="875">
                  <c:v>59.430717000000001</c:v>
                </c:pt>
                <c:pt idx="876">
                  <c:v>59.431061</c:v>
                </c:pt>
                <c:pt idx="877">
                  <c:v>59.431399999999996</c:v>
                </c:pt>
                <c:pt idx="878">
                  <c:v>59.431739999999998</c:v>
                </c:pt>
                <c:pt idx="879">
                  <c:v>59.432079000000002</c:v>
                </c:pt>
                <c:pt idx="880">
                  <c:v>59.432419000000003</c:v>
                </c:pt>
                <c:pt idx="881">
                  <c:v>59.432755</c:v>
                </c:pt>
                <c:pt idx="882">
                  <c:v>59.43309</c:v>
                </c:pt>
                <c:pt idx="883">
                  <c:v>59.433430000000001</c:v>
                </c:pt>
                <c:pt idx="884">
                  <c:v>59.433765000000001</c:v>
                </c:pt>
                <c:pt idx="885">
                  <c:v>59.434100999999998</c:v>
                </c:pt>
                <c:pt idx="886">
                  <c:v>59.434437000000003</c:v>
                </c:pt>
                <c:pt idx="887">
                  <c:v>59.434772000000002</c:v>
                </c:pt>
                <c:pt idx="888">
                  <c:v>59.435108</c:v>
                </c:pt>
                <c:pt idx="889">
                  <c:v>59.43544</c:v>
                </c:pt>
                <c:pt idx="890">
                  <c:v>59.435775999999997</c:v>
                </c:pt>
                <c:pt idx="891">
                  <c:v>59.436115000000001</c:v>
                </c:pt>
                <c:pt idx="892">
                  <c:v>59.436447000000001</c:v>
                </c:pt>
                <c:pt idx="893">
                  <c:v>59.436779000000001</c:v>
                </c:pt>
                <c:pt idx="894">
                  <c:v>59.437111000000002</c:v>
                </c:pt>
                <c:pt idx="895">
                  <c:v>59.437438999999998</c:v>
                </c:pt>
                <c:pt idx="896">
                  <c:v>59.437775000000002</c:v>
                </c:pt>
                <c:pt idx="897">
                  <c:v>59.438102999999998</c:v>
                </c:pt>
                <c:pt idx="898">
                  <c:v>59.438431000000001</c:v>
                </c:pt>
                <c:pt idx="899">
                  <c:v>59.438758999999997</c:v>
                </c:pt>
                <c:pt idx="900">
                  <c:v>59.439090999999998</c:v>
                </c:pt>
                <c:pt idx="901">
                  <c:v>59.439414999999997</c:v>
                </c:pt>
                <c:pt idx="902">
                  <c:v>59.439743</c:v>
                </c:pt>
                <c:pt idx="903">
                  <c:v>59.440071000000003</c:v>
                </c:pt>
                <c:pt idx="904">
                  <c:v>59.440395000000002</c:v>
                </c:pt>
                <c:pt idx="905">
                  <c:v>59.440722999999998</c:v>
                </c:pt>
                <c:pt idx="906">
                  <c:v>59.441048000000002</c:v>
                </c:pt>
                <c:pt idx="907">
                  <c:v>59.441375999999998</c:v>
                </c:pt>
                <c:pt idx="908">
                  <c:v>59.441704000000001</c:v>
                </c:pt>
                <c:pt idx="909">
                  <c:v>59.442028000000001</c:v>
                </c:pt>
                <c:pt idx="910">
                  <c:v>59.442355999999997</c:v>
                </c:pt>
                <c:pt idx="911">
                  <c:v>59.442680000000003</c:v>
                </c:pt>
                <c:pt idx="912">
                  <c:v>59.443004999999999</c:v>
                </c:pt>
                <c:pt idx="913">
                  <c:v>59.443328999999999</c:v>
                </c:pt>
                <c:pt idx="914">
                  <c:v>59.443657000000002</c:v>
                </c:pt>
                <c:pt idx="915">
                  <c:v>59.443976999999997</c:v>
                </c:pt>
                <c:pt idx="916">
                  <c:v>59.444302</c:v>
                </c:pt>
                <c:pt idx="917">
                  <c:v>59.444622000000003</c:v>
                </c:pt>
                <c:pt idx="918">
                  <c:v>59.444941999999998</c:v>
                </c:pt>
                <c:pt idx="919">
                  <c:v>59.445262999999997</c:v>
                </c:pt>
                <c:pt idx="920">
                  <c:v>59.44558</c:v>
                </c:pt>
                <c:pt idx="921">
                  <c:v>59.445903999999999</c:v>
                </c:pt>
                <c:pt idx="922">
                  <c:v>59.446219999999997</c:v>
                </c:pt>
                <c:pt idx="923">
                  <c:v>59.446533000000002</c:v>
                </c:pt>
                <c:pt idx="924">
                  <c:v>59.446854000000002</c:v>
                </c:pt>
                <c:pt idx="925">
                  <c:v>59.44717</c:v>
                </c:pt>
                <c:pt idx="926">
                  <c:v>59.447487000000002</c:v>
                </c:pt>
                <c:pt idx="927">
                  <c:v>59.447800000000001</c:v>
                </c:pt>
                <c:pt idx="928">
                  <c:v>59.448120000000003</c:v>
                </c:pt>
                <c:pt idx="929">
                  <c:v>59.448433000000001</c:v>
                </c:pt>
                <c:pt idx="930">
                  <c:v>59.448753000000004</c:v>
                </c:pt>
                <c:pt idx="931">
                  <c:v>59.449066000000002</c:v>
                </c:pt>
                <c:pt idx="932">
                  <c:v>59.449382999999997</c:v>
                </c:pt>
                <c:pt idx="933">
                  <c:v>59.449696000000003</c:v>
                </c:pt>
                <c:pt idx="934">
                  <c:v>59.450012000000001</c:v>
                </c:pt>
                <c:pt idx="935">
                  <c:v>59.450321000000002</c:v>
                </c:pt>
                <c:pt idx="936">
                  <c:v>59.450637999999998</c:v>
                </c:pt>
                <c:pt idx="937">
                  <c:v>59.450946999999999</c:v>
                </c:pt>
                <c:pt idx="938">
                  <c:v>59.451256000000001</c:v>
                </c:pt>
                <c:pt idx="939">
                  <c:v>59.451568999999999</c:v>
                </c:pt>
                <c:pt idx="940">
                  <c:v>59.451873999999997</c:v>
                </c:pt>
                <c:pt idx="941">
                  <c:v>59.452182999999998</c:v>
                </c:pt>
                <c:pt idx="942">
                  <c:v>59.452488000000002</c:v>
                </c:pt>
                <c:pt idx="943">
                  <c:v>59.452796999999997</c:v>
                </c:pt>
                <c:pt idx="944">
                  <c:v>59.453105999999998</c:v>
                </c:pt>
                <c:pt idx="945">
                  <c:v>59.453406999999999</c:v>
                </c:pt>
                <c:pt idx="946">
                  <c:v>59.453716</c:v>
                </c:pt>
                <c:pt idx="947">
                  <c:v>59.454020999999997</c:v>
                </c:pt>
                <c:pt idx="948">
                  <c:v>59.454323000000002</c:v>
                </c:pt>
                <c:pt idx="949">
                  <c:v>59.454631999999997</c:v>
                </c:pt>
                <c:pt idx="950">
                  <c:v>59.454937000000001</c:v>
                </c:pt>
                <c:pt idx="951">
                  <c:v>59.455238000000001</c:v>
                </c:pt>
                <c:pt idx="952">
                  <c:v>59.455544000000003</c:v>
                </c:pt>
                <c:pt idx="953">
                  <c:v>59.455849000000001</c:v>
                </c:pt>
                <c:pt idx="954">
                  <c:v>59.456150000000001</c:v>
                </c:pt>
                <c:pt idx="955">
                  <c:v>59.456451000000001</c:v>
                </c:pt>
                <c:pt idx="956">
                  <c:v>59.456752999999999</c:v>
                </c:pt>
                <c:pt idx="957">
                  <c:v>59.457053999999999</c:v>
                </c:pt>
                <c:pt idx="958">
                  <c:v>59.457352</c:v>
                </c:pt>
                <c:pt idx="959">
                  <c:v>59.457653000000001</c:v>
                </c:pt>
                <c:pt idx="960">
                  <c:v>59.457951000000001</c:v>
                </c:pt>
                <c:pt idx="961">
                  <c:v>59.458247999999998</c:v>
                </c:pt>
              </c:numCache>
            </c:numRef>
          </c:yVal>
          <c:smooth val="0"/>
        </c:ser>
        <c:ser>
          <c:idx val="0"/>
          <c:order val="9"/>
          <c:tx>
            <c:strRef>
              <c:f>aLL!$H$1</c:f>
              <c:strCache>
                <c:ptCount val="1"/>
                <c:pt idx="0">
                  <c:v>case4</c:v>
                </c:pt>
              </c:strCache>
            </c:strRef>
          </c:tx>
          <c:spPr>
            <a:ln w="19050" cap="rnd">
              <a:solidFill>
                <a:schemeClr val="accent1"/>
              </a:solidFill>
              <a:round/>
            </a:ln>
            <a:effectLst/>
          </c:spPr>
          <c:marker>
            <c:symbol val="none"/>
          </c:marker>
          <c:xVal>
            <c:numRef>
              <c:f>aLL!$A$2:$A$963</c:f>
              <c:numCache>
                <c:formatCode>General</c:formatCode>
                <c:ptCount val="962"/>
                <c:pt idx="0">
                  <c:v>0</c:v>
                </c:pt>
                <c:pt idx="1">
                  <c:v>2.0833000000000001E-2</c:v>
                </c:pt>
                <c:pt idx="2">
                  <c:v>4.1667000000000003E-2</c:v>
                </c:pt>
                <c:pt idx="3">
                  <c:v>6.25E-2</c:v>
                </c:pt>
                <c:pt idx="4">
                  <c:v>8.3333000000000004E-2</c:v>
                </c:pt>
                <c:pt idx="5">
                  <c:v>0.104167</c:v>
                </c:pt>
                <c:pt idx="6">
                  <c:v>0.125</c:v>
                </c:pt>
                <c:pt idx="7">
                  <c:v>0.14583299999999999</c:v>
                </c:pt>
                <c:pt idx="8">
                  <c:v>0.16666700000000001</c:v>
                </c:pt>
                <c:pt idx="9">
                  <c:v>0.1875</c:v>
                </c:pt>
                <c:pt idx="10">
                  <c:v>0.20833299999999999</c:v>
                </c:pt>
                <c:pt idx="11">
                  <c:v>0.22916700000000001</c:v>
                </c:pt>
                <c:pt idx="12">
                  <c:v>0.25</c:v>
                </c:pt>
                <c:pt idx="13">
                  <c:v>0.27083299999999999</c:v>
                </c:pt>
                <c:pt idx="14">
                  <c:v>0.29166700000000001</c:v>
                </c:pt>
                <c:pt idx="15">
                  <c:v>0.3125</c:v>
                </c:pt>
                <c:pt idx="16">
                  <c:v>0.33333299999999999</c:v>
                </c:pt>
                <c:pt idx="17">
                  <c:v>0.35416700000000001</c:v>
                </c:pt>
                <c:pt idx="18">
                  <c:v>0.375</c:v>
                </c:pt>
                <c:pt idx="19">
                  <c:v>0.39583299999999999</c:v>
                </c:pt>
                <c:pt idx="20">
                  <c:v>0.41666700000000001</c:v>
                </c:pt>
                <c:pt idx="21">
                  <c:v>0.4375</c:v>
                </c:pt>
                <c:pt idx="22">
                  <c:v>0.45833299999999999</c:v>
                </c:pt>
                <c:pt idx="23">
                  <c:v>0.47916700000000001</c:v>
                </c:pt>
                <c:pt idx="24">
                  <c:v>0.5</c:v>
                </c:pt>
                <c:pt idx="25">
                  <c:v>0.5</c:v>
                </c:pt>
                <c:pt idx="26">
                  <c:v>0.52083299999999999</c:v>
                </c:pt>
                <c:pt idx="27">
                  <c:v>0.54166700000000001</c:v>
                </c:pt>
                <c:pt idx="28">
                  <c:v>0.5625</c:v>
                </c:pt>
                <c:pt idx="29">
                  <c:v>0.58333299999999999</c:v>
                </c:pt>
                <c:pt idx="30">
                  <c:v>0.60416700000000001</c:v>
                </c:pt>
                <c:pt idx="31">
                  <c:v>0.625</c:v>
                </c:pt>
                <c:pt idx="32">
                  <c:v>0.64583299999999999</c:v>
                </c:pt>
                <c:pt idx="33">
                  <c:v>0.66666700000000001</c:v>
                </c:pt>
                <c:pt idx="34">
                  <c:v>0.6875</c:v>
                </c:pt>
                <c:pt idx="35">
                  <c:v>0.70833299999999999</c:v>
                </c:pt>
                <c:pt idx="36">
                  <c:v>0.72916700000000001</c:v>
                </c:pt>
                <c:pt idx="37">
                  <c:v>0.75</c:v>
                </c:pt>
                <c:pt idx="38">
                  <c:v>0.77083299999999999</c:v>
                </c:pt>
                <c:pt idx="39">
                  <c:v>0.79166700000000001</c:v>
                </c:pt>
                <c:pt idx="40">
                  <c:v>0.8125</c:v>
                </c:pt>
                <c:pt idx="41">
                  <c:v>0.83333299999999999</c:v>
                </c:pt>
                <c:pt idx="42">
                  <c:v>0.85416700000000001</c:v>
                </c:pt>
                <c:pt idx="43">
                  <c:v>0.875</c:v>
                </c:pt>
                <c:pt idx="44">
                  <c:v>0.89583299999999999</c:v>
                </c:pt>
                <c:pt idx="45">
                  <c:v>0.91666700000000001</c:v>
                </c:pt>
                <c:pt idx="46">
                  <c:v>0.9375</c:v>
                </c:pt>
                <c:pt idx="47">
                  <c:v>0.95833299999999999</c:v>
                </c:pt>
                <c:pt idx="48">
                  <c:v>0.97916700000000001</c:v>
                </c:pt>
                <c:pt idx="49">
                  <c:v>1</c:v>
                </c:pt>
                <c:pt idx="50">
                  <c:v>1.020834</c:v>
                </c:pt>
                <c:pt idx="51">
                  <c:v>1.0416669999999999</c:v>
                </c:pt>
                <c:pt idx="52">
                  <c:v>1.0625009999999999</c:v>
                </c:pt>
                <c:pt idx="53">
                  <c:v>1.083334</c:v>
                </c:pt>
                <c:pt idx="54">
                  <c:v>1.1041669999999999</c:v>
                </c:pt>
                <c:pt idx="55">
                  <c:v>1.125</c:v>
                </c:pt>
                <c:pt idx="56">
                  <c:v>1.145834</c:v>
                </c:pt>
                <c:pt idx="57">
                  <c:v>1.1666669999999999</c:v>
                </c:pt>
                <c:pt idx="58">
                  <c:v>1.1875</c:v>
                </c:pt>
                <c:pt idx="59">
                  <c:v>1.208334</c:v>
                </c:pt>
                <c:pt idx="60">
                  <c:v>1.2291669999999999</c:v>
                </c:pt>
                <c:pt idx="61">
                  <c:v>1.25</c:v>
                </c:pt>
                <c:pt idx="62">
                  <c:v>1.270834</c:v>
                </c:pt>
                <c:pt idx="63">
                  <c:v>1.2916669999999999</c:v>
                </c:pt>
                <c:pt idx="64">
                  <c:v>1.3125009999999999</c:v>
                </c:pt>
                <c:pt idx="65">
                  <c:v>1.333334</c:v>
                </c:pt>
                <c:pt idx="66">
                  <c:v>1.354168</c:v>
                </c:pt>
                <c:pt idx="67">
                  <c:v>1.3750009999999999</c:v>
                </c:pt>
                <c:pt idx="68">
                  <c:v>1.395834</c:v>
                </c:pt>
                <c:pt idx="69">
                  <c:v>1.416668</c:v>
                </c:pt>
                <c:pt idx="70">
                  <c:v>1.4375009999999999</c:v>
                </c:pt>
                <c:pt idx="71">
                  <c:v>1.458334</c:v>
                </c:pt>
                <c:pt idx="72">
                  <c:v>1.479168</c:v>
                </c:pt>
                <c:pt idx="73">
                  <c:v>1.5000009999999999</c:v>
                </c:pt>
                <c:pt idx="74">
                  <c:v>1.520834</c:v>
                </c:pt>
                <c:pt idx="75">
                  <c:v>1.541668</c:v>
                </c:pt>
                <c:pt idx="76">
                  <c:v>1.5625009999999999</c:v>
                </c:pt>
                <c:pt idx="77">
                  <c:v>1.583334</c:v>
                </c:pt>
                <c:pt idx="78">
                  <c:v>1.604168</c:v>
                </c:pt>
                <c:pt idx="79">
                  <c:v>1.6250009999999999</c:v>
                </c:pt>
                <c:pt idx="80">
                  <c:v>1.645834</c:v>
                </c:pt>
                <c:pt idx="81">
                  <c:v>1.666668</c:v>
                </c:pt>
                <c:pt idx="82">
                  <c:v>1.6875009999999999</c:v>
                </c:pt>
                <c:pt idx="83">
                  <c:v>1.708334</c:v>
                </c:pt>
                <c:pt idx="84">
                  <c:v>1.729168</c:v>
                </c:pt>
                <c:pt idx="85">
                  <c:v>1.7500009999999999</c:v>
                </c:pt>
                <c:pt idx="86">
                  <c:v>1.770834</c:v>
                </c:pt>
                <c:pt idx="87">
                  <c:v>1.791668</c:v>
                </c:pt>
                <c:pt idx="88">
                  <c:v>1.8125009999999999</c:v>
                </c:pt>
                <c:pt idx="89">
                  <c:v>1.833334</c:v>
                </c:pt>
                <c:pt idx="90">
                  <c:v>1.854168</c:v>
                </c:pt>
                <c:pt idx="91">
                  <c:v>1.8750009999999999</c:v>
                </c:pt>
                <c:pt idx="92">
                  <c:v>1.895834</c:v>
                </c:pt>
                <c:pt idx="93">
                  <c:v>1.916668</c:v>
                </c:pt>
                <c:pt idx="94">
                  <c:v>1.9375009999999999</c:v>
                </c:pt>
                <c:pt idx="95">
                  <c:v>1.958334</c:v>
                </c:pt>
                <c:pt idx="96">
                  <c:v>1.979168</c:v>
                </c:pt>
                <c:pt idx="97">
                  <c:v>2.0000010000000001</c:v>
                </c:pt>
                <c:pt idx="98">
                  <c:v>2.0208339999999998</c:v>
                </c:pt>
                <c:pt idx="99">
                  <c:v>2.041668</c:v>
                </c:pt>
                <c:pt idx="100">
                  <c:v>2.0625010000000001</c:v>
                </c:pt>
                <c:pt idx="101">
                  <c:v>2.0833339999999998</c:v>
                </c:pt>
                <c:pt idx="102">
                  <c:v>2.1041669999999999</c:v>
                </c:pt>
                <c:pt idx="103">
                  <c:v>2.1250010000000001</c:v>
                </c:pt>
                <c:pt idx="104">
                  <c:v>2.1458339999999998</c:v>
                </c:pt>
                <c:pt idx="105">
                  <c:v>2.1666669999999999</c:v>
                </c:pt>
                <c:pt idx="106">
                  <c:v>2.1875010000000001</c:v>
                </c:pt>
                <c:pt idx="107">
                  <c:v>2.2083339999999998</c:v>
                </c:pt>
                <c:pt idx="108">
                  <c:v>2.2291669999999999</c:v>
                </c:pt>
                <c:pt idx="109">
                  <c:v>2.2500010000000001</c:v>
                </c:pt>
                <c:pt idx="110">
                  <c:v>2.2708339999999998</c:v>
                </c:pt>
                <c:pt idx="111">
                  <c:v>2.2916669999999999</c:v>
                </c:pt>
                <c:pt idx="112">
                  <c:v>2.3125010000000001</c:v>
                </c:pt>
                <c:pt idx="113">
                  <c:v>2.3333339999999998</c:v>
                </c:pt>
                <c:pt idx="114">
                  <c:v>2.3541669999999999</c:v>
                </c:pt>
                <c:pt idx="115">
                  <c:v>2.3750010000000001</c:v>
                </c:pt>
                <c:pt idx="116">
                  <c:v>2.3958339999999998</c:v>
                </c:pt>
                <c:pt idx="117">
                  <c:v>2.4166669999999999</c:v>
                </c:pt>
                <c:pt idx="118">
                  <c:v>2.4375010000000001</c:v>
                </c:pt>
                <c:pt idx="119">
                  <c:v>2.4583339999999998</c:v>
                </c:pt>
                <c:pt idx="120">
                  <c:v>2.4791669999999999</c:v>
                </c:pt>
                <c:pt idx="121">
                  <c:v>2.5000010000000001</c:v>
                </c:pt>
                <c:pt idx="122">
                  <c:v>2.5208339999999998</c:v>
                </c:pt>
                <c:pt idx="123">
                  <c:v>2.5416669999999999</c:v>
                </c:pt>
                <c:pt idx="124">
                  <c:v>2.5625010000000001</c:v>
                </c:pt>
                <c:pt idx="125">
                  <c:v>2.5833339999999998</c:v>
                </c:pt>
                <c:pt idx="126">
                  <c:v>2.6041669999999999</c:v>
                </c:pt>
                <c:pt idx="127">
                  <c:v>2.6250010000000001</c:v>
                </c:pt>
                <c:pt idx="128">
                  <c:v>2.6458339999999998</c:v>
                </c:pt>
                <c:pt idx="129">
                  <c:v>2.6666669999999999</c:v>
                </c:pt>
                <c:pt idx="130">
                  <c:v>2.6875010000000001</c:v>
                </c:pt>
                <c:pt idx="131">
                  <c:v>2.7083339999999998</c:v>
                </c:pt>
                <c:pt idx="132">
                  <c:v>2.7291669999999999</c:v>
                </c:pt>
                <c:pt idx="133">
                  <c:v>2.7500010000000001</c:v>
                </c:pt>
                <c:pt idx="134">
                  <c:v>2.7708339999999998</c:v>
                </c:pt>
                <c:pt idx="135">
                  <c:v>2.7916669999999999</c:v>
                </c:pt>
                <c:pt idx="136">
                  <c:v>2.8125010000000001</c:v>
                </c:pt>
                <c:pt idx="137">
                  <c:v>2.8333339999999998</c:v>
                </c:pt>
                <c:pt idx="138">
                  <c:v>2.8541669999999999</c:v>
                </c:pt>
                <c:pt idx="139">
                  <c:v>2.8750010000000001</c:v>
                </c:pt>
                <c:pt idx="140">
                  <c:v>2.8958339999999998</c:v>
                </c:pt>
                <c:pt idx="141">
                  <c:v>2.9166669999999999</c:v>
                </c:pt>
                <c:pt idx="142">
                  <c:v>2.9375010000000001</c:v>
                </c:pt>
                <c:pt idx="143">
                  <c:v>2.9583339999999998</c:v>
                </c:pt>
                <c:pt idx="144">
                  <c:v>2.9791669999999999</c:v>
                </c:pt>
                <c:pt idx="145">
                  <c:v>3.0000010000000001</c:v>
                </c:pt>
                <c:pt idx="146">
                  <c:v>3.0208339999999998</c:v>
                </c:pt>
                <c:pt idx="147">
                  <c:v>3.0416669999999999</c:v>
                </c:pt>
                <c:pt idx="148">
                  <c:v>3.0625010000000001</c:v>
                </c:pt>
                <c:pt idx="149">
                  <c:v>3.0833339999999998</c:v>
                </c:pt>
                <c:pt idx="150">
                  <c:v>3.1041669999999999</c:v>
                </c:pt>
                <c:pt idx="151">
                  <c:v>3.1250010000000001</c:v>
                </c:pt>
                <c:pt idx="152">
                  <c:v>3.1458339999999998</c:v>
                </c:pt>
                <c:pt idx="153">
                  <c:v>3.1666669999999999</c:v>
                </c:pt>
                <c:pt idx="154">
                  <c:v>3.1875010000000001</c:v>
                </c:pt>
                <c:pt idx="155">
                  <c:v>3.2083339999999998</c:v>
                </c:pt>
                <c:pt idx="156">
                  <c:v>3.2291669999999999</c:v>
                </c:pt>
                <c:pt idx="157">
                  <c:v>3.25</c:v>
                </c:pt>
                <c:pt idx="158">
                  <c:v>3.2708339999999998</c:v>
                </c:pt>
                <c:pt idx="159">
                  <c:v>3.2916669999999999</c:v>
                </c:pt>
                <c:pt idx="160">
                  <c:v>3.3125</c:v>
                </c:pt>
                <c:pt idx="161">
                  <c:v>3.3333339999999998</c:v>
                </c:pt>
                <c:pt idx="162">
                  <c:v>3.3541669999999999</c:v>
                </c:pt>
                <c:pt idx="163">
                  <c:v>3.375</c:v>
                </c:pt>
                <c:pt idx="164">
                  <c:v>3.3958339999999998</c:v>
                </c:pt>
                <c:pt idx="165">
                  <c:v>3.4166669999999999</c:v>
                </c:pt>
                <c:pt idx="166">
                  <c:v>3.4375010000000001</c:v>
                </c:pt>
                <c:pt idx="167">
                  <c:v>3.4583339999999998</c:v>
                </c:pt>
                <c:pt idx="168">
                  <c:v>3.4791669999999999</c:v>
                </c:pt>
                <c:pt idx="169">
                  <c:v>3.5000010000000001</c:v>
                </c:pt>
                <c:pt idx="170">
                  <c:v>3.5208339999999998</c:v>
                </c:pt>
                <c:pt idx="171">
                  <c:v>3.5416669999999999</c:v>
                </c:pt>
                <c:pt idx="172">
                  <c:v>3.5625010000000001</c:v>
                </c:pt>
                <c:pt idx="173">
                  <c:v>3.5833339999999998</c:v>
                </c:pt>
                <c:pt idx="174">
                  <c:v>3.6041669999999999</c:v>
                </c:pt>
                <c:pt idx="175">
                  <c:v>3.6250010000000001</c:v>
                </c:pt>
                <c:pt idx="176">
                  <c:v>3.6458339999999998</c:v>
                </c:pt>
                <c:pt idx="177">
                  <c:v>3.6666669999999999</c:v>
                </c:pt>
                <c:pt idx="178">
                  <c:v>3.6875010000000001</c:v>
                </c:pt>
                <c:pt idx="179">
                  <c:v>3.7083339999999998</c:v>
                </c:pt>
                <c:pt idx="180">
                  <c:v>3.7291669999999999</c:v>
                </c:pt>
                <c:pt idx="181">
                  <c:v>3.7500010000000001</c:v>
                </c:pt>
                <c:pt idx="182">
                  <c:v>3.7708339999999998</c:v>
                </c:pt>
                <c:pt idx="183">
                  <c:v>3.7916669999999999</c:v>
                </c:pt>
                <c:pt idx="184">
                  <c:v>3.8125010000000001</c:v>
                </c:pt>
                <c:pt idx="185">
                  <c:v>3.8333339999999998</c:v>
                </c:pt>
                <c:pt idx="186">
                  <c:v>3.8541669999999999</c:v>
                </c:pt>
                <c:pt idx="187">
                  <c:v>3.8750010000000001</c:v>
                </c:pt>
                <c:pt idx="188">
                  <c:v>3.8958339999999998</c:v>
                </c:pt>
                <c:pt idx="189">
                  <c:v>3.9166669999999999</c:v>
                </c:pt>
                <c:pt idx="190">
                  <c:v>3.9375010000000001</c:v>
                </c:pt>
                <c:pt idx="191">
                  <c:v>3.9583339999999998</c:v>
                </c:pt>
                <c:pt idx="192">
                  <c:v>3.9791669999999999</c:v>
                </c:pt>
                <c:pt idx="193">
                  <c:v>4.0000010000000001</c:v>
                </c:pt>
                <c:pt idx="194">
                  <c:v>4.0208339999999998</c:v>
                </c:pt>
                <c:pt idx="195">
                  <c:v>4.0416670000000003</c:v>
                </c:pt>
                <c:pt idx="196">
                  <c:v>4.0625010000000001</c:v>
                </c:pt>
                <c:pt idx="197">
                  <c:v>4.0833339999999998</c:v>
                </c:pt>
                <c:pt idx="198">
                  <c:v>4.1041670000000003</c:v>
                </c:pt>
                <c:pt idx="199">
                  <c:v>4.1250010000000001</c:v>
                </c:pt>
                <c:pt idx="200">
                  <c:v>4.1458339999999998</c:v>
                </c:pt>
                <c:pt idx="201">
                  <c:v>4.1666670000000003</c:v>
                </c:pt>
                <c:pt idx="202">
                  <c:v>4.1875010000000001</c:v>
                </c:pt>
                <c:pt idx="203">
                  <c:v>4.2083339999999998</c:v>
                </c:pt>
                <c:pt idx="204">
                  <c:v>4.2291670000000003</c:v>
                </c:pt>
                <c:pt idx="205">
                  <c:v>4.2500010000000001</c:v>
                </c:pt>
                <c:pt idx="206">
                  <c:v>4.2708339999999998</c:v>
                </c:pt>
                <c:pt idx="207">
                  <c:v>4.2916670000000003</c:v>
                </c:pt>
                <c:pt idx="208">
                  <c:v>4.3125</c:v>
                </c:pt>
                <c:pt idx="209">
                  <c:v>4.3333339999999998</c:v>
                </c:pt>
                <c:pt idx="210">
                  <c:v>4.3541670000000003</c:v>
                </c:pt>
                <c:pt idx="211">
                  <c:v>4.375</c:v>
                </c:pt>
                <c:pt idx="212">
                  <c:v>4.3958339999999998</c:v>
                </c:pt>
                <c:pt idx="213">
                  <c:v>4.4166670000000003</c:v>
                </c:pt>
                <c:pt idx="214">
                  <c:v>4.4375</c:v>
                </c:pt>
                <c:pt idx="215">
                  <c:v>4.4583339999999998</c:v>
                </c:pt>
                <c:pt idx="216">
                  <c:v>4.4791670000000003</c:v>
                </c:pt>
                <c:pt idx="217">
                  <c:v>4.5000010000000001</c:v>
                </c:pt>
                <c:pt idx="218">
                  <c:v>4.5208339999999998</c:v>
                </c:pt>
                <c:pt idx="219">
                  <c:v>4.5416670000000003</c:v>
                </c:pt>
                <c:pt idx="220">
                  <c:v>4.5625010000000001</c:v>
                </c:pt>
                <c:pt idx="221">
                  <c:v>4.5833339999999998</c:v>
                </c:pt>
                <c:pt idx="222">
                  <c:v>4.6041670000000003</c:v>
                </c:pt>
                <c:pt idx="223">
                  <c:v>4.6250010000000001</c:v>
                </c:pt>
                <c:pt idx="224">
                  <c:v>4.6458339999999998</c:v>
                </c:pt>
                <c:pt idx="225">
                  <c:v>4.6666670000000003</c:v>
                </c:pt>
                <c:pt idx="226">
                  <c:v>4.6875010000000001</c:v>
                </c:pt>
                <c:pt idx="227">
                  <c:v>4.7083339999999998</c:v>
                </c:pt>
                <c:pt idx="228">
                  <c:v>4.7291670000000003</c:v>
                </c:pt>
                <c:pt idx="229">
                  <c:v>4.7500010000000001</c:v>
                </c:pt>
                <c:pt idx="230">
                  <c:v>4.7708339999999998</c:v>
                </c:pt>
                <c:pt idx="231">
                  <c:v>4.7916670000000003</c:v>
                </c:pt>
                <c:pt idx="232">
                  <c:v>4.8125</c:v>
                </c:pt>
                <c:pt idx="233">
                  <c:v>4.8333339999999998</c:v>
                </c:pt>
                <c:pt idx="234">
                  <c:v>4.8541670000000003</c:v>
                </c:pt>
                <c:pt idx="235">
                  <c:v>4.875</c:v>
                </c:pt>
                <c:pt idx="236">
                  <c:v>4.8958339999999998</c:v>
                </c:pt>
                <c:pt idx="237">
                  <c:v>4.9166670000000003</c:v>
                </c:pt>
                <c:pt idx="238">
                  <c:v>4.9375</c:v>
                </c:pt>
                <c:pt idx="239">
                  <c:v>4.9583339999999998</c:v>
                </c:pt>
                <c:pt idx="240">
                  <c:v>4.9791670000000003</c:v>
                </c:pt>
                <c:pt idx="241">
                  <c:v>5</c:v>
                </c:pt>
                <c:pt idx="242">
                  <c:v>5.0208339999999998</c:v>
                </c:pt>
                <c:pt idx="243">
                  <c:v>5.0416670000000003</c:v>
                </c:pt>
                <c:pt idx="244">
                  <c:v>5.0625</c:v>
                </c:pt>
                <c:pt idx="245">
                  <c:v>5.0833339999999998</c:v>
                </c:pt>
                <c:pt idx="246">
                  <c:v>5.1041670000000003</c:v>
                </c:pt>
                <c:pt idx="247">
                  <c:v>5.125</c:v>
                </c:pt>
                <c:pt idx="248">
                  <c:v>5.1458339999999998</c:v>
                </c:pt>
                <c:pt idx="249">
                  <c:v>5.1666670000000003</c:v>
                </c:pt>
                <c:pt idx="250">
                  <c:v>5.1875</c:v>
                </c:pt>
                <c:pt idx="251">
                  <c:v>5.2083339999999998</c:v>
                </c:pt>
                <c:pt idx="252">
                  <c:v>5.2291670000000003</c:v>
                </c:pt>
                <c:pt idx="253">
                  <c:v>5.25</c:v>
                </c:pt>
                <c:pt idx="254">
                  <c:v>5.2708339999999998</c:v>
                </c:pt>
                <c:pt idx="255">
                  <c:v>5.2916670000000003</c:v>
                </c:pt>
                <c:pt idx="256">
                  <c:v>5.3125</c:v>
                </c:pt>
                <c:pt idx="257">
                  <c:v>5.3333339999999998</c:v>
                </c:pt>
                <c:pt idx="258">
                  <c:v>5.3541670000000003</c:v>
                </c:pt>
                <c:pt idx="259">
                  <c:v>5.375</c:v>
                </c:pt>
                <c:pt idx="260">
                  <c:v>5.3958339999999998</c:v>
                </c:pt>
                <c:pt idx="261">
                  <c:v>5.4166670000000003</c:v>
                </c:pt>
                <c:pt idx="262">
                  <c:v>5.4375</c:v>
                </c:pt>
                <c:pt idx="263">
                  <c:v>5.4583339999999998</c:v>
                </c:pt>
                <c:pt idx="264">
                  <c:v>5.4791670000000003</c:v>
                </c:pt>
                <c:pt idx="265">
                  <c:v>5.5000010000000001</c:v>
                </c:pt>
                <c:pt idx="266">
                  <c:v>5.5208339999999998</c:v>
                </c:pt>
                <c:pt idx="267">
                  <c:v>5.5416670000000003</c:v>
                </c:pt>
                <c:pt idx="268">
                  <c:v>5.5625010000000001</c:v>
                </c:pt>
                <c:pt idx="269">
                  <c:v>5.5833339999999998</c:v>
                </c:pt>
                <c:pt idx="270">
                  <c:v>5.6041670000000003</c:v>
                </c:pt>
                <c:pt idx="271">
                  <c:v>5.6250010000000001</c:v>
                </c:pt>
                <c:pt idx="272">
                  <c:v>5.6458339999999998</c:v>
                </c:pt>
                <c:pt idx="273">
                  <c:v>5.6666670000000003</c:v>
                </c:pt>
                <c:pt idx="274">
                  <c:v>5.6875010000000001</c:v>
                </c:pt>
                <c:pt idx="275">
                  <c:v>5.7083339999999998</c:v>
                </c:pt>
                <c:pt idx="276">
                  <c:v>5.7291670000000003</c:v>
                </c:pt>
                <c:pt idx="277">
                  <c:v>5.75</c:v>
                </c:pt>
                <c:pt idx="278">
                  <c:v>5.7708339999999998</c:v>
                </c:pt>
                <c:pt idx="279">
                  <c:v>5.7916670000000003</c:v>
                </c:pt>
                <c:pt idx="280">
                  <c:v>5.8125</c:v>
                </c:pt>
                <c:pt idx="281">
                  <c:v>5.8333339999999998</c:v>
                </c:pt>
                <c:pt idx="282">
                  <c:v>5.8541670000000003</c:v>
                </c:pt>
                <c:pt idx="283">
                  <c:v>5.875</c:v>
                </c:pt>
                <c:pt idx="284">
                  <c:v>5.8958339999999998</c:v>
                </c:pt>
                <c:pt idx="285">
                  <c:v>5.9166670000000003</c:v>
                </c:pt>
                <c:pt idx="286">
                  <c:v>5.9375</c:v>
                </c:pt>
                <c:pt idx="287">
                  <c:v>5.9583339999999998</c:v>
                </c:pt>
                <c:pt idx="288">
                  <c:v>5.9791670000000003</c:v>
                </c:pt>
                <c:pt idx="289">
                  <c:v>6</c:v>
                </c:pt>
                <c:pt idx="290">
                  <c:v>6.0208339999999998</c:v>
                </c:pt>
                <c:pt idx="291">
                  <c:v>6.0416670000000003</c:v>
                </c:pt>
                <c:pt idx="292">
                  <c:v>6.0625</c:v>
                </c:pt>
                <c:pt idx="293">
                  <c:v>6.0833339999999998</c:v>
                </c:pt>
                <c:pt idx="294">
                  <c:v>6.1041670000000003</c:v>
                </c:pt>
                <c:pt idx="295">
                  <c:v>6.125</c:v>
                </c:pt>
                <c:pt idx="296">
                  <c:v>6.1458339999999998</c:v>
                </c:pt>
                <c:pt idx="297">
                  <c:v>6.1666670000000003</c:v>
                </c:pt>
                <c:pt idx="298">
                  <c:v>6.1875</c:v>
                </c:pt>
                <c:pt idx="299">
                  <c:v>6.2083339999999998</c:v>
                </c:pt>
                <c:pt idx="300">
                  <c:v>6.2291670000000003</c:v>
                </c:pt>
                <c:pt idx="301">
                  <c:v>6.25</c:v>
                </c:pt>
                <c:pt idx="302">
                  <c:v>6.2708339999999998</c:v>
                </c:pt>
                <c:pt idx="303">
                  <c:v>6.2916670000000003</c:v>
                </c:pt>
                <c:pt idx="304">
                  <c:v>6.3125</c:v>
                </c:pt>
                <c:pt idx="305">
                  <c:v>6.3333339999999998</c:v>
                </c:pt>
                <c:pt idx="306">
                  <c:v>6.3541670000000003</c:v>
                </c:pt>
                <c:pt idx="307">
                  <c:v>6.375</c:v>
                </c:pt>
                <c:pt idx="308">
                  <c:v>6.3958339999999998</c:v>
                </c:pt>
                <c:pt idx="309">
                  <c:v>6.4166670000000003</c:v>
                </c:pt>
                <c:pt idx="310">
                  <c:v>6.4375</c:v>
                </c:pt>
                <c:pt idx="311">
                  <c:v>6.4583339999999998</c:v>
                </c:pt>
                <c:pt idx="312">
                  <c:v>6.4791670000000003</c:v>
                </c:pt>
                <c:pt idx="313">
                  <c:v>6.5</c:v>
                </c:pt>
                <c:pt idx="314">
                  <c:v>6.5208339999999998</c:v>
                </c:pt>
                <c:pt idx="315">
                  <c:v>6.5416670000000003</c:v>
                </c:pt>
                <c:pt idx="316">
                  <c:v>6.5625</c:v>
                </c:pt>
                <c:pt idx="317">
                  <c:v>6.5833339999999998</c:v>
                </c:pt>
                <c:pt idx="318">
                  <c:v>6.6041670000000003</c:v>
                </c:pt>
                <c:pt idx="319">
                  <c:v>6.625</c:v>
                </c:pt>
                <c:pt idx="320">
                  <c:v>6.6458339999999998</c:v>
                </c:pt>
                <c:pt idx="321">
                  <c:v>6.6666670000000003</c:v>
                </c:pt>
                <c:pt idx="322">
                  <c:v>6.6875</c:v>
                </c:pt>
                <c:pt idx="323">
                  <c:v>6.7083339999999998</c:v>
                </c:pt>
                <c:pt idx="324">
                  <c:v>6.7291670000000003</c:v>
                </c:pt>
                <c:pt idx="325">
                  <c:v>6.75</c:v>
                </c:pt>
                <c:pt idx="326">
                  <c:v>6.7708339999999998</c:v>
                </c:pt>
                <c:pt idx="327">
                  <c:v>6.7916670000000003</c:v>
                </c:pt>
                <c:pt idx="328">
                  <c:v>6.8125</c:v>
                </c:pt>
                <c:pt idx="329">
                  <c:v>6.8333339999999998</c:v>
                </c:pt>
                <c:pt idx="330">
                  <c:v>6.8541670000000003</c:v>
                </c:pt>
                <c:pt idx="331">
                  <c:v>6.875</c:v>
                </c:pt>
                <c:pt idx="332">
                  <c:v>6.8958339999999998</c:v>
                </c:pt>
                <c:pt idx="333">
                  <c:v>6.9166670000000003</c:v>
                </c:pt>
                <c:pt idx="334">
                  <c:v>6.9375</c:v>
                </c:pt>
                <c:pt idx="335">
                  <c:v>6.9583339999999998</c:v>
                </c:pt>
                <c:pt idx="336">
                  <c:v>6.9791670000000003</c:v>
                </c:pt>
                <c:pt idx="337">
                  <c:v>7</c:v>
                </c:pt>
                <c:pt idx="338">
                  <c:v>7.0208339999999998</c:v>
                </c:pt>
                <c:pt idx="339">
                  <c:v>7.0416670000000003</c:v>
                </c:pt>
                <c:pt idx="340">
                  <c:v>7.0625</c:v>
                </c:pt>
                <c:pt idx="341">
                  <c:v>7.0833339999999998</c:v>
                </c:pt>
                <c:pt idx="342">
                  <c:v>7.1041670000000003</c:v>
                </c:pt>
                <c:pt idx="343">
                  <c:v>7.125</c:v>
                </c:pt>
                <c:pt idx="344">
                  <c:v>7.1458339999999998</c:v>
                </c:pt>
                <c:pt idx="345">
                  <c:v>7.1666670000000003</c:v>
                </c:pt>
                <c:pt idx="346">
                  <c:v>7.1875</c:v>
                </c:pt>
                <c:pt idx="347">
                  <c:v>7.2083339999999998</c:v>
                </c:pt>
                <c:pt idx="348">
                  <c:v>7.2291670000000003</c:v>
                </c:pt>
                <c:pt idx="349">
                  <c:v>7.25</c:v>
                </c:pt>
                <c:pt idx="350">
                  <c:v>7.2708339999999998</c:v>
                </c:pt>
                <c:pt idx="351">
                  <c:v>7.2916670000000003</c:v>
                </c:pt>
                <c:pt idx="352">
                  <c:v>7.3125</c:v>
                </c:pt>
                <c:pt idx="353">
                  <c:v>7.3333339999999998</c:v>
                </c:pt>
                <c:pt idx="354">
                  <c:v>7.3541670000000003</c:v>
                </c:pt>
                <c:pt idx="355">
                  <c:v>7.375</c:v>
                </c:pt>
                <c:pt idx="356">
                  <c:v>7.3958339999999998</c:v>
                </c:pt>
                <c:pt idx="357">
                  <c:v>7.4166670000000003</c:v>
                </c:pt>
                <c:pt idx="358">
                  <c:v>7.4375</c:v>
                </c:pt>
                <c:pt idx="359">
                  <c:v>7.4583339999999998</c:v>
                </c:pt>
                <c:pt idx="360">
                  <c:v>7.4791670000000003</c:v>
                </c:pt>
                <c:pt idx="361">
                  <c:v>7.5</c:v>
                </c:pt>
                <c:pt idx="362">
                  <c:v>7.5208339999999998</c:v>
                </c:pt>
                <c:pt idx="363">
                  <c:v>7.5416670000000003</c:v>
                </c:pt>
                <c:pt idx="364">
                  <c:v>7.5625</c:v>
                </c:pt>
                <c:pt idx="365">
                  <c:v>7.5833339999999998</c:v>
                </c:pt>
                <c:pt idx="366">
                  <c:v>7.6041670000000003</c:v>
                </c:pt>
                <c:pt idx="367">
                  <c:v>7.625</c:v>
                </c:pt>
                <c:pt idx="368">
                  <c:v>7.6458339999999998</c:v>
                </c:pt>
                <c:pt idx="369">
                  <c:v>7.6666670000000003</c:v>
                </c:pt>
                <c:pt idx="370">
                  <c:v>7.6875</c:v>
                </c:pt>
                <c:pt idx="371">
                  <c:v>7.7083339999999998</c:v>
                </c:pt>
                <c:pt idx="372">
                  <c:v>7.7291670000000003</c:v>
                </c:pt>
                <c:pt idx="373">
                  <c:v>7.75</c:v>
                </c:pt>
                <c:pt idx="374">
                  <c:v>7.7708339999999998</c:v>
                </c:pt>
                <c:pt idx="375">
                  <c:v>7.7916670000000003</c:v>
                </c:pt>
                <c:pt idx="376">
                  <c:v>7.8125</c:v>
                </c:pt>
                <c:pt idx="377">
                  <c:v>7.8333339999999998</c:v>
                </c:pt>
                <c:pt idx="378">
                  <c:v>7.8541670000000003</c:v>
                </c:pt>
                <c:pt idx="379">
                  <c:v>7.875</c:v>
                </c:pt>
                <c:pt idx="380">
                  <c:v>7.8958339999999998</c:v>
                </c:pt>
                <c:pt idx="381">
                  <c:v>7.9166670000000003</c:v>
                </c:pt>
                <c:pt idx="382">
                  <c:v>7.9375</c:v>
                </c:pt>
                <c:pt idx="383">
                  <c:v>7.9583339999999998</c:v>
                </c:pt>
                <c:pt idx="384">
                  <c:v>7.9791670000000003</c:v>
                </c:pt>
                <c:pt idx="385">
                  <c:v>8</c:v>
                </c:pt>
                <c:pt idx="386">
                  <c:v>8.0208340000000007</c:v>
                </c:pt>
                <c:pt idx="387">
                  <c:v>8.0416670000000003</c:v>
                </c:pt>
                <c:pt idx="388">
                  <c:v>8.0625</c:v>
                </c:pt>
                <c:pt idx="389">
                  <c:v>8.0833340000000007</c:v>
                </c:pt>
                <c:pt idx="390">
                  <c:v>8.1041670000000003</c:v>
                </c:pt>
                <c:pt idx="391">
                  <c:v>8.125</c:v>
                </c:pt>
                <c:pt idx="392">
                  <c:v>8.1458340000000007</c:v>
                </c:pt>
                <c:pt idx="393">
                  <c:v>8.1666670000000003</c:v>
                </c:pt>
                <c:pt idx="394">
                  <c:v>8.1875</c:v>
                </c:pt>
                <c:pt idx="395">
                  <c:v>8.2083340000000007</c:v>
                </c:pt>
                <c:pt idx="396">
                  <c:v>8.2291670000000003</c:v>
                </c:pt>
                <c:pt idx="397">
                  <c:v>8.25</c:v>
                </c:pt>
                <c:pt idx="398">
                  <c:v>8.2708340000000007</c:v>
                </c:pt>
                <c:pt idx="399">
                  <c:v>8.2916670000000003</c:v>
                </c:pt>
                <c:pt idx="400">
                  <c:v>8.3125</c:v>
                </c:pt>
                <c:pt idx="401">
                  <c:v>8.3333340000000007</c:v>
                </c:pt>
                <c:pt idx="402">
                  <c:v>8.3541670000000003</c:v>
                </c:pt>
                <c:pt idx="403">
                  <c:v>8.375</c:v>
                </c:pt>
                <c:pt idx="404">
                  <c:v>8.3958340000000007</c:v>
                </c:pt>
                <c:pt idx="405">
                  <c:v>8.4166670000000003</c:v>
                </c:pt>
                <c:pt idx="406">
                  <c:v>8.4375</c:v>
                </c:pt>
                <c:pt idx="407">
                  <c:v>8.4583340000000007</c:v>
                </c:pt>
                <c:pt idx="408">
                  <c:v>8.4791670000000003</c:v>
                </c:pt>
                <c:pt idx="409">
                  <c:v>8.5</c:v>
                </c:pt>
                <c:pt idx="410">
                  <c:v>8.5208340000000007</c:v>
                </c:pt>
                <c:pt idx="411">
                  <c:v>8.5416670000000003</c:v>
                </c:pt>
                <c:pt idx="412">
                  <c:v>8.5625</c:v>
                </c:pt>
                <c:pt idx="413">
                  <c:v>8.5833340000000007</c:v>
                </c:pt>
                <c:pt idx="414">
                  <c:v>8.6041670000000003</c:v>
                </c:pt>
                <c:pt idx="415">
                  <c:v>8.625</c:v>
                </c:pt>
                <c:pt idx="416">
                  <c:v>8.6458340000000007</c:v>
                </c:pt>
                <c:pt idx="417">
                  <c:v>8.6666670000000003</c:v>
                </c:pt>
                <c:pt idx="418">
                  <c:v>8.6875</c:v>
                </c:pt>
                <c:pt idx="419">
                  <c:v>8.7083340000000007</c:v>
                </c:pt>
                <c:pt idx="420">
                  <c:v>8.7291670000000003</c:v>
                </c:pt>
                <c:pt idx="421">
                  <c:v>8.75</c:v>
                </c:pt>
                <c:pt idx="422">
                  <c:v>8.7708340000000007</c:v>
                </c:pt>
                <c:pt idx="423">
                  <c:v>8.7916670000000003</c:v>
                </c:pt>
                <c:pt idx="424">
                  <c:v>8.8125</c:v>
                </c:pt>
                <c:pt idx="425">
                  <c:v>8.8333340000000007</c:v>
                </c:pt>
                <c:pt idx="426">
                  <c:v>8.8541670000000003</c:v>
                </c:pt>
                <c:pt idx="427">
                  <c:v>8.875</c:v>
                </c:pt>
                <c:pt idx="428">
                  <c:v>8.8958340000000007</c:v>
                </c:pt>
                <c:pt idx="429">
                  <c:v>8.9166670000000003</c:v>
                </c:pt>
                <c:pt idx="430">
                  <c:v>8.9375</c:v>
                </c:pt>
                <c:pt idx="431">
                  <c:v>8.9583340000000007</c:v>
                </c:pt>
                <c:pt idx="432">
                  <c:v>8.9791670000000003</c:v>
                </c:pt>
                <c:pt idx="433">
                  <c:v>9</c:v>
                </c:pt>
                <c:pt idx="434">
                  <c:v>9.0208340000000007</c:v>
                </c:pt>
                <c:pt idx="435">
                  <c:v>9.0416670000000003</c:v>
                </c:pt>
                <c:pt idx="436">
                  <c:v>9.0625</c:v>
                </c:pt>
                <c:pt idx="437">
                  <c:v>9.0833340000000007</c:v>
                </c:pt>
                <c:pt idx="438">
                  <c:v>9.1041670000000003</c:v>
                </c:pt>
                <c:pt idx="439">
                  <c:v>9.125</c:v>
                </c:pt>
                <c:pt idx="440">
                  <c:v>9.1458340000000007</c:v>
                </c:pt>
                <c:pt idx="441">
                  <c:v>9.1666670000000003</c:v>
                </c:pt>
                <c:pt idx="442">
                  <c:v>9.1875</c:v>
                </c:pt>
                <c:pt idx="443">
                  <c:v>9.2083340000000007</c:v>
                </c:pt>
                <c:pt idx="444">
                  <c:v>9.2291670000000003</c:v>
                </c:pt>
                <c:pt idx="445">
                  <c:v>9.25</c:v>
                </c:pt>
                <c:pt idx="446">
                  <c:v>9.2708340000000007</c:v>
                </c:pt>
                <c:pt idx="447">
                  <c:v>9.2916670000000003</c:v>
                </c:pt>
                <c:pt idx="448">
                  <c:v>9.3125</c:v>
                </c:pt>
                <c:pt idx="449">
                  <c:v>9.3333340000000007</c:v>
                </c:pt>
                <c:pt idx="450">
                  <c:v>9.3541670000000003</c:v>
                </c:pt>
                <c:pt idx="451">
                  <c:v>9.375</c:v>
                </c:pt>
                <c:pt idx="452">
                  <c:v>9.3958340000000007</c:v>
                </c:pt>
                <c:pt idx="453">
                  <c:v>9.4166670000000003</c:v>
                </c:pt>
                <c:pt idx="454">
                  <c:v>9.4375</c:v>
                </c:pt>
                <c:pt idx="455">
                  <c:v>9.4583340000000007</c:v>
                </c:pt>
                <c:pt idx="456">
                  <c:v>9.4791670000000003</c:v>
                </c:pt>
                <c:pt idx="457">
                  <c:v>9.5</c:v>
                </c:pt>
                <c:pt idx="458">
                  <c:v>9.5208340000000007</c:v>
                </c:pt>
                <c:pt idx="459">
                  <c:v>9.5416670000000003</c:v>
                </c:pt>
                <c:pt idx="460">
                  <c:v>9.5625</c:v>
                </c:pt>
                <c:pt idx="461">
                  <c:v>9.5833340000000007</c:v>
                </c:pt>
                <c:pt idx="462">
                  <c:v>9.6041670000000003</c:v>
                </c:pt>
                <c:pt idx="463">
                  <c:v>9.625</c:v>
                </c:pt>
                <c:pt idx="464">
                  <c:v>9.6458340000000007</c:v>
                </c:pt>
                <c:pt idx="465">
                  <c:v>9.6666670000000003</c:v>
                </c:pt>
                <c:pt idx="466">
                  <c:v>9.6875</c:v>
                </c:pt>
                <c:pt idx="467">
                  <c:v>9.7083340000000007</c:v>
                </c:pt>
                <c:pt idx="468">
                  <c:v>9.7291670000000003</c:v>
                </c:pt>
                <c:pt idx="469">
                  <c:v>9.75</c:v>
                </c:pt>
                <c:pt idx="470">
                  <c:v>9.7708340000000007</c:v>
                </c:pt>
                <c:pt idx="471">
                  <c:v>9.7916670000000003</c:v>
                </c:pt>
                <c:pt idx="472">
                  <c:v>9.8125</c:v>
                </c:pt>
                <c:pt idx="473">
                  <c:v>9.8333340000000007</c:v>
                </c:pt>
                <c:pt idx="474">
                  <c:v>9.8541670000000003</c:v>
                </c:pt>
                <c:pt idx="475">
                  <c:v>9.875</c:v>
                </c:pt>
                <c:pt idx="476">
                  <c:v>9.8958340000000007</c:v>
                </c:pt>
                <c:pt idx="477">
                  <c:v>9.9166670000000003</c:v>
                </c:pt>
                <c:pt idx="478">
                  <c:v>9.9375</c:v>
                </c:pt>
                <c:pt idx="479">
                  <c:v>9.9583340000000007</c:v>
                </c:pt>
                <c:pt idx="480">
                  <c:v>9.9791670000000003</c:v>
                </c:pt>
                <c:pt idx="481">
                  <c:v>10</c:v>
                </c:pt>
                <c:pt idx="482">
                  <c:v>10.020834000000001</c:v>
                </c:pt>
                <c:pt idx="483">
                  <c:v>10.041667</c:v>
                </c:pt>
                <c:pt idx="484">
                  <c:v>10.0625</c:v>
                </c:pt>
                <c:pt idx="485">
                  <c:v>10.083334000000001</c:v>
                </c:pt>
                <c:pt idx="486">
                  <c:v>10.104167</c:v>
                </c:pt>
                <c:pt idx="487">
                  <c:v>10.125</c:v>
                </c:pt>
                <c:pt idx="488">
                  <c:v>10.145834000000001</c:v>
                </c:pt>
                <c:pt idx="489">
                  <c:v>10.166667</c:v>
                </c:pt>
                <c:pt idx="490">
                  <c:v>10.1875</c:v>
                </c:pt>
                <c:pt idx="491">
                  <c:v>10.208334000000001</c:v>
                </c:pt>
                <c:pt idx="492">
                  <c:v>10.229167</c:v>
                </c:pt>
                <c:pt idx="493">
                  <c:v>10.25</c:v>
                </c:pt>
                <c:pt idx="494">
                  <c:v>10.270834000000001</c:v>
                </c:pt>
                <c:pt idx="495">
                  <c:v>10.291667</c:v>
                </c:pt>
                <c:pt idx="496">
                  <c:v>10.3125</c:v>
                </c:pt>
                <c:pt idx="497">
                  <c:v>10.333334000000001</c:v>
                </c:pt>
                <c:pt idx="498">
                  <c:v>10.354167</c:v>
                </c:pt>
                <c:pt idx="499">
                  <c:v>10.375</c:v>
                </c:pt>
                <c:pt idx="500">
                  <c:v>10.395834000000001</c:v>
                </c:pt>
                <c:pt idx="501">
                  <c:v>10.416667</c:v>
                </c:pt>
                <c:pt idx="502">
                  <c:v>10.4375</c:v>
                </c:pt>
                <c:pt idx="503">
                  <c:v>10.458334000000001</c:v>
                </c:pt>
                <c:pt idx="504">
                  <c:v>10.479167</c:v>
                </c:pt>
                <c:pt idx="505">
                  <c:v>10.5</c:v>
                </c:pt>
                <c:pt idx="506">
                  <c:v>10.520834000000001</c:v>
                </c:pt>
                <c:pt idx="507">
                  <c:v>10.541667</c:v>
                </c:pt>
                <c:pt idx="508">
                  <c:v>10.5625</c:v>
                </c:pt>
                <c:pt idx="509">
                  <c:v>10.583334000000001</c:v>
                </c:pt>
                <c:pt idx="510">
                  <c:v>10.604167</c:v>
                </c:pt>
                <c:pt idx="511">
                  <c:v>10.625</c:v>
                </c:pt>
                <c:pt idx="512">
                  <c:v>10.645834000000001</c:v>
                </c:pt>
                <c:pt idx="513">
                  <c:v>10.666667</c:v>
                </c:pt>
                <c:pt idx="514">
                  <c:v>10.6875</c:v>
                </c:pt>
                <c:pt idx="515">
                  <c:v>10.708334000000001</c:v>
                </c:pt>
                <c:pt idx="516">
                  <c:v>10.729167</c:v>
                </c:pt>
                <c:pt idx="517">
                  <c:v>10.75</c:v>
                </c:pt>
                <c:pt idx="518">
                  <c:v>10.770834000000001</c:v>
                </c:pt>
                <c:pt idx="519">
                  <c:v>10.791667</c:v>
                </c:pt>
                <c:pt idx="520">
                  <c:v>10.8125</c:v>
                </c:pt>
                <c:pt idx="521">
                  <c:v>10.833334000000001</c:v>
                </c:pt>
                <c:pt idx="522">
                  <c:v>10.854167</c:v>
                </c:pt>
                <c:pt idx="523">
                  <c:v>10.875</c:v>
                </c:pt>
                <c:pt idx="524">
                  <c:v>10.895834000000001</c:v>
                </c:pt>
                <c:pt idx="525">
                  <c:v>10.916667</c:v>
                </c:pt>
                <c:pt idx="526">
                  <c:v>10.9375</c:v>
                </c:pt>
                <c:pt idx="527">
                  <c:v>10.958334000000001</c:v>
                </c:pt>
                <c:pt idx="528">
                  <c:v>10.979167</c:v>
                </c:pt>
                <c:pt idx="529">
                  <c:v>11</c:v>
                </c:pt>
                <c:pt idx="530">
                  <c:v>11.020834000000001</c:v>
                </c:pt>
                <c:pt idx="531">
                  <c:v>11.041667</c:v>
                </c:pt>
                <c:pt idx="532">
                  <c:v>11.0625</c:v>
                </c:pt>
                <c:pt idx="533">
                  <c:v>11.083334000000001</c:v>
                </c:pt>
                <c:pt idx="534">
                  <c:v>11.104167</c:v>
                </c:pt>
                <c:pt idx="535">
                  <c:v>11.125</c:v>
                </c:pt>
                <c:pt idx="536">
                  <c:v>11.145834000000001</c:v>
                </c:pt>
                <c:pt idx="537">
                  <c:v>11.166667</c:v>
                </c:pt>
                <c:pt idx="538">
                  <c:v>11.1875</c:v>
                </c:pt>
                <c:pt idx="539">
                  <c:v>11.208334000000001</c:v>
                </c:pt>
                <c:pt idx="540">
                  <c:v>11.229167</c:v>
                </c:pt>
                <c:pt idx="541">
                  <c:v>11.25</c:v>
                </c:pt>
                <c:pt idx="542">
                  <c:v>11.270834000000001</c:v>
                </c:pt>
                <c:pt idx="543">
                  <c:v>11.291667</c:v>
                </c:pt>
                <c:pt idx="544">
                  <c:v>11.3125</c:v>
                </c:pt>
                <c:pt idx="545">
                  <c:v>11.333334000000001</c:v>
                </c:pt>
                <c:pt idx="546">
                  <c:v>11.354167</c:v>
                </c:pt>
                <c:pt idx="547">
                  <c:v>11.375</c:v>
                </c:pt>
                <c:pt idx="548">
                  <c:v>11.395834000000001</c:v>
                </c:pt>
                <c:pt idx="549">
                  <c:v>11.416667</c:v>
                </c:pt>
                <c:pt idx="550">
                  <c:v>11.4375</c:v>
                </c:pt>
                <c:pt idx="551">
                  <c:v>11.458334000000001</c:v>
                </c:pt>
                <c:pt idx="552">
                  <c:v>11.479167</c:v>
                </c:pt>
                <c:pt idx="553">
                  <c:v>11.5</c:v>
                </c:pt>
                <c:pt idx="554">
                  <c:v>11.520834000000001</c:v>
                </c:pt>
                <c:pt idx="555">
                  <c:v>11.541665999999999</c:v>
                </c:pt>
                <c:pt idx="556">
                  <c:v>11.5625</c:v>
                </c:pt>
                <c:pt idx="557">
                  <c:v>11.583334000000001</c:v>
                </c:pt>
                <c:pt idx="558">
                  <c:v>11.604165999999999</c:v>
                </c:pt>
                <c:pt idx="559">
                  <c:v>11.625</c:v>
                </c:pt>
                <c:pt idx="560">
                  <c:v>11.645834000000001</c:v>
                </c:pt>
                <c:pt idx="561">
                  <c:v>11.666665999999999</c:v>
                </c:pt>
                <c:pt idx="562">
                  <c:v>11.6875</c:v>
                </c:pt>
                <c:pt idx="563">
                  <c:v>11.708334000000001</c:v>
                </c:pt>
                <c:pt idx="564">
                  <c:v>11.729165999999999</c:v>
                </c:pt>
                <c:pt idx="565">
                  <c:v>11.75</c:v>
                </c:pt>
                <c:pt idx="566">
                  <c:v>11.770834000000001</c:v>
                </c:pt>
                <c:pt idx="567">
                  <c:v>11.791665999999999</c:v>
                </c:pt>
                <c:pt idx="568">
                  <c:v>11.8125</c:v>
                </c:pt>
                <c:pt idx="569">
                  <c:v>11.833334000000001</c:v>
                </c:pt>
                <c:pt idx="570">
                  <c:v>11.854165999999999</c:v>
                </c:pt>
                <c:pt idx="571">
                  <c:v>11.875</c:v>
                </c:pt>
                <c:pt idx="572">
                  <c:v>11.895834000000001</c:v>
                </c:pt>
                <c:pt idx="573">
                  <c:v>11.916665999999999</c:v>
                </c:pt>
                <c:pt idx="574">
                  <c:v>11.9375</c:v>
                </c:pt>
                <c:pt idx="575">
                  <c:v>11.958334000000001</c:v>
                </c:pt>
                <c:pt idx="576">
                  <c:v>11.979165999999999</c:v>
                </c:pt>
                <c:pt idx="577">
                  <c:v>12</c:v>
                </c:pt>
                <c:pt idx="578">
                  <c:v>12.020834000000001</c:v>
                </c:pt>
                <c:pt idx="579">
                  <c:v>12.041665999999999</c:v>
                </c:pt>
                <c:pt idx="580">
                  <c:v>12.0625</c:v>
                </c:pt>
                <c:pt idx="581">
                  <c:v>12.083334000000001</c:v>
                </c:pt>
                <c:pt idx="582">
                  <c:v>12.104165999999999</c:v>
                </c:pt>
                <c:pt idx="583">
                  <c:v>12.125</c:v>
                </c:pt>
                <c:pt idx="584">
                  <c:v>12.145834000000001</c:v>
                </c:pt>
                <c:pt idx="585">
                  <c:v>12.166665999999999</c:v>
                </c:pt>
                <c:pt idx="586">
                  <c:v>12.1875</c:v>
                </c:pt>
                <c:pt idx="587">
                  <c:v>12.208334000000001</c:v>
                </c:pt>
                <c:pt idx="588">
                  <c:v>12.229165999999999</c:v>
                </c:pt>
                <c:pt idx="589">
                  <c:v>12.25</c:v>
                </c:pt>
                <c:pt idx="590">
                  <c:v>12.270834000000001</c:v>
                </c:pt>
                <c:pt idx="591">
                  <c:v>12.291665999999999</c:v>
                </c:pt>
                <c:pt idx="592">
                  <c:v>12.3125</c:v>
                </c:pt>
                <c:pt idx="593">
                  <c:v>12.333334000000001</c:v>
                </c:pt>
                <c:pt idx="594">
                  <c:v>12.354165999999999</c:v>
                </c:pt>
                <c:pt idx="595">
                  <c:v>12.375</c:v>
                </c:pt>
                <c:pt idx="596">
                  <c:v>12.395834000000001</c:v>
                </c:pt>
                <c:pt idx="597">
                  <c:v>12.416665999999999</c:v>
                </c:pt>
                <c:pt idx="598">
                  <c:v>12.4375</c:v>
                </c:pt>
                <c:pt idx="599">
                  <c:v>12.458334000000001</c:v>
                </c:pt>
                <c:pt idx="600">
                  <c:v>12.479165999999999</c:v>
                </c:pt>
                <c:pt idx="601">
                  <c:v>12.5</c:v>
                </c:pt>
                <c:pt idx="602">
                  <c:v>12.520834000000001</c:v>
                </c:pt>
                <c:pt idx="603">
                  <c:v>12.541665999999999</c:v>
                </c:pt>
                <c:pt idx="604">
                  <c:v>12.5625</c:v>
                </c:pt>
                <c:pt idx="605">
                  <c:v>12.583334000000001</c:v>
                </c:pt>
                <c:pt idx="606">
                  <c:v>12.604165999999999</c:v>
                </c:pt>
                <c:pt idx="607">
                  <c:v>12.625</c:v>
                </c:pt>
                <c:pt idx="608">
                  <c:v>12.645834000000001</c:v>
                </c:pt>
                <c:pt idx="609">
                  <c:v>12.666665999999999</c:v>
                </c:pt>
                <c:pt idx="610">
                  <c:v>12.6875</c:v>
                </c:pt>
                <c:pt idx="611">
                  <c:v>12.708334000000001</c:v>
                </c:pt>
                <c:pt idx="612">
                  <c:v>12.729165999999999</c:v>
                </c:pt>
                <c:pt idx="613">
                  <c:v>12.75</c:v>
                </c:pt>
                <c:pt idx="614">
                  <c:v>12.770834000000001</c:v>
                </c:pt>
                <c:pt idx="615">
                  <c:v>12.791665999999999</c:v>
                </c:pt>
                <c:pt idx="616">
                  <c:v>12.8125</c:v>
                </c:pt>
                <c:pt idx="617">
                  <c:v>12.833334000000001</c:v>
                </c:pt>
                <c:pt idx="618">
                  <c:v>12.854165999999999</c:v>
                </c:pt>
                <c:pt idx="619">
                  <c:v>12.875</c:v>
                </c:pt>
                <c:pt idx="620">
                  <c:v>12.895834000000001</c:v>
                </c:pt>
                <c:pt idx="621">
                  <c:v>12.916665999999999</c:v>
                </c:pt>
                <c:pt idx="622">
                  <c:v>12.9375</c:v>
                </c:pt>
                <c:pt idx="623">
                  <c:v>12.958334000000001</c:v>
                </c:pt>
                <c:pt idx="624">
                  <c:v>12.979165999999999</c:v>
                </c:pt>
                <c:pt idx="625">
                  <c:v>13</c:v>
                </c:pt>
                <c:pt idx="626">
                  <c:v>13.020834000000001</c:v>
                </c:pt>
                <c:pt idx="627">
                  <c:v>13.041665999999999</c:v>
                </c:pt>
                <c:pt idx="628">
                  <c:v>13.0625</c:v>
                </c:pt>
                <c:pt idx="629">
                  <c:v>13.083334000000001</c:v>
                </c:pt>
                <c:pt idx="630">
                  <c:v>13.104165999999999</c:v>
                </c:pt>
                <c:pt idx="631">
                  <c:v>13.125</c:v>
                </c:pt>
                <c:pt idx="632">
                  <c:v>13.145834000000001</c:v>
                </c:pt>
                <c:pt idx="633">
                  <c:v>13.166665999999999</c:v>
                </c:pt>
                <c:pt idx="634">
                  <c:v>13.1875</c:v>
                </c:pt>
                <c:pt idx="635">
                  <c:v>13.208334000000001</c:v>
                </c:pt>
                <c:pt idx="636">
                  <c:v>13.229165999999999</c:v>
                </c:pt>
                <c:pt idx="637">
                  <c:v>13.25</c:v>
                </c:pt>
                <c:pt idx="638">
                  <c:v>13.270834000000001</c:v>
                </c:pt>
                <c:pt idx="639">
                  <c:v>13.291665999999999</c:v>
                </c:pt>
                <c:pt idx="640">
                  <c:v>13.3125</c:v>
                </c:pt>
                <c:pt idx="641">
                  <c:v>13.333334000000001</c:v>
                </c:pt>
                <c:pt idx="642">
                  <c:v>13.354165999999999</c:v>
                </c:pt>
                <c:pt idx="643">
                  <c:v>13.375</c:v>
                </c:pt>
                <c:pt idx="644">
                  <c:v>13.395834000000001</c:v>
                </c:pt>
                <c:pt idx="645">
                  <c:v>13.416665999999999</c:v>
                </c:pt>
                <c:pt idx="646">
                  <c:v>13.4375</c:v>
                </c:pt>
                <c:pt idx="647">
                  <c:v>13.458334000000001</c:v>
                </c:pt>
                <c:pt idx="648">
                  <c:v>13.479165999999999</c:v>
                </c:pt>
                <c:pt idx="649">
                  <c:v>13.5</c:v>
                </c:pt>
                <c:pt idx="650">
                  <c:v>13.520834000000001</c:v>
                </c:pt>
                <c:pt idx="651">
                  <c:v>13.541665999999999</c:v>
                </c:pt>
                <c:pt idx="652">
                  <c:v>13.5625</c:v>
                </c:pt>
                <c:pt idx="653">
                  <c:v>13.583334000000001</c:v>
                </c:pt>
                <c:pt idx="654">
                  <c:v>13.604165999999999</c:v>
                </c:pt>
                <c:pt idx="655">
                  <c:v>13.625</c:v>
                </c:pt>
                <c:pt idx="656">
                  <c:v>13.645834000000001</c:v>
                </c:pt>
                <c:pt idx="657">
                  <c:v>13.666665999999999</c:v>
                </c:pt>
                <c:pt idx="658">
                  <c:v>13.6875</c:v>
                </c:pt>
                <c:pt idx="659">
                  <c:v>13.708334000000001</c:v>
                </c:pt>
                <c:pt idx="660">
                  <c:v>13.729165999999999</c:v>
                </c:pt>
                <c:pt idx="661">
                  <c:v>13.75</c:v>
                </c:pt>
                <c:pt idx="662">
                  <c:v>13.770834000000001</c:v>
                </c:pt>
                <c:pt idx="663">
                  <c:v>13.791665999999999</c:v>
                </c:pt>
                <c:pt idx="664">
                  <c:v>13.8125</c:v>
                </c:pt>
                <c:pt idx="665">
                  <c:v>13.833334000000001</c:v>
                </c:pt>
                <c:pt idx="666">
                  <c:v>13.854165999999999</c:v>
                </c:pt>
                <c:pt idx="667">
                  <c:v>13.875</c:v>
                </c:pt>
                <c:pt idx="668">
                  <c:v>13.895834000000001</c:v>
                </c:pt>
                <c:pt idx="669">
                  <c:v>13.916665999999999</c:v>
                </c:pt>
                <c:pt idx="670">
                  <c:v>13.9375</c:v>
                </c:pt>
                <c:pt idx="671">
                  <c:v>13.958334000000001</c:v>
                </c:pt>
                <c:pt idx="672">
                  <c:v>13.979165999999999</c:v>
                </c:pt>
                <c:pt idx="673">
                  <c:v>14</c:v>
                </c:pt>
                <c:pt idx="674">
                  <c:v>14.020834000000001</c:v>
                </c:pt>
                <c:pt idx="675">
                  <c:v>14.041665999999999</c:v>
                </c:pt>
                <c:pt idx="676">
                  <c:v>14.0625</c:v>
                </c:pt>
                <c:pt idx="677">
                  <c:v>14.083334000000001</c:v>
                </c:pt>
                <c:pt idx="678">
                  <c:v>14.104165999999999</c:v>
                </c:pt>
                <c:pt idx="679">
                  <c:v>14.125</c:v>
                </c:pt>
                <c:pt idx="680">
                  <c:v>14.145834000000001</c:v>
                </c:pt>
                <c:pt idx="681">
                  <c:v>14.166665999999999</c:v>
                </c:pt>
                <c:pt idx="682">
                  <c:v>14.1875</c:v>
                </c:pt>
                <c:pt idx="683">
                  <c:v>14.208334000000001</c:v>
                </c:pt>
                <c:pt idx="684">
                  <c:v>14.229165999999999</c:v>
                </c:pt>
                <c:pt idx="685">
                  <c:v>14.25</c:v>
                </c:pt>
                <c:pt idx="686">
                  <c:v>14.270834000000001</c:v>
                </c:pt>
                <c:pt idx="687">
                  <c:v>14.291665999999999</c:v>
                </c:pt>
                <c:pt idx="688">
                  <c:v>14.3125</c:v>
                </c:pt>
                <c:pt idx="689">
                  <c:v>14.333334000000001</c:v>
                </c:pt>
                <c:pt idx="690">
                  <c:v>14.354165999999999</c:v>
                </c:pt>
                <c:pt idx="691">
                  <c:v>14.375</c:v>
                </c:pt>
                <c:pt idx="692">
                  <c:v>14.395834000000001</c:v>
                </c:pt>
                <c:pt idx="693">
                  <c:v>14.416665999999999</c:v>
                </c:pt>
                <c:pt idx="694">
                  <c:v>14.4375</c:v>
                </c:pt>
                <c:pt idx="695">
                  <c:v>14.458334000000001</c:v>
                </c:pt>
                <c:pt idx="696">
                  <c:v>14.479165999999999</c:v>
                </c:pt>
                <c:pt idx="697">
                  <c:v>14.5</c:v>
                </c:pt>
                <c:pt idx="698">
                  <c:v>14.520834000000001</c:v>
                </c:pt>
                <c:pt idx="699">
                  <c:v>14.541665999999999</c:v>
                </c:pt>
                <c:pt idx="700">
                  <c:v>14.5625</c:v>
                </c:pt>
                <c:pt idx="701">
                  <c:v>14.583334000000001</c:v>
                </c:pt>
                <c:pt idx="702">
                  <c:v>14.604165999999999</c:v>
                </c:pt>
                <c:pt idx="703">
                  <c:v>14.625</c:v>
                </c:pt>
                <c:pt idx="704">
                  <c:v>14.645834000000001</c:v>
                </c:pt>
                <c:pt idx="705">
                  <c:v>14.666665999999999</c:v>
                </c:pt>
                <c:pt idx="706">
                  <c:v>14.6875</c:v>
                </c:pt>
                <c:pt idx="707">
                  <c:v>14.708334000000001</c:v>
                </c:pt>
                <c:pt idx="708">
                  <c:v>14.729165999999999</c:v>
                </c:pt>
                <c:pt idx="709">
                  <c:v>14.75</c:v>
                </c:pt>
                <c:pt idx="710">
                  <c:v>14.770834000000001</c:v>
                </c:pt>
                <c:pt idx="711">
                  <c:v>14.791665999999999</c:v>
                </c:pt>
                <c:pt idx="712">
                  <c:v>14.8125</c:v>
                </c:pt>
                <c:pt idx="713">
                  <c:v>14.833334000000001</c:v>
                </c:pt>
                <c:pt idx="714">
                  <c:v>14.854165999999999</c:v>
                </c:pt>
                <c:pt idx="715">
                  <c:v>14.875</c:v>
                </c:pt>
                <c:pt idx="716">
                  <c:v>14.895834000000001</c:v>
                </c:pt>
                <c:pt idx="717">
                  <c:v>14.916665999999999</c:v>
                </c:pt>
                <c:pt idx="718">
                  <c:v>14.9375</c:v>
                </c:pt>
                <c:pt idx="719">
                  <c:v>14.958334000000001</c:v>
                </c:pt>
                <c:pt idx="720">
                  <c:v>14.979165999999999</c:v>
                </c:pt>
                <c:pt idx="721">
                  <c:v>15</c:v>
                </c:pt>
                <c:pt idx="722">
                  <c:v>15.020834000000001</c:v>
                </c:pt>
                <c:pt idx="723">
                  <c:v>15.041665999999999</c:v>
                </c:pt>
                <c:pt idx="724">
                  <c:v>15.0625</c:v>
                </c:pt>
                <c:pt idx="725">
                  <c:v>15.083334000000001</c:v>
                </c:pt>
                <c:pt idx="726">
                  <c:v>15.104165999999999</c:v>
                </c:pt>
                <c:pt idx="727">
                  <c:v>15.125</c:v>
                </c:pt>
                <c:pt idx="728">
                  <c:v>15.145834000000001</c:v>
                </c:pt>
                <c:pt idx="729">
                  <c:v>15.166665999999999</c:v>
                </c:pt>
                <c:pt idx="730">
                  <c:v>15.1875</c:v>
                </c:pt>
                <c:pt idx="731">
                  <c:v>15.208334000000001</c:v>
                </c:pt>
                <c:pt idx="732">
                  <c:v>15.229165999999999</c:v>
                </c:pt>
                <c:pt idx="733">
                  <c:v>15.25</c:v>
                </c:pt>
                <c:pt idx="734">
                  <c:v>15.270834000000001</c:v>
                </c:pt>
                <c:pt idx="735">
                  <c:v>15.291665999999999</c:v>
                </c:pt>
                <c:pt idx="736">
                  <c:v>15.3125</c:v>
                </c:pt>
                <c:pt idx="737">
                  <c:v>15.333334000000001</c:v>
                </c:pt>
                <c:pt idx="738">
                  <c:v>15.354165999999999</c:v>
                </c:pt>
                <c:pt idx="739">
                  <c:v>15.375</c:v>
                </c:pt>
                <c:pt idx="740">
                  <c:v>15.395834000000001</c:v>
                </c:pt>
                <c:pt idx="741">
                  <c:v>15.416665999999999</c:v>
                </c:pt>
                <c:pt idx="742">
                  <c:v>15.4375</c:v>
                </c:pt>
                <c:pt idx="743">
                  <c:v>15.458334000000001</c:v>
                </c:pt>
                <c:pt idx="744">
                  <c:v>15.479165999999999</c:v>
                </c:pt>
                <c:pt idx="745">
                  <c:v>15.5</c:v>
                </c:pt>
                <c:pt idx="746">
                  <c:v>15.520834000000001</c:v>
                </c:pt>
                <c:pt idx="747">
                  <c:v>15.541665999999999</c:v>
                </c:pt>
                <c:pt idx="748">
                  <c:v>15.5625</c:v>
                </c:pt>
                <c:pt idx="749">
                  <c:v>15.583334000000001</c:v>
                </c:pt>
                <c:pt idx="750">
                  <c:v>15.604165999999999</c:v>
                </c:pt>
                <c:pt idx="751">
                  <c:v>15.625</c:v>
                </c:pt>
                <c:pt idx="752">
                  <c:v>15.645834000000001</c:v>
                </c:pt>
                <c:pt idx="753">
                  <c:v>15.666665999999999</c:v>
                </c:pt>
                <c:pt idx="754">
                  <c:v>15.6875</c:v>
                </c:pt>
                <c:pt idx="755">
                  <c:v>15.708334000000001</c:v>
                </c:pt>
                <c:pt idx="756">
                  <c:v>15.729165999999999</c:v>
                </c:pt>
                <c:pt idx="757">
                  <c:v>15.75</c:v>
                </c:pt>
                <c:pt idx="758">
                  <c:v>15.770834000000001</c:v>
                </c:pt>
                <c:pt idx="759">
                  <c:v>15.791665999999999</c:v>
                </c:pt>
                <c:pt idx="760">
                  <c:v>15.8125</c:v>
                </c:pt>
                <c:pt idx="761">
                  <c:v>15.833334000000001</c:v>
                </c:pt>
                <c:pt idx="762">
                  <c:v>15.854165999999999</c:v>
                </c:pt>
                <c:pt idx="763">
                  <c:v>15.875</c:v>
                </c:pt>
                <c:pt idx="764">
                  <c:v>15.895834000000001</c:v>
                </c:pt>
                <c:pt idx="765">
                  <c:v>15.916665999999999</c:v>
                </c:pt>
                <c:pt idx="766">
                  <c:v>15.9375</c:v>
                </c:pt>
                <c:pt idx="767">
                  <c:v>15.958334000000001</c:v>
                </c:pt>
                <c:pt idx="768">
                  <c:v>15.979165999999999</c:v>
                </c:pt>
                <c:pt idx="769">
                  <c:v>16</c:v>
                </c:pt>
                <c:pt idx="770">
                  <c:v>16.020834000000001</c:v>
                </c:pt>
                <c:pt idx="771">
                  <c:v>16.041665999999999</c:v>
                </c:pt>
                <c:pt idx="772">
                  <c:v>16.0625</c:v>
                </c:pt>
                <c:pt idx="773">
                  <c:v>16.083334000000001</c:v>
                </c:pt>
                <c:pt idx="774">
                  <c:v>16.104165999999999</c:v>
                </c:pt>
                <c:pt idx="775">
                  <c:v>16.125</c:v>
                </c:pt>
                <c:pt idx="776">
                  <c:v>16.145834000000001</c:v>
                </c:pt>
                <c:pt idx="777">
                  <c:v>16.166665999999999</c:v>
                </c:pt>
                <c:pt idx="778">
                  <c:v>16.1875</c:v>
                </c:pt>
                <c:pt idx="779">
                  <c:v>16.208334000000001</c:v>
                </c:pt>
                <c:pt idx="780">
                  <c:v>16.229165999999999</c:v>
                </c:pt>
                <c:pt idx="781">
                  <c:v>16.25</c:v>
                </c:pt>
                <c:pt idx="782">
                  <c:v>16.270834000000001</c:v>
                </c:pt>
                <c:pt idx="783">
                  <c:v>16.291665999999999</c:v>
                </c:pt>
                <c:pt idx="784">
                  <c:v>16.3125</c:v>
                </c:pt>
                <c:pt idx="785">
                  <c:v>16.333334000000001</c:v>
                </c:pt>
                <c:pt idx="786">
                  <c:v>16.354165999999999</c:v>
                </c:pt>
                <c:pt idx="787">
                  <c:v>16.375</c:v>
                </c:pt>
                <c:pt idx="788">
                  <c:v>16.395834000000001</c:v>
                </c:pt>
                <c:pt idx="789">
                  <c:v>16.416665999999999</c:v>
                </c:pt>
                <c:pt idx="790">
                  <c:v>16.4375</c:v>
                </c:pt>
                <c:pt idx="791">
                  <c:v>16.458334000000001</c:v>
                </c:pt>
                <c:pt idx="792">
                  <c:v>16.479165999999999</c:v>
                </c:pt>
                <c:pt idx="793">
                  <c:v>16.5</c:v>
                </c:pt>
                <c:pt idx="794">
                  <c:v>16.520834000000001</c:v>
                </c:pt>
                <c:pt idx="795">
                  <c:v>16.541665999999999</c:v>
                </c:pt>
                <c:pt idx="796">
                  <c:v>16.5625</c:v>
                </c:pt>
                <c:pt idx="797">
                  <c:v>16.583334000000001</c:v>
                </c:pt>
                <c:pt idx="798">
                  <c:v>16.604165999999999</c:v>
                </c:pt>
                <c:pt idx="799">
                  <c:v>16.625</c:v>
                </c:pt>
                <c:pt idx="800">
                  <c:v>16.645834000000001</c:v>
                </c:pt>
                <c:pt idx="801">
                  <c:v>16.666665999999999</c:v>
                </c:pt>
                <c:pt idx="802">
                  <c:v>16.6875</c:v>
                </c:pt>
                <c:pt idx="803">
                  <c:v>16.708334000000001</c:v>
                </c:pt>
                <c:pt idx="804">
                  <c:v>16.729165999999999</c:v>
                </c:pt>
                <c:pt idx="805">
                  <c:v>16.75</c:v>
                </c:pt>
                <c:pt idx="806">
                  <c:v>16.770834000000001</c:v>
                </c:pt>
                <c:pt idx="807">
                  <c:v>16.791665999999999</c:v>
                </c:pt>
                <c:pt idx="808">
                  <c:v>16.8125</c:v>
                </c:pt>
                <c:pt idx="809">
                  <c:v>16.833334000000001</c:v>
                </c:pt>
                <c:pt idx="810">
                  <c:v>16.854165999999999</c:v>
                </c:pt>
                <c:pt idx="811">
                  <c:v>16.875</c:v>
                </c:pt>
                <c:pt idx="812">
                  <c:v>16.895834000000001</c:v>
                </c:pt>
                <c:pt idx="813">
                  <c:v>16.916665999999999</c:v>
                </c:pt>
                <c:pt idx="814">
                  <c:v>16.9375</c:v>
                </c:pt>
                <c:pt idx="815">
                  <c:v>16.958334000000001</c:v>
                </c:pt>
                <c:pt idx="816">
                  <c:v>16.979165999999999</c:v>
                </c:pt>
                <c:pt idx="817">
                  <c:v>17</c:v>
                </c:pt>
                <c:pt idx="818">
                  <c:v>17.020834000000001</c:v>
                </c:pt>
                <c:pt idx="819">
                  <c:v>17.041665999999999</c:v>
                </c:pt>
                <c:pt idx="820">
                  <c:v>17.0625</c:v>
                </c:pt>
                <c:pt idx="821">
                  <c:v>17.083334000000001</c:v>
                </c:pt>
                <c:pt idx="822">
                  <c:v>17.104165999999999</c:v>
                </c:pt>
                <c:pt idx="823">
                  <c:v>17.125</c:v>
                </c:pt>
                <c:pt idx="824">
                  <c:v>17.145834000000001</c:v>
                </c:pt>
                <c:pt idx="825">
                  <c:v>17.166665999999999</c:v>
                </c:pt>
                <c:pt idx="826">
                  <c:v>17.1875</c:v>
                </c:pt>
                <c:pt idx="827">
                  <c:v>17.208334000000001</c:v>
                </c:pt>
                <c:pt idx="828">
                  <c:v>17.229165999999999</c:v>
                </c:pt>
                <c:pt idx="829">
                  <c:v>17.25</c:v>
                </c:pt>
                <c:pt idx="830">
                  <c:v>17.270834000000001</c:v>
                </c:pt>
                <c:pt idx="831">
                  <c:v>17.291665999999999</c:v>
                </c:pt>
                <c:pt idx="832">
                  <c:v>17.3125</c:v>
                </c:pt>
                <c:pt idx="833">
                  <c:v>17.333334000000001</c:v>
                </c:pt>
                <c:pt idx="834">
                  <c:v>17.354165999999999</c:v>
                </c:pt>
                <c:pt idx="835">
                  <c:v>17.375</c:v>
                </c:pt>
                <c:pt idx="836">
                  <c:v>17.395834000000001</c:v>
                </c:pt>
                <c:pt idx="837">
                  <c:v>17.416665999999999</c:v>
                </c:pt>
                <c:pt idx="838">
                  <c:v>17.4375</c:v>
                </c:pt>
                <c:pt idx="839">
                  <c:v>17.458334000000001</c:v>
                </c:pt>
                <c:pt idx="840">
                  <c:v>17.479165999999999</c:v>
                </c:pt>
                <c:pt idx="841">
                  <c:v>17.5</c:v>
                </c:pt>
                <c:pt idx="842">
                  <c:v>17.520834000000001</c:v>
                </c:pt>
                <c:pt idx="843">
                  <c:v>17.541665999999999</c:v>
                </c:pt>
                <c:pt idx="844">
                  <c:v>17.5625</c:v>
                </c:pt>
                <c:pt idx="845">
                  <c:v>17.583334000000001</c:v>
                </c:pt>
                <c:pt idx="846">
                  <c:v>17.604165999999999</c:v>
                </c:pt>
                <c:pt idx="847">
                  <c:v>17.625</c:v>
                </c:pt>
                <c:pt idx="848">
                  <c:v>17.645834000000001</c:v>
                </c:pt>
                <c:pt idx="849">
                  <c:v>17.666665999999999</c:v>
                </c:pt>
                <c:pt idx="850">
                  <c:v>17.6875</c:v>
                </c:pt>
                <c:pt idx="851">
                  <c:v>17.708334000000001</c:v>
                </c:pt>
                <c:pt idx="852">
                  <c:v>17.729165999999999</c:v>
                </c:pt>
                <c:pt idx="853">
                  <c:v>17.75</c:v>
                </c:pt>
                <c:pt idx="854">
                  <c:v>17.770834000000001</c:v>
                </c:pt>
                <c:pt idx="855">
                  <c:v>17.791665999999999</c:v>
                </c:pt>
                <c:pt idx="856">
                  <c:v>17.8125</c:v>
                </c:pt>
                <c:pt idx="857">
                  <c:v>17.833334000000001</c:v>
                </c:pt>
                <c:pt idx="858">
                  <c:v>17.854165999999999</c:v>
                </c:pt>
                <c:pt idx="859">
                  <c:v>17.875</c:v>
                </c:pt>
                <c:pt idx="860">
                  <c:v>17.895834000000001</c:v>
                </c:pt>
                <c:pt idx="861">
                  <c:v>17.916665999999999</c:v>
                </c:pt>
                <c:pt idx="862">
                  <c:v>17.9375</c:v>
                </c:pt>
                <c:pt idx="863">
                  <c:v>17.958334000000001</c:v>
                </c:pt>
                <c:pt idx="864">
                  <c:v>17.979165999999999</c:v>
                </c:pt>
                <c:pt idx="865">
                  <c:v>18</c:v>
                </c:pt>
                <c:pt idx="866">
                  <c:v>18.020834000000001</c:v>
                </c:pt>
                <c:pt idx="867">
                  <c:v>18.041665999999999</c:v>
                </c:pt>
                <c:pt idx="868">
                  <c:v>18.0625</c:v>
                </c:pt>
                <c:pt idx="869">
                  <c:v>18.083334000000001</c:v>
                </c:pt>
                <c:pt idx="870">
                  <c:v>18.104165999999999</c:v>
                </c:pt>
                <c:pt idx="871">
                  <c:v>18.125</c:v>
                </c:pt>
                <c:pt idx="872">
                  <c:v>18.145834000000001</c:v>
                </c:pt>
                <c:pt idx="873">
                  <c:v>18.166665999999999</c:v>
                </c:pt>
                <c:pt idx="874">
                  <c:v>18.1875</c:v>
                </c:pt>
                <c:pt idx="875">
                  <c:v>18.208334000000001</c:v>
                </c:pt>
                <c:pt idx="876">
                  <c:v>18.229165999999999</c:v>
                </c:pt>
                <c:pt idx="877">
                  <c:v>18.25</c:v>
                </c:pt>
                <c:pt idx="878">
                  <c:v>18.270834000000001</c:v>
                </c:pt>
                <c:pt idx="879">
                  <c:v>18.291665999999999</c:v>
                </c:pt>
                <c:pt idx="880">
                  <c:v>18.3125</c:v>
                </c:pt>
                <c:pt idx="881">
                  <c:v>18.333334000000001</c:v>
                </c:pt>
                <c:pt idx="882">
                  <c:v>18.354165999999999</c:v>
                </c:pt>
                <c:pt idx="883">
                  <c:v>18.375</c:v>
                </c:pt>
                <c:pt idx="884">
                  <c:v>18.395834000000001</c:v>
                </c:pt>
                <c:pt idx="885">
                  <c:v>18.416665999999999</c:v>
                </c:pt>
                <c:pt idx="886">
                  <c:v>18.4375</c:v>
                </c:pt>
                <c:pt idx="887">
                  <c:v>18.458334000000001</c:v>
                </c:pt>
                <c:pt idx="888">
                  <c:v>18.479165999999999</c:v>
                </c:pt>
                <c:pt idx="889">
                  <c:v>18.5</c:v>
                </c:pt>
                <c:pt idx="890">
                  <c:v>18.520834000000001</c:v>
                </c:pt>
                <c:pt idx="891">
                  <c:v>18.541665999999999</c:v>
                </c:pt>
                <c:pt idx="892">
                  <c:v>18.5625</c:v>
                </c:pt>
                <c:pt idx="893">
                  <c:v>18.583334000000001</c:v>
                </c:pt>
                <c:pt idx="894">
                  <c:v>18.604165999999999</c:v>
                </c:pt>
                <c:pt idx="895">
                  <c:v>18.625</c:v>
                </c:pt>
                <c:pt idx="896">
                  <c:v>18.645834000000001</c:v>
                </c:pt>
                <c:pt idx="897">
                  <c:v>18.666665999999999</c:v>
                </c:pt>
                <c:pt idx="898">
                  <c:v>18.6875</c:v>
                </c:pt>
                <c:pt idx="899">
                  <c:v>18.708334000000001</c:v>
                </c:pt>
                <c:pt idx="900">
                  <c:v>18.729165999999999</c:v>
                </c:pt>
                <c:pt idx="901">
                  <c:v>18.75</c:v>
                </c:pt>
                <c:pt idx="902">
                  <c:v>18.770834000000001</c:v>
                </c:pt>
                <c:pt idx="903">
                  <c:v>18.791665999999999</c:v>
                </c:pt>
                <c:pt idx="904">
                  <c:v>18.8125</c:v>
                </c:pt>
                <c:pt idx="905">
                  <c:v>18.833334000000001</c:v>
                </c:pt>
                <c:pt idx="906">
                  <c:v>18.854165999999999</c:v>
                </c:pt>
                <c:pt idx="907">
                  <c:v>18.875</c:v>
                </c:pt>
                <c:pt idx="908">
                  <c:v>18.895834000000001</c:v>
                </c:pt>
                <c:pt idx="909">
                  <c:v>18.916665999999999</c:v>
                </c:pt>
                <c:pt idx="910">
                  <c:v>18.9375</c:v>
                </c:pt>
                <c:pt idx="911">
                  <c:v>18.958334000000001</c:v>
                </c:pt>
                <c:pt idx="912">
                  <c:v>18.979165999999999</c:v>
                </c:pt>
                <c:pt idx="913">
                  <c:v>19</c:v>
                </c:pt>
                <c:pt idx="914">
                  <c:v>19.020834000000001</c:v>
                </c:pt>
                <c:pt idx="915">
                  <c:v>19.041665999999999</c:v>
                </c:pt>
                <c:pt idx="916">
                  <c:v>19.0625</c:v>
                </c:pt>
                <c:pt idx="917">
                  <c:v>19.083334000000001</c:v>
                </c:pt>
                <c:pt idx="918">
                  <c:v>19.104165999999999</c:v>
                </c:pt>
                <c:pt idx="919">
                  <c:v>19.125</c:v>
                </c:pt>
                <c:pt idx="920">
                  <c:v>19.145834000000001</c:v>
                </c:pt>
                <c:pt idx="921">
                  <c:v>19.166665999999999</c:v>
                </c:pt>
                <c:pt idx="922">
                  <c:v>19.1875</c:v>
                </c:pt>
                <c:pt idx="923">
                  <c:v>19.208334000000001</c:v>
                </c:pt>
                <c:pt idx="924">
                  <c:v>19.229165999999999</c:v>
                </c:pt>
                <c:pt idx="925">
                  <c:v>19.25</c:v>
                </c:pt>
                <c:pt idx="926">
                  <c:v>19.270834000000001</c:v>
                </c:pt>
                <c:pt idx="927">
                  <c:v>19.291665999999999</c:v>
                </c:pt>
                <c:pt idx="928">
                  <c:v>19.3125</c:v>
                </c:pt>
                <c:pt idx="929">
                  <c:v>19.333334000000001</c:v>
                </c:pt>
                <c:pt idx="930">
                  <c:v>19.354165999999999</c:v>
                </c:pt>
                <c:pt idx="931">
                  <c:v>19.375</c:v>
                </c:pt>
                <c:pt idx="932">
                  <c:v>19.395834000000001</c:v>
                </c:pt>
                <c:pt idx="933">
                  <c:v>19.416665999999999</c:v>
                </c:pt>
                <c:pt idx="934">
                  <c:v>19.4375</c:v>
                </c:pt>
                <c:pt idx="935">
                  <c:v>19.458334000000001</c:v>
                </c:pt>
                <c:pt idx="936">
                  <c:v>19.479165999999999</c:v>
                </c:pt>
                <c:pt idx="937">
                  <c:v>19.5</c:v>
                </c:pt>
                <c:pt idx="938">
                  <c:v>19.520831999999999</c:v>
                </c:pt>
                <c:pt idx="939">
                  <c:v>19.541665999999999</c:v>
                </c:pt>
                <c:pt idx="940">
                  <c:v>19.5625</c:v>
                </c:pt>
                <c:pt idx="941">
                  <c:v>19.583331999999999</c:v>
                </c:pt>
                <c:pt idx="942">
                  <c:v>19.604165999999999</c:v>
                </c:pt>
                <c:pt idx="943">
                  <c:v>19.625</c:v>
                </c:pt>
                <c:pt idx="944">
                  <c:v>19.645831999999999</c:v>
                </c:pt>
                <c:pt idx="945">
                  <c:v>19.666665999999999</c:v>
                </c:pt>
                <c:pt idx="946">
                  <c:v>19.6875</c:v>
                </c:pt>
                <c:pt idx="947">
                  <c:v>19.708331999999999</c:v>
                </c:pt>
                <c:pt idx="948">
                  <c:v>19.729165999999999</c:v>
                </c:pt>
                <c:pt idx="949">
                  <c:v>19.75</c:v>
                </c:pt>
                <c:pt idx="950">
                  <c:v>19.770831999999999</c:v>
                </c:pt>
                <c:pt idx="951">
                  <c:v>19.791665999999999</c:v>
                </c:pt>
                <c:pt idx="952">
                  <c:v>19.8125</c:v>
                </c:pt>
                <c:pt idx="953">
                  <c:v>19.833331999999999</c:v>
                </c:pt>
                <c:pt idx="954">
                  <c:v>19.854165999999999</c:v>
                </c:pt>
                <c:pt idx="955">
                  <c:v>19.875</c:v>
                </c:pt>
                <c:pt idx="956">
                  <c:v>19.895831999999999</c:v>
                </c:pt>
                <c:pt idx="957">
                  <c:v>19.916665999999999</c:v>
                </c:pt>
                <c:pt idx="958">
                  <c:v>19.9375</c:v>
                </c:pt>
                <c:pt idx="959">
                  <c:v>19.958331999999999</c:v>
                </c:pt>
                <c:pt idx="960">
                  <c:v>19.979165999999999</c:v>
                </c:pt>
                <c:pt idx="961">
                  <c:v>20</c:v>
                </c:pt>
              </c:numCache>
            </c:numRef>
          </c:xVal>
          <c:yVal>
            <c:numRef>
              <c:f>aLL!$H$2:$H$963</c:f>
              <c:numCache>
                <c:formatCode>General</c:formatCode>
                <c:ptCount val="962"/>
                <c:pt idx="0">
                  <c:v>60</c:v>
                </c:pt>
                <c:pt idx="1">
                  <c:v>60.000008000000001</c:v>
                </c:pt>
                <c:pt idx="2">
                  <c:v>60.000022999999999</c:v>
                </c:pt>
                <c:pt idx="3">
                  <c:v>60.000033999999999</c:v>
                </c:pt>
                <c:pt idx="4">
                  <c:v>60.000050000000002</c:v>
                </c:pt>
                <c:pt idx="5">
                  <c:v>60.000064999999999</c:v>
                </c:pt>
                <c:pt idx="6">
                  <c:v>60.000072000000003</c:v>
                </c:pt>
                <c:pt idx="7">
                  <c:v>60.000079999999997</c:v>
                </c:pt>
                <c:pt idx="8">
                  <c:v>60.000084000000001</c:v>
                </c:pt>
                <c:pt idx="9">
                  <c:v>60.000092000000002</c:v>
                </c:pt>
                <c:pt idx="10">
                  <c:v>60.000092000000002</c:v>
                </c:pt>
                <c:pt idx="11">
                  <c:v>60.000098999999999</c:v>
                </c:pt>
                <c:pt idx="12">
                  <c:v>60.000098999999999</c:v>
                </c:pt>
                <c:pt idx="13">
                  <c:v>60.000098999999999</c:v>
                </c:pt>
                <c:pt idx="14">
                  <c:v>60.000098999999999</c:v>
                </c:pt>
                <c:pt idx="15">
                  <c:v>60.000098999999999</c:v>
                </c:pt>
                <c:pt idx="16">
                  <c:v>60.000098999999999</c:v>
                </c:pt>
                <c:pt idx="17">
                  <c:v>60.000092000000002</c:v>
                </c:pt>
                <c:pt idx="18">
                  <c:v>60.000092000000002</c:v>
                </c:pt>
                <c:pt idx="19">
                  <c:v>60.000092000000002</c:v>
                </c:pt>
                <c:pt idx="20">
                  <c:v>60.000092000000002</c:v>
                </c:pt>
                <c:pt idx="21">
                  <c:v>60.000084000000001</c:v>
                </c:pt>
                <c:pt idx="22">
                  <c:v>60.000084000000001</c:v>
                </c:pt>
                <c:pt idx="23">
                  <c:v>60.000084000000001</c:v>
                </c:pt>
                <c:pt idx="24">
                  <c:v>60.000079999999997</c:v>
                </c:pt>
                <c:pt idx="25">
                  <c:v>60.000079999999997</c:v>
                </c:pt>
                <c:pt idx="26">
                  <c:v>59.994205000000001</c:v>
                </c:pt>
                <c:pt idx="27">
                  <c:v>59.989196999999997</c:v>
                </c:pt>
                <c:pt idx="28">
                  <c:v>59.984122999999997</c:v>
                </c:pt>
                <c:pt idx="29">
                  <c:v>59.978855000000003</c:v>
                </c:pt>
                <c:pt idx="30">
                  <c:v>59.973346999999997</c:v>
                </c:pt>
                <c:pt idx="31">
                  <c:v>59.967598000000002</c:v>
                </c:pt>
                <c:pt idx="32">
                  <c:v>59.961616999999997</c:v>
                </c:pt>
                <c:pt idx="33">
                  <c:v>59.955387000000002</c:v>
                </c:pt>
                <c:pt idx="34">
                  <c:v>59.948886999999999</c:v>
                </c:pt>
                <c:pt idx="35">
                  <c:v>59.942154000000002</c:v>
                </c:pt>
                <c:pt idx="36">
                  <c:v>59.935164999999998</c:v>
                </c:pt>
                <c:pt idx="37">
                  <c:v>59.927956000000002</c:v>
                </c:pt>
                <c:pt idx="38">
                  <c:v>59.920546999999999</c:v>
                </c:pt>
                <c:pt idx="39">
                  <c:v>59.912941000000004</c:v>
                </c:pt>
                <c:pt idx="40">
                  <c:v>59.905158999999998</c:v>
                </c:pt>
                <c:pt idx="41">
                  <c:v>59.897185999999998</c:v>
                </c:pt>
                <c:pt idx="42">
                  <c:v>59.889018999999998</c:v>
                </c:pt>
                <c:pt idx="43">
                  <c:v>59.880634000000001</c:v>
                </c:pt>
                <c:pt idx="44">
                  <c:v>59.872065999999997</c:v>
                </c:pt>
                <c:pt idx="45">
                  <c:v>59.863273999999997</c:v>
                </c:pt>
                <c:pt idx="46">
                  <c:v>59.854270999999997</c:v>
                </c:pt>
                <c:pt idx="47">
                  <c:v>59.84507</c:v>
                </c:pt>
                <c:pt idx="48">
                  <c:v>59.835678000000001</c:v>
                </c:pt>
                <c:pt idx="49">
                  <c:v>59.826118000000001</c:v>
                </c:pt>
                <c:pt idx="50">
                  <c:v>59.816406000000001</c:v>
                </c:pt>
                <c:pt idx="51">
                  <c:v>59.806572000000003</c:v>
                </c:pt>
                <c:pt idx="52">
                  <c:v>59.796630999999998</c:v>
                </c:pt>
                <c:pt idx="53">
                  <c:v>59.786620999999997</c:v>
                </c:pt>
                <c:pt idx="54">
                  <c:v>59.776558000000001</c:v>
                </c:pt>
                <c:pt idx="55">
                  <c:v>59.766418000000002</c:v>
                </c:pt>
                <c:pt idx="56">
                  <c:v>59.756264000000002</c:v>
                </c:pt>
                <c:pt idx="57">
                  <c:v>59.746212</c:v>
                </c:pt>
                <c:pt idx="58">
                  <c:v>59.736248000000003</c:v>
                </c:pt>
                <c:pt idx="59">
                  <c:v>59.726317999999999</c:v>
                </c:pt>
                <c:pt idx="60">
                  <c:v>59.716324</c:v>
                </c:pt>
                <c:pt idx="61">
                  <c:v>59.706561999999998</c:v>
                </c:pt>
                <c:pt idx="62">
                  <c:v>59.696980000000003</c:v>
                </c:pt>
                <c:pt idx="63">
                  <c:v>59.687603000000003</c:v>
                </c:pt>
                <c:pt idx="64">
                  <c:v>59.67841</c:v>
                </c:pt>
                <c:pt idx="65">
                  <c:v>59.670234999999998</c:v>
                </c:pt>
                <c:pt idx="66">
                  <c:v>59.662242999999997</c:v>
                </c:pt>
                <c:pt idx="67">
                  <c:v>59.654411000000003</c:v>
                </c:pt>
                <c:pt idx="68">
                  <c:v>59.646777999999998</c:v>
                </c:pt>
                <c:pt idx="69">
                  <c:v>59.639366000000003</c:v>
                </c:pt>
                <c:pt idx="70">
                  <c:v>59.632224999999998</c:v>
                </c:pt>
                <c:pt idx="71">
                  <c:v>59.625369999999997</c:v>
                </c:pt>
                <c:pt idx="72">
                  <c:v>59.618823999999996</c:v>
                </c:pt>
                <c:pt idx="73">
                  <c:v>59.612578999999997</c:v>
                </c:pt>
                <c:pt idx="74">
                  <c:v>59.606583000000001</c:v>
                </c:pt>
                <c:pt idx="75">
                  <c:v>59.600853000000001</c:v>
                </c:pt>
                <c:pt idx="76">
                  <c:v>59.595440000000004</c:v>
                </c:pt>
                <c:pt idx="77">
                  <c:v>59.590339999999998</c:v>
                </c:pt>
                <c:pt idx="78">
                  <c:v>59.585464000000002</c:v>
                </c:pt>
                <c:pt idx="79">
                  <c:v>59.580737999999997</c:v>
                </c:pt>
                <c:pt idx="80">
                  <c:v>59.576251999999997</c:v>
                </c:pt>
                <c:pt idx="81">
                  <c:v>59.571959999999997</c:v>
                </c:pt>
                <c:pt idx="82">
                  <c:v>59.567824999999999</c:v>
                </c:pt>
                <c:pt idx="83">
                  <c:v>59.563823999999997</c:v>
                </c:pt>
                <c:pt idx="84">
                  <c:v>59.559958999999999</c:v>
                </c:pt>
                <c:pt idx="85">
                  <c:v>59.556164000000003</c:v>
                </c:pt>
                <c:pt idx="86">
                  <c:v>59.552433000000001</c:v>
                </c:pt>
                <c:pt idx="87">
                  <c:v>59.548713999999997</c:v>
                </c:pt>
                <c:pt idx="88">
                  <c:v>59.545020999999998</c:v>
                </c:pt>
                <c:pt idx="89">
                  <c:v>59.541339999999998</c:v>
                </c:pt>
                <c:pt idx="90">
                  <c:v>59.537616999999997</c:v>
                </c:pt>
                <c:pt idx="91">
                  <c:v>59.533836000000001</c:v>
                </c:pt>
                <c:pt idx="92">
                  <c:v>59.529975999999998</c:v>
                </c:pt>
                <c:pt idx="93">
                  <c:v>59.526020000000003</c:v>
                </c:pt>
                <c:pt idx="94">
                  <c:v>59.521965000000002</c:v>
                </c:pt>
                <c:pt idx="95">
                  <c:v>59.517775999999998</c:v>
                </c:pt>
                <c:pt idx="96">
                  <c:v>59.513461999999997</c:v>
                </c:pt>
                <c:pt idx="97">
                  <c:v>59.509006999999997</c:v>
                </c:pt>
                <c:pt idx="98">
                  <c:v>59.504401999999999</c:v>
                </c:pt>
                <c:pt idx="99">
                  <c:v>59.499648999999998</c:v>
                </c:pt>
                <c:pt idx="100">
                  <c:v>59.494743</c:v>
                </c:pt>
                <c:pt idx="101">
                  <c:v>59.489693000000003</c:v>
                </c:pt>
                <c:pt idx="102">
                  <c:v>59.484496999999998</c:v>
                </c:pt>
                <c:pt idx="103">
                  <c:v>59.479163999999997</c:v>
                </c:pt>
                <c:pt idx="104">
                  <c:v>59.473700999999998</c:v>
                </c:pt>
                <c:pt idx="105">
                  <c:v>59.468108999999998</c:v>
                </c:pt>
                <c:pt idx="106">
                  <c:v>59.462414000000003</c:v>
                </c:pt>
                <c:pt idx="107">
                  <c:v>59.456612</c:v>
                </c:pt>
                <c:pt idx="108">
                  <c:v>59.450729000000003</c:v>
                </c:pt>
                <c:pt idx="109">
                  <c:v>59.444771000000003</c:v>
                </c:pt>
                <c:pt idx="110">
                  <c:v>59.438758999999997</c:v>
                </c:pt>
                <c:pt idx="111">
                  <c:v>59.432709000000003</c:v>
                </c:pt>
                <c:pt idx="112">
                  <c:v>59.426631999999998</c:v>
                </c:pt>
                <c:pt idx="113">
                  <c:v>59.420551000000003</c:v>
                </c:pt>
                <c:pt idx="114">
                  <c:v>59.414478000000003</c:v>
                </c:pt>
                <c:pt idx="115">
                  <c:v>59.408423999999997</c:v>
                </c:pt>
                <c:pt idx="116">
                  <c:v>59.402419999999999</c:v>
                </c:pt>
                <c:pt idx="117">
                  <c:v>59.396461000000002</c:v>
                </c:pt>
                <c:pt idx="118">
                  <c:v>59.390571999999999</c:v>
                </c:pt>
                <c:pt idx="119">
                  <c:v>59.384757999999998</c:v>
                </c:pt>
                <c:pt idx="120">
                  <c:v>59.379027999999998</c:v>
                </c:pt>
                <c:pt idx="121">
                  <c:v>59.373393999999998</c:v>
                </c:pt>
                <c:pt idx="122">
                  <c:v>59.367859000000003</c:v>
                </c:pt>
                <c:pt idx="123">
                  <c:v>59.362423</c:v>
                </c:pt>
                <c:pt idx="124">
                  <c:v>59.357098000000001</c:v>
                </c:pt>
                <c:pt idx="125">
                  <c:v>59.351878999999997</c:v>
                </c:pt>
                <c:pt idx="126">
                  <c:v>59.346775000000001</c:v>
                </c:pt>
                <c:pt idx="127">
                  <c:v>59.341785000000002</c:v>
                </c:pt>
                <c:pt idx="128">
                  <c:v>59.336917999999997</c:v>
                </c:pt>
                <c:pt idx="129">
                  <c:v>59.332172</c:v>
                </c:pt>
                <c:pt idx="130">
                  <c:v>59.327545000000001</c:v>
                </c:pt>
                <c:pt idx="131">
                  <c:v>59.323039999999999</c:v>
                </c:pt>
                <c:pt idx="132">
                  <c:v>59.318652999999998</c:v>
                </c:pt>
                <c:pt idx="133">
                  <c:v>59.314391999999998</c:v>
                </c:pt>
                <c:pt idx="134">
                  <c:v>59.310245999999999</c:v>
                </c:pt>
                <c:pt idx="135">
                  <c:v>59.306213</c:v>
                </c:pt>
                <c:pt idx="136">
                  <c:v>59.302287999999997</c:v>
                </c:pt>
                <c:pt idx="137">
                  <c:v>59.298470000000002</c:v>
                </c:pt>
                <c:pt idx="138">
                  <c:v>59.294750000000001</c:v>
                </c:pt>
                <c:pt idx="139">
                  <c:v>59.291114999999998</c:v>
                </c:pt>
                <c:pt idx="140">
                  <c:v>59.287559999999999</c:v>
                </c:pt>
                <c:pt idx="141">
                  <c:v>59.284072999999999</c:v>
                </c:pt>
                <c:pt idx="142">
                  <c:v>59.280647000000002</c:v>
                </c:pt>
                <c:pt idx="143">
                  <c:v>59.277270999999999</c:v>
                </c:pt>
                <c:pt idx="144">
                  <c:v>59.27393</c:v>
                </c:pt>
                <c:pt idx="145">
                  <c:v>59.270626</c:v>
                </c:pt>
                <c:pt idx="146">
                  <c:v>59.267338000000002</c:v>
                </c:pt>
                <c:pt idx="147">
                  <c:v>59.264068999999999</c:v>
                </c:pt>
                <c:pt idx="148">
                  <c:v>59.260803000000003</c:v>
                </c:pt>
                <c:pt idx="149">
                  <c:v>59.257542000000001</c:v>
                </c:pt>
                <c:pt idx="150">
                  <c:v>59.254272</c:v>
                </c:pt>
                <c:pt idx="151">
                  <c:v>59.250999</c:v>
                </c:pt>
                <c:pt idx="152">
                  <c:v>59.247711000000002</c:v>
                </c:pt>
                <c:pt idx="153">
                  <c:v>59.244399999999999</c:v>
                </c:pt>
                <c:pt idx="154">
                  <c:v>59.241070000000001</c:v>
                </c:pt>
                <c:pt idx="155">
                  <c:v>59.237709000000002</c:v>
                </c:pt>
                <c:pt idx="156">
                  <c:v>59.234313999999998</c:v>
                </c:pt>
                <c:pt idx="157">
                  <c:v>59.230877</c:v>
                </c:pt>
                <c:pt idx="158">
                  <c:v>59.227401999999998</c:v>
                </c:pt>
                <c:pt idx="159">
                  <c:v>59.223872999999998</c:v>
                </c:pt>
                <c:pt idx="160">
                  <c:v>59.220291000000003</c:v>
                </c:pt>
                <c:pt idx="161">
                  <c:v>59.216656</c:v>
                </c:pt>
                <c:pt idx="162">
                  <c:v>59.212958999999998</c:v>
                </c:pt>
                <c:pt idx="163">
                  <c:v>59.209206000000002</c:v>
                </c:pt>
                <c:pt idx="164">
                  <c:v>59.205376000000001</c:v>
                </c:pt>
                <c:pt idx="165">
                  <c:v>59.202922999999998</c:v>
                </c:pt>
                <c:pt idx="166">
                  <c:v>59.200969999999998</c:v>
                </c:pt>
                <c:pt idx="167">
                  <c:v>59.199196000000001</c:v>
                </c:pt>
                <c:pt idx="168">
                  <c:v>59.197406999999998</c:v>
                </c:pt>
                <c:pt idx="169">
                  <c:v>59.195456999999998</c:v>
                </c:pt>
                <c:pt idx="170">
                  <c:v>59.193378000000003</c:v>
                </c:pt>
                <c:pt idx="171">
                  <c:v>59.191208000000003</c:v>
                </c:pt>
                <c:pt idx="172">
                  <c:v>59.189041000000003</c:v>
                </c:pt>
                <c:pt idx="173">
                  <c:v>59.186881999999997</c:v>
                </c:pt>
                <c:pt idx="174">
                  <c:v>59.184685000000002</c:v>
                </c:pt>
                <c:pt idx="175">
                  <c:v>59.182479999999998</c:v>
                </c:pt>
                <c:pt idx="176">
                  <c:v>59.180264000000001</c:v>
                </c:pt>
                <c:pt idx="177">
                  <c:v>59.178040000000003</c:v>
                </c:pt>
                <c:pt idx="178">
                  <c:v>59.175823000000001</c:v>
                </c:pt>
                <c:pt idx="179">
                  <c:v>59.173630000000003</c:v>
                </c:pt>
                <c:pt idx="180">
                  <c:v>59.171486000000002</c:v>
                </c:pt>
                <c:pt idx="181">
                  <c:v>59.169418</c:v>
                </c:pt>
                <c:pt idx="182">
                  <c:v>59.167439000000002</c:v>
                </c:pt>
                <c:pt idx="183">
                  <c:v>59.165568999999998</c:v>
                </c:pt>
                <c:pt idx="184">
                  <c:v>59.163815</c:v>
                </c:pt>
                <c:pt idx="185">
                  <c:v>59.162177999999997</c:v>
                </c:pt>
                <c:pt idx="186">
                  <c:v>59.160656000000003</c:v>
                </c:pt>
                <c:pt idx="187">
                  <c:v>59.159224999999999</c:v>
                </c:pt>
                <c:pt idx="188">
                  <c:v>59.157882999999998</c:v>
                </c:pt>
                <c:pt idx="189">
                  <c:v>59.156596999999998</c:v>
                </c:pt>
                <c:pt idx="190">
                  <c:v>59.155357000000002</c:v>
                </c:pt>
                <c:pt idx="191">
                  <c:v>59.154152000000003</c:v>
                </c:pt>
                <c:pt idx="192">
                  <c:v>59.152965999999999</c:v>
                </c:pt>
                <c:pt idx="193">
                  <c:v>59.151794000000002</c:v>
                </c:pt>
                <c:pt idx="194">
                  <c:v>59.150627</c:v>
                </c:pt>
                <c:pt idx="195">
                  <c:v>59.149470999999998</c:v>
                </c:pt>
                <c:pt idx="196">
                  <c:v>59.148338000000003</c:v>
                </c:pt>
                <c:pt idx="197">
                  <c:v>59.147235999999999</c:v>
                </c:pt>
                <c:pt idx="198">
                  <c:v>59.146163999999999</c:v>
                </c:pt>
                <c:pt idx="199">
                  <c:v>59.145142</c:v>
                </c:pt>
                <c:pt idx="200">
                  <c:v>59.144179999999999</c:v>
                </c:pt>
                <c:pt idx="201">
                  <c:v>59.143268999999997</c:v>
                </c:pt>
                <c:pt idx="202">
                  <c:v>59.142422000000003</c:v>
                </c:pt>
                <c:pt idx="203">
                  <c:v>59.141627999999997</c:v>
                </c:pt>
                <c:pt idx="204">
                  <c:v>59.140881</c:v>
                </c:pt>
                <c:pt idx="205">
                  <c:v>59.140163000000001</c:v>
                </c:pt>
                <c:pt idx="206">
                  <c:v>59.139473000000002</c:v>
                </c:pt>
                <c:pt idx="207">
                  <c:v>59.138779</c:v>
                </c:pt>
                <c:pt idx="208">
                  <c:v>59.138081</c:v>
                </c:pt>
                <c:pt idx="209">
                  <c:v>59.137374999999999</c:v>
                </c:pt>
                <c:pt idx="210">
                  <c:v>59.136639000000002</c:v>
                </c:pt>
                <c:pt idx="211">
                  <c:v>59.135883</c:v>
                </c:pt>
                <c:pt idx="212">
                  <c:v>59.135097999999999</c:v>
                </c:pt>
                <c:pt idx="213">
                  <c:v>59.134293</c:v>
                </c:pt>
                <c:pt idx="214">
                  <c:v>59.133479999999999</c:v>
                </c:pt>
                <c:pt idx="215">
                  <c:v>59.132660000000001</c:v>
                </c:pt>
                <c:pt idx="216">
                  <c:v>59.131847</c:v>
                </c:pt>
                <c:pt idx="217">
                  <c:v>59.131045999999998</c:v>
                </c:pt>
                <c:pt idx="218">
                  <c:v>59.130268000000001</c:v>
                </c:pt>
                <c:pt idx="219">
                  <c:v>59.129513000000003</c:v>
                </c:pt>
                <c:pt idx="220">
                  <c:v>59.128779999999999</c:v>
                </c:pt>
                <c:pt idx="221">
                  <c:v>59.128067000000001</c:v>
                </c:pt>
                <c:pt idx="222">
                  <c:v>59.127364999999998</c:v>
                </c:pt>
                <c:pt idx="223">
                  <c:v>59.126671000000002</c:v>
                </c:pt>
                <c:pt idx="224">
                  <c:v>59.125960999999997</c:v>
                </c:pt>
                <c:pt idx="225">
                  <c:v>59.125239999999998</c:v>
                </c:pt>
                <c:pt idx="226">
                  <c:v>59.124485</c:v>
                </c:pt>
                <c:pt idx="227">
                  <c:v>59.123694999999998</c:v>
                </c:pt>
                <c:pt idx="228">
                  <c:v>59.122864</c:v>
                </c:pt>
                <c:pt idx="229">
                  <c:v>59.121986</c:v>
                </c:pt>
                <c:pt idx="230">
                  <c:v>59.121062999999999</c:v>
                </c:pt>
                <c:pt idx="231">
                  <c:v>59.120094000000002</c:v>
                </c:pt>
                <c:pt idx="232">
                  <c:v>59.119083000000003</c:v>
                </c:pt>
                <c:pt idx="233">
                  <c:v>59.118037999999999</c:v>
                </c:pt>
                <c:pt idx="234">
                  <c:v>59.116970000000002</c:v>
                </c:pt>
                <c:pt idx="235">
                  <c:v>59.115875000000003</c:v>
                </c:pt>
                <c:pt idx="236">
                  <c:v>59.114761000000001</c:v>
                </c:pt>
                <c:pt idx="237">
                  <c:v>59.113624999999999</c:v>
                </c:pt>
                <c:pt idx="238">
                  <c:v>59.112479999999998</c:v>
                </c:pt>
                <c:pt idx="239">
                  <c:v>59.111319999999999</c:v>
                </c:pt>
                <c:pt idx="240">
                  <c:v>59.110137999999999</c:v>
                </c:pt>
                <c:pt idx="241">
                  <c:v>59.108929000000003</c:v>
                </c:pt>
                <c:pt idx="242">
                  <c:v>59.107697000000002</c:v>
                </c:pt>
                <c:pt idx="243">
                  <c:v>59.106430000000003</c:v>
                </c:pt>
                <c:pt idx="244">
                  <c:v>59.105136999999999</c:v>
                </c:pt>
                <c:pt idx="245">
                  <c:v>59.103808999999998</c:v>
                </c:pt>
                <c:pt idx="246">
                  <c:v>59.102454999999999</c:v>
                </c:pt>
                <c:pt idx="247">
                  <c:v>59.10107</c:v>
                </c:pt>
                <c:pt idx="248">
                  <c:v>59.099670000000003</c:v>
                </c:pt>
                <c:pt idx="249">
                  <c:v>59.098263000000003</c:v>
                </c:pt>
                <c:pt idx="250">
                  <c:v>59.096854999999998</c:v>
                </c:pt>
                <c:pt idx="251">
                  <c:v>59.095458999999998</c:v>
                </c:pt>
                <c:pt idx="252">
                  <c:v>59.094082</c:v>
                </c:pt>
                <c:pt idx="253">
                  <c:v>59.092734999999998</c:v>
                </c:pt>
                <c:pt idx="254">
                  <c:v>59.091422999999999</c:v>
                </c:pt>
                <c:pt idx="255">
                  <c:v>59.090156999999998</c:v>
                </c:pt>
                <c:pt idx="256">
                  <c:v>59.088932</c:v>
                </c:pt>
                <c:pt idx="257">
                  <c:v>59.087752999999999</c:v>
                </c:pt>
                <c:pt idx="258">
                  <c:v>59.086620000000003</c:v>
                </c:pt>
                <c:pt idx="259">
                  <c:v>59.085532999999998</c:v>
                </c:pt>
                <c:pt idx="260">
                  <c:v>59.084488</c:v>
                </c:pt>
                <c:pt idx="261">
                  <c:v>59.083477000000002</c:v>
                </c:pt>
                <c:pt idx="262">
                  <c:v>59.082504</c:v>
                </c:pt>
                <c:pt idx="263">
                  <c:v>59.081569999999999</c:v>
                </c:pt>
                <c:pt idx="264">
                  <c:v>59.080666000000001</c:v>
                </c:pt>
                <c:pt idx="265">
                  <c:v>59.079802999999998</c:v>
                </c:pt>
                <c:pt idx="266">
                  <c:v>59.078968000000003</c:v>
                </c:pt>
                <c:pt idx="267">
                  <c:v>59.078175000000002</c:v>
                </c:pt>
                <c:pt idx="268">
                  <c:v>59.077412000000002</c:v>
                </c:pt>
                <c:pt idx="269">
                  <c:v>59.076698</c:v>
                </c:pt>
                <c:pt idx="270">
                  <c:v>59.076011999999999</c:v>
                </c:pt>
                <c:pt idx="271">
                  <c:v>59.075363000000003</c:v>
                </c:pt>
                <c:pt idx="272">
                  <c:v>59.074748999999997</c:v>
                </c:pt>
                <c:pt idx="273">
                  <c:v>59.074162000000001</c:v>
                </c:pt>
                <c:pt idx="274">
                  <c:v>59.073596999999999</c:v>
                </c:pt>
                <c:pt idx="275">
                  <c:v>59.073048</c:v>
                </c:pt>
                <c:pt idx="276">
                  <c:v>59.072502</c:v>
                </c:pt>
                <c:pt idx="277">
                  <c:v>59.071956999999998</c:v>
                </c:pt>
                <c:pt idx="278">
                  <c:v>59.071404000000001</c:v>
                </c:pt>
                <c:pt idx="279">
                  <c:v>59.070838999999999</c:v>
                </c:pt>
                <c:pt idx="280">
                  <c:v>59.070255000000003</c:v>
                </c:pt>
                <c:pt idx="281">
                  <c:v>59.069653000000002</c:v>
                </c:pt>
                <c:pt idx="282">
                  <c:v>59.069023000000001</c:v>
                </c:pt>
                <c:pt idx="283">
                  <c:v>59.068370999999999</c:v>
                </c:pt>
                <c:pt idx="284">
                  <c:v>59.067703000000002</c:v>
                </c:pt>
                <c:pt idx="285">
                  <c:v>59.067013000000003</c:v>
                </c:pt>
                <c:pt idx="286">
                  <c:v>59.066307000000002</c:v>
                </c:pt>
                <c:pt idx="287">
                  <c:v>59.065581999999999</c:v>
                </c:pt>
                <c:pt idx="288">
                  <c:v>59.06485</c:v>
                </c:pt>
                <c:pt idx="289">
                  <c:v>59.064098000000001</c:v>
                </c:pt>
                <c:pt idx="290">
                  <c:v>59.063332000000003</c:v>
                </c:pt>
                <c:pt idx="291">
                  <c:v>59.062553000000001</c:v>
                </c:pt>
                <c:pt idx="292">
                  <c:v>59.06176</c:v>
                </c:pt>
                <c:pt idx="293">
                  <c:v>59.060940000000002</c:v>
                </c:pt>
                <c:pt idx="294">
                  <c:v>59.060101000000003</c:v>
                </c:pt>
                <c:pt idx="295">
                  <c:v>59.059238000000001</c:v>
                </c:pt>
                <c:pt idx="296">
                  <c:v>59.058346</c:v>
                </c:pt>
                <c:pt idx="297">
                  <c:v>59.057426</c:v>
                </c:pt>
                <c:pt idx="298">
                  <c:v>59.056480000000001</c:v>
                </c:pt>
                <c:pt idx="299">
                  <c:v>59.055515</c:v>
                </c:pt>
                <c:pt idx="300">
                  <c:v>59.054527</c:v>
                </c:pt>
                <c:pt idx="301">
                  <c:v>59.053528</c:v>
                </c:pt>
                <c:pt idx="302">
                  <c:v>59.052512999999998</c:v>
                </c:pt>
                <c:pt idx="303">
                  <c:v>59.051501999999999</c:v>
                </c:pt>
                <c:pt idx="304">
                  <c:v>59.050488000000001</c:v>
                </c:pt>
                <c:pt idx="305">
                  <c:v>59.049484</c:v>
                </c:pt>
                <c:pt idx="306">
                  <c:v>59.048481000000002</c:v>
                </c:pt>
                <c:pt idx="307">
                  <c:v>59.047497</c:v>
                </c:pt>
                <c:pt idx="308">
                  <c:v>59.046520000000001</c:v>
                </c:pt>
                <c:pt idx="309">
                  <c:v>59.045558999999997</c:v>
                </c:pt>
                <c:pt idx="310">
                  <c:v>59.044612999999998</c:v>
                </c:pt>
                <c:pt idx="311">
                  <c:v>59.043671000000003</c:v>
                </c:pt>
                <c:pt idx="312">
                  <c:v>59.042740000000002</c:v>
                </c:pt>
                <c:pt idx="313">
                  <c:v>59.041817000000002</c:v>
                </c:pt>
                <c:pt idx="314">
                  <c:v>59.040900999999998</c:v>
                </c:pt>
                <c:pt idx="315">
                  <c:v>59.039985999999999</c:v>
                </c:pt>
                <c:pt idx="316">
                  <c:v>59.039082000000001</c:v>
                </c:pt>
                <c:pt idx="317">
                  <c:v>59.038193</c:v>
                </c:pt>
                <c:pt idx="318">
                  <c:v>59.037315</c:v>
                </c:pt>
                <c:pt idx="319">
                  <c:v>59.036461000000003</c:v>
                </c:pt>
                <c:pt idx="320">
                  <c:v>59.035629</c:v>
                </c:pt>
                <c:pt idx="321">
                  <c:v>59.034827999999997</c:v>
                </c:pt>
                <c:pt idx="322">
                  <c:v>59.034058000000002</c:v>
                </c:pt>
                <c:pt idx="323">
                  <c:v>59.033324999999998</c:v>
                </c:pt>
                <c:pt idx="324">
                  <c:v>59.032626999999998</c:v>
                </c:pt>
                <c:pt idx="325">
                  <c:v>59.031975000000003</c:v>
                </c:pt>
                <c:pt idx="326">
                  <c:v>59.031353000000003</c:v>
                </c:pt>
                <c:pt idx="327">
                  <c:v>59.030768999999999</c:v>
                </c:pt>
                <c:pt idx="328">
                  <c:v>59.030216000000003</c:v>
                </c:pt>
                <c:pt idx="329">
                  <c:v>59.029690000000002</c:v>
                </c:pt>
                <c:pt idx="330">
                  <c:v>59.029186000000003</c:v>
                </c:pt>
                <c:pt idx="331">
                  <c:v>59.028702000000003</c:v>
                </c:pt>
                <c:pt idx="332">
                  <c:v>59.028224999999999</c:v>
                </c:pt>
                <c:pt idx="333">
                  <c:v>59.027763</c:v>
                </c:pt>
                <c:pt idx="334">
                  <c:v>59.027309000000002</c:v>
                </c:pt>
                <c:pt idx="335">
                  <c:v>59.026867000000003</c:v>
                </c:pt>
                <c:pt idx="336">
                  <c:v>59.026428000000003</c:v>
                </c:pt>
                <c:pt idx="337">
                  <c:v>59.026001000000001</c:v>
                </c:pt>
                <c:pt idx="338">
                  <c:v>59.025581000000003</c:v>
                </c:pt>
                <c:pt idx="339">
                  <c:v>59.025173000000002</c:v>
                </c:pt>
                <c:pt idx="340">
                  <c:v>59.02478</c:v>
                </c:pt>
                <c:pt idx="341">
                  <c:v>59.024403</c:v>
                </c:pt>
                <c:pt idx="342">
                  <c:v>59.024028999999999</c:v>
                </c:pt>
                <c:pt idx="343">
                  <c:v>59.023674</c:v>
                </c:pt>
                <c:pt idx="344">
                  <c:v>59.023319000000001</c:v>
                </c:pt>
                <c:pt idx="345">
                  <c:v>59.022967999999999</c:v>
                </c:pt>
                <c:pt idx="346">
                  <c:v>59.022616999999997</c:v>
                </c:pt>
                <c:pt idx="347">
                  <c:v>59.022258999999998</c:v>
                </c:pt>
                <c:pt idx="348">
                  <c:v>59.021892999999999</c:v>
                </c:pt>
                <c:pt idx="349">
                  <c:v>59.021507</c:v>
                </c:pt>
                <c:pt idx="350">
                  <c:v>59.021107000000001</c:v>
                </c:pt>
                <c:pt idx="351">
                  <c:v>59.020687000000002</c:v>
                </c:pt>
                <c:pt idx="352">
                  <c:v>59.020240999999999</c:v>
                </c:pt>
                <c:pt idx="353">
                  <c:v>59.019779</c:v>
                </c:pt>
                <c:pt idx="354">
                  <c:v>59.019295</c:v>
                </c:pt>
                <c:pt idx="355">
                  <c:v>59.018794999999997</c:v>
                </c:pt>
                <c:pt idx="356">
                  <c:v>59.018284000000001</c:v>
                </c:pt>
                <c:pt idx="357">
                  <c:v>59.017757000000003</c:v>
                </c:pt>
                <c:pt idx="358">
                  <c:v>59.017231000000002</c:v>
                </c:pt>
                <c:pt idx="359">
                  <c:v>59.016697000000001</c:v>
                </c:pt>
                <c:pt idx="360">
                  <c:v>59.016167000000003</c:v>
                </c:pt>
                <c:pt idx="361">
                  <c:v>59.015636000000001</c:v>
                </c:pt>
                <c:pt idx="362">
                  <c:v>59.015106000000003</c:v>
                </c:pt>
                <c:pt idx="363">
                  <c:v>59.014580000000002</c:v>
                </c:pt>
                <c:pt idx="364">
                  <c:v>59.014060999999998</c:v>
                </c:pt>
                <c:pt idx="365">
                  <c:v>59.013537999999997</c:v>
                </c:pt>
                <c:pt idx="366">
                  <c:v>59.013012000000003</c:v>
                </c:pt>
                <c:pt idx="367">
                  <c:v>59.012489000000002</c:v>
                </c:pt>
                <c:pt idx="368">
                  <c:v>59.011963000000002</c:v>
                </c:pt>
                <c:pt idx="369">
                  <c:v>59.011432999999997</c:v>
                </c:pt>
                <c:pt idx="370">
                  <c:v>59.010910000000003</c:v>
                </c:pt>
                <c:pt idx="371">
                  <c:v>59.010384000000002</c:v>
                </c:pt>
                <c:pt idx="372">
                  <c:v>59.009861000000001</c:v>
                </c:pt>
                <c:pt idx="373">
                  <c:v>59.009346000000001</c:v>
                </c:pt>
                <c:pt idx="374">
                  <c:v>59.008842000000001</c:v>
                </c:pt>
                <c:pt idx="375">
                  <c:v>59.008353999999997</c:v>
                </c:pt>
                <c:pt idx="376">
                  <c:v>59.007885000000002</c:v>
                </c:pt>
                <c:pt idx="377">
                  <c:v>59.007435000000001</c:v>
                </c:pt>
                <c:pt idx="378">
                  <c:v>59.007010999999999</c:v>
                </c:pt>
                <c:pt idx="379">
                  <c:v>59.006614999999996</c:v>
                </c:pt>
                <c:pt idx="380">
                  <c:v>59.006236999999999</c:v>
                </c:pt>
                <c:pt idx="381">
                  <c:v>59.005885999999997</c:v>
                </c:pt>
                <c:pt idx="382">
                  <c:v>59.005561999999998</c:v>
                </c:pt>
                <c:pt idx="383">
                  <c:v>59.005253000000003</c:v>
                </c:pt>
                <c:pt idx="384">
                  <c:v>59.004970999999998</c:v>
                </c:pt>
                <c:pt idx="385">
                  <c:v>59.004703999999997</c:v>
                </c:pt>
                <c:pt idx="386">
                  <c:v>59.004447999999996</c:v>
                </c:pt>
                <c:pt idx="387">
                  <c:v>59.004207999999998</c:v>
                </c:pt>
                <c:pt idx="388">
                  <c:v>59.003979000000001</c:v>
                </c:pt>
                <c:pt idx="389">
                  <c:v>59.003760999999997</c:v>
                </c:pt>
                <c:pt idx="390">
                  <c:v>59.003551000000002</c:v>
                </c:pt>
                <c:pt idx="391">
                  <c:v>59.003360999999998</c:v>
                </c:pt>
                <c:pt idx="392">
                  <c:v>59.003177999999998</c:v>
                </c:pt>
                <c:pt idx="393">
                  <c:v>59.003005999999999</c:v>
                </c:pt>
                <c:pt idx="394">
                  <c:v>59.002845999999998</c:v>
                </c:pt>
                <c:pt idx="395">
                  <c:v>59.002704999999999</c:v>
                </c:pt>
                <c:pt idx="396">
                  <c:v>59.002578999999997</c:v>
                </c:pt>
                <c:pt idx="397">
                  <c:v>59.002464000000003</c:v>
                </c:pt>
                <c:pt idx="398">
                  <c:v>59.002364999999998</c:v>
                </c:pt>
                <c:pt idx="399">
                  <c:v>59.002276999999999</c:v>
                </c:pt>
                <c:pt idx="400">
                  <c:v>59.002200999999999</c:v>
                </c:pt>
                <c:pt idx="401">
                  <c:v>59.002132000000003</c:v>
                </c:pt>
                <c:pt idx="402">
                  <c:v>59.002068000000001</c:v>
                </c:pt>
                <c:pt idx="403">
                  <c:v>59.002006999999999</c:v>
                </c:pt>
                <c:pt idx="404">
                  <c:v>59.001949000000003</c:v>
                </c:pt>
                <c:pt idx="405">
                  <c:v>59.001888000000001</c:v>
                </c:pt>
                <c:pt idx="406">
                  <c:v>59.001823000000002</c:v>
                </c:pt>
                <c:pt idx="407">
                  <c:v>59.001761999999999</c:v>
                </c:pt>
                <c:pt idx="408">
                  <c:v>59.001690000000004</c:v>
                </c:pt>
                <c:pt idx="409">
                  <c:v>59.001609999999999</c:v>
                </c:pt>
                <c:pt idx="410">
                  <c:v>59.001533999999999</c:v>
                </c:pt>
                <c:pt idx="411">
                  <c:v>59.001449999999998</c:v>
                </c:pt>
                <c:pt idx="412">
                  <c:v>59.001362</c:v>
                </c:pt>
                <c:pt idx="413">
                  <c:v>59.001274000000002</c:v>
                </c:pt>
                <c:pt idx="414">
                  <c:v>59.001185999999997</c:v>
                </c:pt>
                <c:pt idx="415">
                  <c:v>59.001091000000002</c:v>
                </c:pt>
                <c:pt idx="416">
                  <c:v>59.000999</c:v>
                </c:pt>
                <c:pt idx="417">
                  <c:v>59.000900000000001</c:v>
                </c:pt>
                <c:pt idx="418">
                  <c:v>59.000805</c:v>
                </c:pt>
                <c:pt idx="419">
                  <c:v>59.000709999999998</c:v>
                </c:pt>
                <c:pt idx="420">
                  <c:v>59.000607000000002</c:v>
                </c:pt>
                <c:pt idx="421">
                  <c:v>59.000503999999999</c:v>
                </c:pt>
                <c:pt idx="422">
                  <c:v>59.000388999999998</c:v>
                </c:pt>
                <c:pt idx="423">
                  <c:v>59.000278000000002</c:v>
                </c:pt>
                <c:pt idx="424">
                  <c:v>59.000160000000001</c:v>
                </c:pt>
                <c:pt idx="425">
                  <c:v>59.000042000000001</c:v>
                </c:pt>
                <c:pt idx="426">
                  <c:v>58.999915999999999</c:v>
                </c:pt>
                <c:pt idx="427">
                  <c:v>58.999789999999997</c:v>
                </c:pt>
                <c:pt idx="428">
                  <c:v>58.999659999999999</c:v>
                </c:pt>
                <c:pt idx="429">
                  <c:v>58.999535000000002</c:v>
                </c:pt>
                <c:pt idx="430">
                  <c:v>58.999409</c:v>
                </c:pt>
                <c:pt idx="431">
                  <c:v>58.999287000000002</c:v>
                </c:pt>
                <c:pt idx="432">
                  <c:v>58.999167999999997</c:v>
                </c:pt>
                <c:pt idx="433">
                  <c:v>58.999054000000001</c:v>
                </c:pt>
                <c:pt idx="434">
                  <c:v>58.998950999999998</c:v>
                </c:pt>
                <c:pt idx="435">
                  <c:v>58.998851999999999</c:v>
                </c:pt>
                <c:pt idx="436">
                  <c:v>58.998767999999998</c:v>
                </c:pt>
                <c:pt idx="437">
                  <c:v>58.998688000000001</c:v>
                </c:pt>
                <c:pt idx="438">
                  <c:v>58.998618999999998</c:v>
                </c:pt>
                <c:pt idx="439">
                  <c:v>58.998565999999997</c:v>
                </c:pt>
                <c:pt idx="440">
                  <c:v>58.998519999999999</c:v>
                </c:pt>
                <c:pt idx="441">
                  <c:v>58.998488999999999</c:v>
                </c:pt>
                <c:pt idx="442">
                  <c:v>58.998466000000001</c:v>
                </c:pt>
                <c:pt idx="443">
                  <c:v>58.998455</c:v>
                </c:pt>
                <c:pt idx="444">
                  <c:v>58.998458999999997</c:v>
                </c:pt>
                <c:pt idx="445">
                  <c:v>58.998474000000002</c:v>
                </c:pt>
                <c:pt idx="446">
                  <c:v>58.998500999999997</c:v>
                </c:pt>
                <c:pt idx="447">
                  <c:v>58.998542999999998</c:v>
                </c:pt>
                <c:pt idx="448">
                  <c:v>58.998592000000002</c:v>
                </c:pt>
                <c:pt idx="449">
                  <c:v>58.998660999999998</c:v>
                </c:pt>
                <c:pt idx="450">
                  <c:v>58.998733999999999</c:v>
                </c:pt>
                <c:pt idx="451">
                  <c:v>58.998829000000001</c:v>
                </c:pt>
                <c:pt idx="452">
                  <c:v>58.998927999999999</c:v>
                </c:pt>
                <c:pt idx="453">
                  <c:v>58.999043</c:v>
                </c:pt>
                <c:pt idx="454">
                  <c:v>58.999172000000002</c:v>
                </c:pt>
                <c:pt idx="455">
                  <c:v>58.999305999999997</c:v>
                </c:pt>
                <c:pt idx="456">
                  <c:v>58.999454</c:v>
                </c:pt>
                <c:pt idx="457">
                  <c:v>58.999611000000002</c:v>
                </c:pt>
                <c:pt idx="458">
                  <c:v>58.999778999999997</c:v>
                </c:pt>
                <c:pt idx="459">
                  <c:v>58.999949999999998</c:v>
                </c:pt>
                <c:pt idx="460">
                  <c:v>59.000134000000003</c:v>
                </c:pt>
                <c:pt idx="461">
                  <c:v>59.000323999999999</c:v>
                </c:pt>
                <c:pt idx="462">
                  <c:v>59.000515</c:v>
                </c:pt>
                <c:pt idx="463">
                  <c:v>59.000712999999998</c:v>
                </c:pt>
                <c:pt idx="464">
                  <c:v>59.000915999999997</c:v>
                </c:pt>
                <c:pt idx="465">
                  <c:v>59.001122000000002</c:v>
                </c:pt>
                <c:pt idx="466">
                  <c:v>59.001328000000001</c:v>
                </c:pt>
                <c:pt idx="467">
                  <c:v>59.001533999999999</c:v>
                </c:pt>
                <c:pt idx="468">
                  <c:v>59.001747000000002</c:v>
                </c:pt>
                <c:pt idx="469">
                  <c:v>59.001953</c:v>
                </c:pt>
                <c:pt idx="470">
                  <c:v>59.002158999999999</c:v>
                </c:pt>
                <c:pt idx="471">
                  <c:v>59.002372999999999</c:v>
                </c:pt>
                <c:pt idx="472">
                  <c:v>59.002575</c:v>
                </c:pt>
                <c:pt idx="473">
                  <c:v>59.002785000000003</c:v>
                </c:pt>
                <c:pt idx="474">
                  <c:v>59.002986999999997</c:v>
                </c:pt>
                <c:pt idx="475">
                  <c:v>59.003188999999999</c:v>
                </c:pt>
                <c:pt idx="476">
                  <c:v>59.003394999999998</c:v>
                </c:pt>
                <c:pt idx="477">
                  <c:v>59.003593000000002</c:v>
                </c:pt>
                <c:pt idx="478">
                  <c:v>59.003796000000001</c:v>
                </c:pt>
                <c:pt idx="479">
                  <c:v>59.003993999999999</c:v>
                </c:pt>
                <c:pt idx="480">
                  <c:v>59.004192000000003</c:v>
                </c:pt>
                <c:pt idx="481">
                  <c:v>59.004390999999998</c:v>
                </c:pt>
                <c:pt idx="482">
                  <c:v>59.004584999999999</c:v>
                </c:pt>
                <c:pt idx="483">
                  <c:v>59.004779999999997</c:v>
                </c:pt>
                <c:pt idx="484">
                  <c:v>59.004970999999998</c:v>
                </c:pt>
                <c:pt idx="485">
                  <c:v>59.005164999999998</c:v>
                </c:pt>
                <c:pt idx="486">
                  <c:v>59.005355999999999</c:v>
                </c:pt>
                <c:pt idx="487">
                  <c:v>59.005543000000003</c:v>
                </c:pt>
                <c:pt idx="488">
                  <c:v>59.005732999999999</c:v>
                </c:pt>
                <c:pt idx="489">
                  <c:v>59.005920000000003</c:v>
                </c:pt>
                <c:pt idx="490">
                  <c:v>59.006110999999997</c:v>
                </c:pt>
                <c:pt idx="491">
                  <c:v>59.006298000000001</c:v>
                </c:pt>
                <c:pt idx="492">
                  <c:v>59.006489000000002</c:v>
                </c:pt>
                <c:pt idx="493">
                  <c:v>59.006683000000002</c:v>
                </c:pt>
                <c:pt idx="494">
                  <c:v>59.006881999999997</c:v>
                </c:pt>
                <c:pt idx="495">
                  <c:v>59.007080000000002</c:v>
                </c:pt>
                <c:pt idx="496">
                  <c:v>59.007289999999998</c:v>
                </c:pt>
                <c:pt idx="497">
                  <c:v>59.0075</c:v>
                </c:pt>
                <c:pt idx="498">
                  <c:v>59.007717</c:v>
                </c:pt>
                <c:pt idx="499">
                  <c:v>59.007942</c:v>
                </c:pt>
                <c:pt idx="500">
                  <c:v>59.008175000000001</c:v>
                </c:pt>
                <c:pt idx="501">
                  <c:v>59.008414999999999</c:v>
                </c:pt>
                <c:pt idx="502">
                  <c:v>59.008662999999999</c:v>
                </c:pt>
                <c:pt idx="503">
                  <c:v>59.008915000000002</c:v>
                </c:pt>
                <c:pt idx="504">
                  <c:v>59.009177999999999</c:v>
                </c:pt>
                <c:pt idx="505">
                  <c:v>59.009444999999999</c:v>
                </c:pt>
                <c:pt idx="506">
                  <c:v>59.009720000000002</c:v>
                </c:pt>
                <c:pt idx="507">
                  <c:v>59.010005999999997</c:v>
                </c:pt>
                <c:pt idx="508">
                  <c:v>59.010295999999997</c:v>
                </c:pt>
                <c:pt idx="509">
                  <c:v>59.010596999999997</c:v>
                </c:pt>
                <c:pt idx="510">
                  <c:v>59.010905999999999</c:v>
                </c:pt>
                <c:pt idx="511">
                  <c:v>59.011218999999997</c:v>
                </c:pt>
                <c:pt idx="512">
                  <c:v>59.011547</c:v>
                </c:pt>
                <c:pt idx="513">
                  <c:v>59.011887000000002</c:v>
                </c:pt>
                <c:pt idx="514">
                  <c:v>59.012230000000002</c:v>
                </c:pt>
                <c:pt idx="515">
                  <c:v>59.012588999999998</c:v>
                </c:pt>
                <c:pt idx="516">
                  <c:v>59.012954999999998</c:v>
                </c:pt>
                <c:pt idx="517">
                  <c:v>59.013328999999999</c:v>
                </c:pt>
                <c:pt idx="518">
                  <c:v>59.013717999999997</c:v>
                </c:pt>
                <c:pt idx="519">
                  <c:v>59.014111</c:v>
                </c:pt>
                <c:pt idx="520">
                  <c:v>59.014507000000002</c:v>
                </c:pt>
                <c:pt idx="521">
                  <c:v>59.014915000000002</c:v>
                </c:pt>
                <c:pt idx="522">
                  <c:v>59.015324</c:v>
                </c:pt>
                <c:pt idx="523">
                  <c:v>59.015739000000004</c:v>
                </c:pt>
                <c:pt idx="524">
                  <c:v>59.016162999999999</c:v>
                </c:pt>
                <c:pt idx="525">
                  <c:v>59.016582</c:v>
                </c:pt>
                <c:pt idx="526">
                  <c:v>59.017006000000002</c:v>
                </c:pt>
                <c:pt idx="527">
                  <c:v>59.017437000000001</c:v>
                </c:pt>
                <c:pt idx="528">
                  <c:v>59.017864000000003</c:v>
                </c:pt>
                <c:pt idx="529">
                  <c:v>59.018295000000002</c:v>
                </c:pt>
                <c:pt idx="530">
                  <c:v>59.018726000000001</c:v>
                </c:pt>
                <c:pt idx="531">
                  <c:v>59.019160999999997</c:v>
                </c:pt>
                <c:pt idx="532">
                  <c:v>59.019599999999997</c:v>
                </c:pt>
                <c:pt idx="533">
                  <c:v>59.020035</c:v>
                </c:pt>
                <c:pt idx="534">
                  <c:v>59.020470000000003</c:v>
                </c:pt>
                <c:pt idx="535">
                  <c:v>59.020912000000003</c:v>
                </c:pt>
                <c:pt idx="536">
                  <c:v>59.021346999999999</c:v>
                </c:pt>
                <c:pt idx="537">
                  <c:v>59.021790000000003</c:v>
                </c:pt>
                <c:pt idx="538">
                  <c:v>59.022224000000001</c:v>
                </c:pt>
                <c:pt idx="539">
                  <c:v>59.022658999999997</c:v>
                </c:pt>
                <c:pt idx="540">
                  <c:v>59.023094</c:v>
                </c:pt>
                <c:pt idx="541">
                  <c:v>59.023521000000002</c:v>
                </c:pt>
                <c:pt idx="542">
                  <c:v>59.023952000000001</c:v>
                </c:pt>
                <c:pt idx="543">
                  <c:v>59.024375999999997</c:v>
                </c:pt>
                <c:pt idx="544">
                  <c:v>59.024796000000002</c:v>
                </c:pt>
                <c:pt idx="545">
                  <c:v>59.025219</c:v>
                </c:pt>
                <c:pt idx="546">
                  <c:v>59.025630999999997</c:v>
                </c:pt>
                <c:pt idx="547">
                  <c:v>59.026051000000002</c:v>
                </c:pt>
                <c:pt idx="548">
                  <c:v>59.026465999999999</c:v>
                </c:pt>
                <c:pt idx="549">
                  <c:v>59.026882000000001</c:v>
                </c:pt>
                <c:pt idx="550">
                  <c:v>59.027298000000002</c:v>
                </c:pt>
                <c:pt idx="551">
                  <c:v>59.027721</c:v>
                </c:pt>
                <c:pt idx="552">
                  <c:v>59.028140999999998</c:v>
                </c:pt>
                <c:pt idx="553">
                  <c:v>59.028568</c:v>
                </c:pt>
                <c:pt idx="554">
                  <c:v>59.028998999999999</c:v>
                </c:pt>
                <c:pt idx="555">
                  <c:v>59.029426999999998</c:v>
                </c:pt>
                <c:pt idx="556">
                  <c:v>59.029860999999997</c:v>
                </c:pt>
                <c:pt idx="557">
                  <c:v>59.030304000000001</c:v>
                </c:pt>
                <c:pt idx="558">
                  <c:v>59.030746000000001</c:v>
                </c:pt>
                <c:pt idx="559">
                  <c:v>59.031193000000002</c:v>
                </c:pt>
                <c:pt idx="560">
                  <c:v>59.031643000000003</c:v>
                </c:pt>
                <c:pt idx="561">
                  <c:v>59.032097</c:v>
                </c:pt>
                <c:pt idx="562">
                  <c:v>59.032555000000002</c:v>
                </c:pt>
                <c:pt idx="563">
                  <c:v>59.033016000000003</c:v>
                </c:pt>
                <c:pt idx="564">
                  <c:v>59.033484999999999</c:v>
                </c:pt>
                <c:pt idx="565">
                  <c:v>59.033957999999998</c:v>
                </c:pt>
                <c:pt idx="566">
                  <c:v>59.034438999999999</c:v>
                </c:pt>
                <c:pt idx="567">
                  <c:v>59.034927000000003</c:v>
                </c:pt>
                <c:pt idx="568">
                  <c:v>59.035418999999997</c:v>
                </c:pt>
                <c:pt idx="569">
                  <c:v>59.035919</c:v>
                </c:pt>
                <c:pt idx="570">
                  <c:v>59.036434</c:v>
                </c:pt>
                <c:pt idx="571">
                  <c:v>59.036949</c:v>
                </c:pt>
                <c:pt idx="572">
                  <c:v>59.037475999999998</c:v>
                </c:pt>
                <c:pt idx="573">
                  <c:v>59.038012999999999</c:v>
                </c:pt>
                <c:pt idx="574">
                  <c:v>59.038550999999998</c:v>
                </c:pt>
                <c:pt idx="575">
                  <c:v>59.039104000000002</c:v>
                </c:pt>
                <c:pt idx="576">
                  <c:v>59.039658000000003</c:v>
                </c:pt>
                <c:pt idx="577">
                  <c:v>59.040218000000003</c:v>
                </c:pt>
                <c:pt idx="578">
                  <c:v>59.040787000000002</c:v>
                </c:pt>
                <c:pt idx="579">
                  <c:v>59.041359</c:v>
                </c:pt>
                <c:pt idx="580">
                  <c:v>59.041930999999998</c:v>
                </c:pt>
                <c:pt idx="581">
                  <c:v>59.042510999999998</c:v>
                </c:pt>
                <c:pt idx="582">
                  <c:v>59.043095000000001</c:v>
                </c:pt>
                <c:pt idx="583">
                  <c:v>59.043678</c:v>
                </c:pt>
                <c:pt idx="584">
                  <c:v>59.044266</c:v>
                </c:pt>
                <c:pt idx="585">
                  <c:v>59.044857</c:v>
                </c:pt>
                <c:pt idx="586">
                  <c:v>59.045451999999997</c:v>
                </c:pt>
                <c:pt idx="587">
                  <c:v>59.046050999999999</c:v>
                </c:pt>
                <c:pt idx="588">
                  <c:v>59.04665</c:v>
                </c:pt>
                <c:pt idx="589">
                  <c:v>59.047252999999998</c:v>
                </c:pt>
                <c:pt idx="590">
                  <c:v>59.047863</c:v>
                </c:pt>
                <c:pt idx="591">
                  <c:v>59.048473000000001</c:v>
                </c:pt>
                <c:pt idx="592">
                  <c:v>59.049084000000001</c:v>
                </c:pt>
                <c:pt idx="593">
                  <c:v>59.049702000000003</c:v>
                </c:pt>
                <c:pt idx="594">
                  <c:v>59.050311999999998</c:v>
                </c:pt>
                <c:pt idx="595">
                  <c:v>59.050925999999997</c:v>
                </c:pt>
                <c:pt idx="596">
                  <c:v>59.051544</c:v>
                </c:pt>
                <c:pt idx="597">
                  <c:v>59.052157999999999</c:v>
                </c:pt>
                <c:pt idx="598">
                  <c:v>59.052765000000001</c:v>
                </c:pt>
                <c:pt idx="599">
                  <c:v>59.053375000000003</c:v>
                </c:pt>
                <c:pt idx="600">
                  <c:v>59.053986000000002</c:v>
                </c:pt>
                <c:pt idx="601">
                  <c:v>59.054588000000003</c:v>
                </c:pt>
                <c:pt idx="602">
                  <c:v>59.055199000000002</c:v>
                </c:pt>
                <c:pt idx="603">
                  <c:v>59.055798000000003</c:v>
                </c:pt>
                <c:pt idx="604">
                  <c:v>59.056399999999996</c:v>
                </c:pt>
                <c:pt idx="605">
                  <c:v>59.056995000000001</c:v>
                </c:pt>
                <c:pt idx="606">
                  <c:v>59.057597999999999</c:v>
                </c:pt>
                <c:pt idx="607">
                  <c:v>59.058193000000003</c:v>
                </c:pt>
                <c:pt idx="608">
                  <c:v>59.058796000000001</c:v>
                </c:pt>
                <c:pt idx="609">
                  <c:v>59.059390999999998</c:v>
                </c:pt>
                <c:pt idx="610">
                  <c:v>59.059994000000003</c:v>
                </c:pt>
                <c:pt idx="611">
                  <c:v>59.060592999999997</c:v>
                </c:pt>
                <c:pt idx="612">
                  <c:v>59.061194999999998</c:v>
                </c:pt>
                <c:pt idx="613">
                  <c:v>59.061793999999999</c:v>
                </c:pt>
                <c:pt idx="614">
                  <c:v>59.062401000000001</c:v>
                </c:pt>
                <c:pt idx="615">
                  <c:v>59.063000000000002</c:v>
                </c:pt>
                <c:pt idx="616">
                  <c:v>59.063602000000003</c:v>
                </c:pt>
                <c:pt idx="617">
                  <c:v>59.064205000000001</c:v>
                </c:pt>
                <c:pt idx="618">
                  <c:v>59.064812000000003</c:v>
                </c:pt>
                <c:pt idx="619">
                  <c:v>59.065410999999997</c:v>
                </c:pt>
                <c:pt idx="620">
                  <c:v>59.066017000000002</c:v>
                </c:pt>
                <c:pt idx="621">
                  <c:v>59.06662</c:v>
                </c:pt>
                <c:pt idx="622">
                  <c:v>59.067225999999998</c:v>
                </c:pt>
                <c:pt idx="623">
                  <c:v>59.067841000000001</c:v>
                </c:pt>
                <c:pt idx="624">
                  <c:v>59.068451000000003</c:v>
                </c:pt>
                <c:pt idx="625">
                  <c:v>59.069065000000002</c:v>
                </c:pt>
                <c:pt idx="626">
                  <c:v>59.069682999999998</c:v>
                </c:pt>
                <c:pt idx="627">
                  <c:v>59.070312999999999</c:v>
                </c:pt>
                <c:pt idx="628">
                  <c:v>59.070937999999998</c:v>
                </c:pt>
                <c:pt idx="629">
                  <c:v>59.071575000000003</c:v>
                </c:pt>
                <c:pt idx="630">
                  <c:v>59.072212</c:v>
                </c:pt>
                <c:pt idx="631">
                  <c:v>59.072861000000003</c:v>
                </c:pt>
                <c:pt idx="632">
                  <c:v>59.073512999999998</c:v>
                </c:pt>
                <c:pt idx="633">
                  <c:v>59.074165000000001</c:v>
                </c:pt>
                <c:pt idx="634">
                  <c:v>59.074824999999997</c:v>
                </c:pt>
                <c:pt idx="635">
                  <c:v>59.075485</c:v>
                </c:pt>
                <c:pt idx="636">
                  <c:v>59.076149000000001</c:v>
                </c:pt>
                <c:pt idx="637">
                  <c:v>59.076819999999998</c:v>
                </c:pt>
                <c:pt idx="638">
                  <c:v>59.077491999999999</c:v>
                </c:pt>
                <c:pt idx="639">
                  <c:v>59.078167000000001</c:v>
                </c:pt>
                <c:pt idx="640">
                  <c:v>59.078842000000002</c:v>
                </c:pt>
                <c:pt idx="641">
                  <c:v>59.079521</c:v>
                </c:pt>
                <c:pt idx="642">
                  <c:v>59.080204000000002</c:v>
                </c:pt>
                <c:pt idx="643">
                  <c:v>59.080886999999997</c:v>
                </c:pt>
                <c:pt idx="644">
                  <c:v>59.081569999999999</c:v>
                </c:pt>
                <c:pt idx="645">
                  <c:v>59.082256000000001</c:v>
                </c:pt>
                <c:pt idx="646">
                  <c:v>59.082946999999997</c:v>
                </c:pt>
                <c:pt idx="647">
                  <c:v>59.083637000000003</c:v>
                </c:pt>
                <c:pt idx="648">
                  <c:v>59.084327999999999</c:v>
                </c:pt>
                <c:pt idx="649">
                  <c:v>59.085022000000002</c:v>
                </c:pt>
                <c:pt idx="650">
                  <c:v>59.085720000000002</c:v>
                </c:pt>
                <c:pt idx="651">
                  <c:v>59.086421999999999</c:v>
                </c:pt>
                <c:pt idx="652">
                  <c:v>59.087119999999999</c:v>
                </c:pt>
                <c:pt idx="653">
                  <c:v>59.087822000000003</c:v>
                </c:pt>
                <c:pt idx="654">
                  <c:v>59.088520000000003</c:v>
                </c:pt>
                <c:pt idx="655">
                  <c:v>59.089218000000002</c:v>
                </c:pt>
                <c:pt idx="656">
                  <c:v>59.089919999999999</c:v>
                </c:pt>
                <c:pt idx="657">
                  <c:v>59.090617999999999</c:v>
                </c:pt>
                <c:pt idx="658">
                  <c:v>59.091309000000003</c:v>
                </c:pt>
                <c:pt idx="659">
                  <c:v>59.092007000000002</c:v>
                </c:pt>
                <c:pt idx="660">
                  <c:v>59.092700999999998</c:v>
                </c:pt>
                <c:pt idx="661">
                  <c:v>59.093390999999997</c:v>
                </c:pt>
                <c:pt idx="662">
                  <c:v>59.094085999999997</c:v>
                </c:pt>
                <c:pt idx="663">
                  <c:v>59.094776000000003</c:v>
                </c:pt>
                <c:pt idx="664">
                  <c:v>59.095466999999999</c:v>
                </c:pt>
                <c:pt idx="665">
                  <c:v>59.096161000000002</c:v>
                </c:pt>
                <c:pt idx="666">
                  <c:v>59.096851000000001</c:v>
                </c:pt>
                <c:pt idx="667">
                  <c:v>59.097546000000001</c:v>
                </c:pt>
                <c:pt idx="668">
                  <c:v>59.098239999999997</c:v>
                </c:pt>
                <c:pt idx="669">
                  <c:v>59.098934</c:v>
                </c:pt>
                <c:pt idx="670">
                  <c:v>59.099632</c:v>
                </c:pt>
                <c:pt idx="671">
                  <c:v>59.100333999999997</c:v>
                </c:pt>
                <c:pt idx="672">
                  <c:v>59.101036000000001</c:v>
                </c:pt>
                <c:pt idx="673">
                  <c:v>59.101737999999997</c:v>
                </c:pt>
                <c:pt idx="674">
                  <c:v>59.102443999999998</c:v>
                </c:pt>
                <c:pt idx="675">
                  <c:v>59.103146000000002</c:v>
                </c:pt>
                <c:pt idx="676">
                  <c:v>59.103850999999999</c:v>
                </c:pt>
                <c:pt idx="677">
                  <c:v>59.104560999999997</c:v>
                </c:pt>
                <c:pt idx="678">
                  <c:v>59.105266999999998</c:v>
                </c:pt>
                <c:pt idx="679">
                  <c:v>59.105972000000001</c:v>
                </c:pt>
                <c:pt idx="680">
                  <c:v>59.106686000000003</c:v>
                </c:pt>
                <c:pt idx="681">
                  <c:v>59.107391</c:v>
                </c:pt>
                <c:pt idx="682">
                  <c:v>59.108108999999999</c:v>
                </c:pt>
                <c:pt idx="683">
                  <c:v>59.108822000000004</c:v>
                </c:pt>
                <c:pt idx="684">
                  <c:v>59.109538999999998</c:v>
                </c:pt>
                <c:pt idx="685">
                  <c:v>59.110259999999997</c:v>
                </c:pt>
                <c:pt idx="686">
                  <c:v>59.110988999999996</c:v>
                </c:pt>
                <c:pt idx="687">
                  <c:v>59.111713000000002</c:v>
                </c:pt>
                <c:pt idx="688">
                  <c:v>59.112445999999998</c:v>
                </c:pt>
                <c:pt idx="689">
                  <c:v>59.113182000000002</c:v>
                </c:pt>
                <c:pt idx="690">
                  <c:v>59.113922000000002</c:v>
                </c:pt>
                <c:pt idx="691">
                  <c:v>59.114666</c:v>
                </c:pt>
                <c:pt idx="692">
                  <c:v>59.115414000000001</c:v>
                </c:pt>
                <c:pt idx="693">
                  <c:v>59.116165000000002</c:v>
                </c:pt>
                <c:pt idx="694">
                  <c:v>59.11692</c:v>
                </c:pt>
                <c:pt idx="695">
                  <c:v>59.117676000000003</c:v>
                </c:pt>
                <c:pt idx="696">
                  <c:v>59.118434999999998</c:v>
                </c:pt>
                <c:pt idx="697">
                  <c:v>59.119197999999997</c:v>
                </c:pt>
                <c:pt idx="698">
                  <c:v>59.119965000000001</c:v>
                </c:pt>
                <c:pt idx="699">
                  <c:v>59.120728</c:v>
                </c:pt>
                <c:pt idx="700">
                  <c:v>59.121498000000003</c:v>
                </c:pt>
                <c:pt idx="701">
                  <c:v>59.122269000000003</c:v>
                </c:pt>
                <c:pt idx="702">
                  <c:v>59.123043000000003</c:v>
                </c:pt>
                <c:pt idx="703">
                  <c:v>59.123814000000003</c:v>
                </c:pt>
                <c:pt idx="704">
                  <c:v>59.124595999999997</c:v>
                </c:pt>
                <c:pt idx="705">
                  <c:v>59.125377999999998</c:v>
                </c:pt>
                <c:pt idx="706">
                  <c:v>59.126159999999999</c:v>
                </c:pt>
                <c:pt idx="707">
                  <c:v>59.126949000000003</c:v>
                </c:pt>
                <c:pt idx="708">
                  <c:v>59.127738999999998</c:v>
                </c:pt>
                <c:pt idx="709">
                  <c:v>59.128532</c:v>
                </c:pt>
                <c:pt idx="710">
                  <c:v>59.129325999999999</c:v>
                </c:pt>
                <c:pt idx="711">
                  <c:v>59.130122999999998</c:v>
                </c:pt>
                <c:pt idx="712">
                  <c:v>59.130920000000003</c:v>
                </c:pt>
                <c:pt idx="713">
                  <c:v>59.131717999999999</c:v>
                </c:pt>
                <c:pt idx="714">
                  <c:v>59.132514999999998</c:v>
                </c:pt>
                <c:pt idx="715">
                  <c:v>59.133316000000001</c:v>
                </c:pt>
                <c:pt idx="716">
                  <c:v>59.134112999999999</c:v>
                </c:pt>
                <c:pt idx="717">
                  <c:v>59.134911000000002</c:v>
                </c:pt>
                <c:pt idx="718">
                  <c:v>59.135708000000001</c:v>
                </c:pt>
                <c:pt idx="719">
                  <c:v>59.136505</c:v>
                </c:pt>
                <c:pt idx="720">
                  <c:v>59.137298999999999</c:v>
                </c:pt>
                <c:pt idx="721">
                  <c:v>59.138088000000003</c:v>
                </c:pt>
                <c:pt idx="722">
                  <c:v>59.138882000000002</c:v>
                </c:pt>
                <c:pt idx="723">
                  <c:v>59.139668</c:v>
                </c:pt>
                <c:pt idx="724">
                  <c:v>59.140461000000002</c:v>
                </c:pt>
                <c:pt idx="725">
                  <c:v>59.141250999999997</c:v>
                </c:pt>
                <c:pt idx="726">
                  <c:v>59.142035999999997</c:v>
                </c:pt>
                <c:pt idx="727">
                  <c:v>59.142825999999999</c:v>
                </c:pt>
                <c:pt idx="728">
                  <c:v>59.143616000000002</c:v>
                </c:pt>
                <c:pt idx="729">
                  <c:v>59.144404999999999</c:v>
                </c:pt>
                <c:pt idx="730">
                  <c:v>59.145195000000001</c:v>
                </c:pt>
                <c:pt idx="731">
                  <c:v>59.145980999999999</c:v>
                </c:pt>
                <c:pt idx="732">
                  <c:v>59.146769999999997</c:v>
                </c:pt>
                <c:pt idx="733">
                  <c:v>59.147559999999999</c:v>
                </c:pt>
                <c:pt idx="734">
                  <c:v>59.148345999999997</c:v>
                </c:pt>
                <c:pt idx="735">
                  <c:v>59.149132000000002</c:v>
                </c:pt>
                <c:pt idx="736">
                  <c:v>59.149914000000003</c:v>
                </c:pt>
                <c:pt idx="737">
                  <c:v>59.150703</c:v>
                </c:pt>
                <c:pt idx="738">
                  <c:v>59.151485000000001</c:v>
                </c:pt>
                <c:pt idx="739">
                  <c:v>59.152267000000002</c:v>
                </c:pt>
                <c:pt idx="740">
                  <c:v>59.153049000000003</c:v>
                </c:pt>
                <c:pt idx="741">
                  <c:v>59.153830999999997</c:v>
                </c:pt>
                <c:pt idx="742">
                  <c:v>59.154612999999998</c:v>
                </c:pt>
                <c:pt idx="743">
                  <c:v>59.155399000000003</c:v>
                </c:pt>
                <c:pt idx="744">
                  <c:v>59.156185000000001</c:v>
                </c:pt>
                <c:pt idx="745">
                  <c:v>59.156967000000002</c:v>
                </c:pt>
                <c:pt idx="746">
                  <c:v>59.157753</c:v>
                </c:pt>
                <c:pt idx="747">
                  <c:v>59.158543000000002</c:v>
                </c:pt>
                <c:pt idx="748">
                  <c:v>59.159331999999999</c:v>
                </c:pt>
                <c:pt idx="749">
                  <c:v>59.160122000000001</c:v>
                </c:pt>
                <c:pt idx="750">
                  <c:v>59.160912000000003</c:v>
                </c:pt>
                <c:pt idx="751">
                  <c:v>59.161701000000001</c:v>
                </c:pt>
                <c:pt idx="752">
                  <c:v>59.162495</c:v>
                </c:pt>
                <c:pt idx="753">
                  <c:v>59.163291999999998</c:v>
                </c:pt>
                <c:pt idx="754">
                  <c:v>59.164085</c:v>
                </c:pt>
                <c:pt idx="755">
                  <c:v>59.164878999999999</c:v>
                </c:pt>
                <c:pt idx="756">
                  <c:v>59.165667999999997</c:v>
                </c:pt>
                <c:pt idx="757">
                  <c:v>59.166462000000003</c:v>
                </c:pt>
                <c:pt idx="758">
                  <c:v>59.167251999999998</c:v>
                </c:pt>
                <c:pt idx="759">
                  <c:v>59.168044999999999</c:v>
                </c:pt>
                <c:pt idx="760">
                  <c:v>59.168835000000001</c:v>
                </c:pt>
                <c:pt idx="761">
                  <c:v>59.169623999999999</c:v>
                </c:pt>
                <c:pt idx="762">
                  <c:v>59.170409999999997</c:v>
                </c:pt>
                <c:pt idx="763">
                  <c:v>59.171199999999999</c:v>
                </c:pt>
                <c:pt idx="764">
                  <c:v>59.171989000000004</c:v>
                </c:pt>
                <c:pt idx="765">
                  <c:v>59.172775000000001</c:v>
                </c:pt>
                <c:pt idx="766">
                  <c:v>59.173560999999999</c:v>
                </c:pt>
                <c:pt idx="767">
                  <c:v>59.174346999999997</c:v>
                </c:pt>
                <c:pt idx="768">
                  <c:v>59.175136999999999</c:v>
                </c:pt>
                <c:pt idx="769">
                  <c:v>59.175922</c:v>
                </c:pt>
                <c:pt idx="770">
                  <c:v>59.176704000000001</c:v>
                </c:pt>
                <c:pt idx="771">
                  <c:v>59.177486000000002</c:v>
                </c:pt>
                <c:pt idx="772">
                  <c:v>59.178272</c:v>
                </c:pt>
                <c:pt idx="773">
                  <c:v>59.179049999999997</c:v>
                </c:pt>
                <c:pt idx="774">
                  <c:v>59.179831999999998</c:v>
                </c:pt>
                <c:pt idx="775">
                  <c:v>59.180607000000002</c:v>
                </c:pt>
                <c:pt idx="776">
                  <c:v>59.181381000000002</c:v>
                </c:pt>
                <c:pt idx="777">
                  <c:v>59.182155999999999</c:v>
                </c:pt>
                <c:pt idx="778">
                  <c:v>59.182921999999998</c:v>
                </c:pt>
                <c:pt idx="779">
                  <c:v>59.183692999999998</c:v>
                </c:pt>
                <c:pt idx="780">
                  <c:v>59.184460000000001</c:v>
                </c:pt>
                <c:pt idx="781">
                  <c:v>59.185218999999996</c:v>
                </c:pt>
                <c:pt idx="782">
                  <c:v>59.185982000000003</c:v>
                </c:pt>
                <c:pt idx="783">
                  <c:v>59.186745000000002</c:v>
                </c:pt>
                <c:pt idx="784">
                  <c:v>59.1875</c:v>
                </c:pt>
                <c:pt idx="785">
                  <c:v>59.188251000000001</c:v>
                </c:pt>
                <c:pt idx="786">
                  <c:v>59.189006999999997</c:v>
                </c:pt>
                <c:pt idx="787">
                  <c:v>59.189757999999998</c:v>
                </c:pt>
                <c:pt idx="788">
                  <c:v>59.190510000000003</c:v>
                </c:pt>
                <c:pt idx="789">
                  <c:v>59.191260999999997</c:v>
                </c:pt>
                <c:pt idx="790">
                  <c:v>59.192008999999999</c:v>
                </c:pt>
                <c:pt idx="791">
                  <c:v>59.192753000000003</c:v>
                </c:pt>
                <c:pt idx="792">
                  <c:v>59.193497000000001</c:v>
                </c:pt>
                <c:pt idx="793">
                  <c:v>59.194237000000001</c:v>
                </c:pt>
                <c:pt idx="794">
                  <c:v>59.194977000000002</c:v>
                </c:pt>
                <c:pt idx="795">
                  <c:v>59.195712999999998</c:v>
                </c:pt>
                <c:pt idx="796">
                  <c:v>59.196444999999997</c:v>
                </c:pt>
                <c:pt idx="797">
                  <c:v>59.197181999999998</c:v>
                </c:pt>
                <c:pt idx="798">
                  <c:v>59.197913999999997</c:v>
                </c:pt>
                <c:pt idx="799">
                  <c:v>59.198642999999997</c:v>
                </c:pt>
                <c:pt idx="800">
                  <c:v>59.199368</c:v>
                </c:pt>
                <c:pt idx="801">
                  <c:v>59.200091999999998</c:v>
                </c:pt>
                <c:pt idx="802">
                  <c:v>59.200817000000001</c:v>
                </c:pt>
                <c:pt idx="803">
                  <c:v>59.201537999999999</c:v>
                </c:pt>
                <c:pt idx="804">
                  <c:v>59.202263000000002</c:v>
                </c:pt>
                <c:pt idx="805">
                  <c:v>59.202979999999997</c:v>
                </c:pt>
                <c:pt idx="806">
                  <c:v>59.203696999999998</c:v>
                </c:pt>
                <c:pt idx="807">
                  <c:v>59.204417999999997</c:v>
                </c:pt>
                <c:pt idx="808">
                  <c:v>59.205131999999999</c:v>
                </c:pt>
                <c:pt idx="809">
                  <c:v>59.205852999999998</c:v>
                </c:pt>
                <c:pt idx="810">
                  <c:v>59.206566000000002</c:v>
                </c:pt>
                <c:pt idx="811">
                  <c:v>59.207282999999997</c:v>
                </c:pt>
                <c:pt idx="812">
                  <c:v>59.207993000000002</c:v>
                </c:pt>
                <c:pt idx="813">
                  <c:v>59.208710000000004</c:v>
                </c:pt>
                <c:pt idx="814">
                  <c:v>59.209418999999997</c:v>
                </c:pt>
                <c:pt idx="815">
                  <c:v>59.210129000000002</c:v>
                </c:pt>
                <c:pt idx="816">
                  <c:v>59.210838000000003</c:v>
                </c:pt>
                <c:pt idx="817">
                  <c:v>59.211544000000004</c:v>
                </c:pt>
                <c:pt idx="818">
                  <c:v>59.212254000000001</c:v>
                </c:pt>
                <c:pt idx="819">
                  <c:v>59.212958999999998</c:v>
                </c:pt>
                <c:pt idx="820">
                  <c:v>59.213661000000002</c:v>
                </c:pt>
                <c:pt idx="821">
                  <c:v>59.214367000000003</c:v>
                </c:pt>
                <c:pt idx="822">
                  <c:v>59.215069</c:v>
                </c:pt>
                <c:pt idx="823">
                  <c:v>59.215767</c:v>
                </c:pt>
                <c:pt idx="824">
                  <c:v>59.216461000000002</c:v>
                </c:pt>
                <c:pt idx="825">
                  <c:v>59.217159000000002</c:v>
                </c:pt>
                <c:pt idx="826">
                  <c:v>59.217854000000003</c:v>
                </c:pt>
                <c:pt idx="827">
                  <c:v>59.218547999999998</c:v>
                </c:pt>
                <c:pt idx="828">
                  <c:v>59.219237999999997</c:v>
                </c:pt>
                <c:pt idx="829">
                  <c:v>59.219932999999997</c:v>
                </c:pt>
                <c:pt idx="830">
                  <c:v>59.220618999999999</c:v>
                </c:pt>
                <c:pt idx="831">
                  <c:v>59.221305999999998</c:v>
                </c:pt>
                <c:pt idx="832">
                  <c:v>59.221992</c:v>
                </c:pt>
                <c:pt idx="833">
                  <c:v>59.222675000000002</c:v>
                </c:pt>
                <c:pt idx="834">
                  <c:v>59.223354</c:v>
                </c:pt>
                <c:pt idx="835">
                  <c:v>59.224032999999999</c:v>
                </c:pt>
                <c:pt idx="836">
                  <c:v>59.224711999999997</c:v>
                </c:pt>
                <c:pt idx="837">
                  <c:v>59.225383999999998</c:v>
                </c:pt>
                <c:pt idx="838">
                  <c:v>59.226058999999999</c:v>
                </c:pt>
                <c:pt idx="839">
                  <c:v>59.226730000000003</c:v>
                </c:pt>
                <c:pt idx="840">
                  <c:v>59.227393999999997</c:v>
                </c:pt>
                <c:pt idx="841">
                  <c:v>59.228062000000001</c:v>
                </c:pt>
                <c:pt idx="842">
                  <c:v>59.228721999999998</c:v>
                </c:pt>
                <c:pt idx="843">
                  <c:v>59.229385000000001</c:v>
                </c:pt>
                <c:pt idx="844">
                  <c:v>59.230041999999997</c:v>
                </c:pt>
                <c:pt idx="845">
                  <c:v>59.230697999999997</c:v>
                </c:pt>
                <c:pt idx="846">
                  <c:v>59.231346000000002</c:v>
                </c:pt>
                <c:pt idx="847">
                  <c:v>59.231997999999997</c:v>
                </c:pt>
                <c:pt idx="848">
                  <c:v>59.232643000000003</c:v>
                </c:pt>
                <c:pt idx="849">
                  <c:v>59.233288000000002</c:v>
                </c:pt>
                <c:pt idx="850">
                  <c:v>59.233932000000003</c:v>
                </c:pt>
                <c:pt idx="851">
                  <c:v>59.234572999999997</c:v>
                </c:pt>
                <c:pt idx="852">
                  <c:v>59.235213999999999</c:v>
                </c:pt>
                <c:pt idx="853">
                  <c:v>59.235847</c:v>
                </c:pt>
                <c:pt idx="854">
                  <c:v>59.236480999999998</c:v>
                </c:pt>
                <c:pt idx="855">
                  <c:v>59.237113999999998</c:v>
                </c:pt>
                <c:pt idx="856">
                  <c:v>59.237743000000002</c:v>
                </c:pt>
                <c:pt idx="857">
                  <c:v>59.238373000000003</c:v>
                </c:pt>
                <c:pt idx="858">
                  <c:v>59.238998000000002</c:v>
                </c:pt>
                <c:pt idx="859">
                  <c:v>59.239623999999999</c:v>
                </c:pt>
                <c:pt idx="860">
                  <c:v>59.240245999999999</c:v>
                </c:pt>
                <c:pt idx="861">
                  <c:v>59.240864000000002</c:v>
                </c:pt>
                <c:pt idx="862">
                  <c:v>59.241478000000001</c:v>
                </c:pt>
                <c:pt idx="863">
                  <c:v>59.242092</c:v>
                </c:pt>
                <c:pt idx="864">
                  <c:v>59.242705999999998</c:v>
                </c:pt>
                <c:pt idx="865">
                  <c:v>59.243316999999998</c:v>
                </c:pt>
                <c:pt idx="866">
                  <c:v>59.243923000000002</c:v>
                </c:pt>
                <c:pt idx="867">
                  <c:v>59.244534000000002</c:v>
                </c:pt>
                <c:pt idx="868">
                  <c:v>59.245136000000002</c:v>
                </c:pt>
                <c:pt idx="869">
                  <c:v>59.245739</c:v>
                </c:pt>
                <c:pt idx="870">
                  <c:v>59.246341999999999</c:v>
                </c:pt>
                <c:pt idx="871">
                  <c:v>59.246941</c:v>
                </c:pt>
                <c:pt idx="872">
                  <c:v>59.247540000000001</c:v>
                </c:pt>
                <c:pt idx="873">
                  <c:v>59.248134999999998</c:v>
                </c:pt>
                <c:pt idx="874">
                  <c:v>59.248730000000002</c:v>
                </c:pt>
                <c:pt idx="875">
                  <c:v>59.249324999999999</c:v>
                </c:pt>
                <c:pt idx="876">
                  <c:v>59.249920000000003</c:v>
                </c:pt>
                <c:pt idx="877">
                  <c:v>59.250506999999999</c:v>
                </c:pt>
                <c:pt idx="878">
                  <c:v>59.251094999999999</c:v>
                </c:pt>
                <c:pt idx="879">
                  <c:v>59.251682000000002</c:v>
                </c:pt>
                <c:pt idx="880">
                  <c:v>59.252270000000003</c:v>
                </c:pt>
                <c:pt idx="881">
                  <c:v>59.252850000000002</c:v>
                </c:pt>
                <c:pt idx="882">
                  <c:v>59.253428999999997</c:v>
                </c:pt>
                <c:pt idx="883">
                  <c:v>59.254009000000003</c:v>
                </c:pt>
                <c:pt idx="884">
                  <c:v>59.254584999999999</c:v>
                </c:pt>
                <c:pt idx="885">
                  <c:v>59.255161000000001</c:v>
                </c:pt>
                <c:pt idx="886">
                  <c:v>59.255732999999999</c:v>
                </c:pt>
                <c:pt idx="887">
                  <c:v>59.256301999999998</c:v>
                </c:pt>
                <c:pt idx="888">
                  <c:v>59.256869999999999</c:v>
                </c:pt>
                <c:pt idx="889">
                  <c:v>59.257435000000001</c:v>
                </c:pt>
                <c:pt idx="890">
                  <c:v>59.257998999999998</c:v>
                </c:pt>
                <c:pt idx="891">
                  <c:v>59.258567999999997</c:v>
                </c:pt>
                <c:pt idx="892">
                  <c:v>59.259124999999997</c:v>
                </c:pt>
                <c:pt idx="893">
                  <c:v>59.259681999999998</c:v>
                </c:pt>
                <c:pt idx="894">
                  <c:v>59.260238999999999</c:v>
                </c:pt>
                <c:pt idx="895">
                  <c:v>59.260795999999999</c:v>
                </c:pt>
                <c:pt idx="896">
                  <c:v>59.261349000000003</c:v>
                </c:pt>
                <c:pt idx="897">
                  <c:v>59.261898000000002</c:v>
                </c:pt>
                <c:pt idx="898">
                  <c:v>59.262447000000002</c:v>
                </c:pt>
                <c:pt idx="899">
                  <c:v>59.262988999999997</c:v>
                </c:pt>
                <c:pt idx="900">
                  <c:v>59.263534999999997</c:v>
                </c:pt>
                <c:pt idx="901">
                  <c:v>59.264076000000003</c:v>
                </c:pt>
                <c:pt idx="902">
                  <c:v>59.264614000000002</c:v>
                </c:pt>
                <c:pt idx="903">
                  <c:v>59.265148000000003</c:v>
                </c:pt>
                <c:pt idx="904">
                  <c:v>59.265681999999998</c:v>
                </c:pt>
                <c:pt idx="905">
                  <c:v>59.266212000000003</c:v>
                </c:pt>
                <c:pt idx="906">
                  <c:v>59.266739000000001</c:v>
                </c:pt>
                <c:pt idx="907">
                  <c:v>59.267265000000002</c:v>
                </c:pt>
                <c:pt idx="908">
                  <c:v>59.267780000000002</c:v>
                </c:pt>
                <c:pt idx="909">
                  <c:v>59.268303000000003</c:v>
                </c:pt>
                <c:pt idx="910">
                  <c:v>59.268822</c:v>
                </c:pt>
                <c:pt idx="911">
                  <c:v>59.269333000000003</c:v>
                </c:pt>
                <c:pt idx="912">
                  <c:v>59.269848000000003</c:v>
                </c:pt>
                <c:pt idx="913">
                  <c:v>59.270358999999999</c:v>
                </c:pt>
                <c:pt idx="914">
                  <c:v>59.270865999999998</c:v>
                </c:pt>
                <c:pt idx="915">
                  <c:v>59.271377999999999</c:v>
                </c:pt>
                <c:pt idx="916">
                  <c:v>59.271881</c:v>
                </c:pt>
                <c:pt idx="917">
                  <c:v>59.272385</c:v>
                </c:pt>
                <c:pt idx="918">
                  <c:v>59.272883999999998</c:v>
                </c:pt>
                <c:pt idx="919">
                  <c:v>59.273384</c:v>
                </c:pt>
                <c:pt idx="920">
                  <c:v>59.273879999999998</c:v>
                </c:pt>
                <c:pt idx="921">
                  <c:v>59.274375999999997</c:v>
                </c:pt>
                <c:pt idx="922">
                  <c:v>59.274867999999998</c:v>
                </c:pt>
                <c:pt idx="923">
                  <c:v>59.275356000000002</c:v>
                </c:pt>
                <c:pt idx="924">
                  <c:v>59.275844999999997</c:v>
                </c:pt>
                <c:pt idx="925">
                  <c:v>59.276328999999997</c:v>
                </c:pt>
                <c:pt idx="926">
                  <c:v>59.276809999999998</c:v>
                </c:pt>
                <c:pt idx="927">
                  <c:v>59.277290000000001</c:v>
                </c:pt>
                <c:pt idx="928">
                  <c:v>59.277766999999997</c:v>
                </c:pt>
                <c:pt idx="929">
                  <c:v>59.278244000000001</c:v>
                </c:pt>
                <c:pt idx="930">
                  <c:v>59.278717</c:v>
                </c:pt>
                <c:pt idx="931">
                  <c:v>59.27919</c:v>
                </c:pt>
                <c:pt idx="932">
                  <c:v>59.279662999999999</c:v>
                </c:pt>
                <c:pt idx="933">
                  <c:v>59.280135999999999</c:v>
                </c:pt>
                <c:pt idx="934">
                  <c:v>59.280597999999998</c:v>
                </c:pt>
                <c:pt idx="935">
                  <c:v>59.281067</c:v>
                </c:pt>
                <c:pt idx="936">
                  <c:v>59.281531999999999</c:v>
                </c:pt>
                <c:pt idx="937">
                  <c:v>59.281998000000002</c:v>
                </c:pt>
                <c:pt idx="938">
                  <c:v>59.282459000000003</c:v>
                </c:pt>
                <c:pt idx="939">
                  <c:v>59.282921000000002</c:v>
                </c:pt>
                <c:pt idx="940">
                  <c:v>59.283382000000003</c:v>
                </c:pt>
                <c:pt idx="941">
                  <c:v>59.283839999999998</c:v>
                </c:pt>
                <c:pt idx="942">
                  <c:v>59.284294000000003</c:v>
                </c:pt>
                <c:pt idx="943">
                  <c:v>59.284744000000003</c:v>
                </c:pt>
                <c:pt idx="944">
                  <c:v>59.285198000000001</c:v>
                </c:pt>
                <c:pt idx="945">
                  <c:v>59.285645000000002</c:v>
                </c:pt>
                <c:pt idx="946">
                  <c:v>59.286087000000002</c:v>
                </c:pt>
                <c:pt idx="947">
                  <c:v>59.286537000000003</c:v>
                </c:pt>
                <c:pt idx="948">
                  <c:v>59.286976000000003</c:v>
                </c:pt>
                <c:pt idx="949">
                  <c:v>59.287418000000002</c:v>
                </c:pt>
                <c:pt idx="950">
                  <c:v>59.287857000000002</c:v>
                </c:pt>
                <c:pt idx="951">
                  <c:v>59.288296000000003</c:v>
                </c:pt>
                <c:pt idx="952">
                  <c:v>59.288727000000002</c:v>
                </c:pt>
                <c:pt idx="953">
                  <c:v>59.289164999999997</c:v>
                </c:pt>
                <c:pt idx="954">
                  <c:v>59.289593000000004</c:v>
                </c:pt>
                <c:pt idx="955">
                  <c:v>59.290028</c:v>
                </c:pt>
                <c:pt idx="956">
                  <c:v>59.290455000000001</c:v>
                </c:pt>
                <c:pt idx="957">
                  <c:v>59.290886</c:v>
                </c:pt>
                <c:pt idx="958">
                  <c:v>59.291308999999998</c:v>
                </c:pt>
                <c:pt idx="959">
                  <c:v>59.291736999999998</c:v>
                </c:pt>
                <c:pt idx="960">
                  <c:v>59.292155999999999</c:v>
                </c:pt>
                <c:pt idx="961">
                  <c:v>59.292575999999997</c:v>
                </c:pt>
              </c:numCache>
            </c:numRef>
          </c:yVal>
          <c:smooth val="0"/>
        </c:ser>
        <c:ser>
          <c:idx val="8"/>
          <c:order val="10"/>
          <c:tx>
            <c:strRef>
              <c:f>aLL!$F$1</c:f>
              <c:strCache>
                <c:ptCount val="1"/>
                <c:pt idx="0">
                  <c:v>case3</c:v>
                </c:pt>
              </c:strCache>
            </c:strRef>
          </c:tx>
          <c:spPr>
            <a:ln w="19050" cap="rnd">
              <a:solidFill>
                <a:schemeClr val="accent3">
                  <a:lumMod val="60000"/>
                </a:schemeClr>
              </a:solidFill>
              <a:round/>
            </a:ln>
            <a:effectLst/>
          </c:spPr>
          <c:marker>
            <c:symbol val="none"/>
          </c:marker>
          <c:xVal>
            <c:numRef>
              <c:f>aLL!$A$2:$A$968</c:f>
              <c:numCache>
                <c:formatCode>General</c:formatCode>
                <c:ptCount val="967"/>
                <c:pt idx="0">
                  <c:v>0</c:v>
                </c:pt>
                <c:pt idx="1">
                  <c:v>2.0833000000000001E-2</c:v>
                </c:pt>
                <c:pt idx="2">
                  <c:v>4.1667000000000003E-2</c:v>
                </c:pt>
                <c:pt idx="3">
                  <c:v>6.25E-2</c:v>
                </c:pt>
                <c:pt idx="4">
                  <c:v>8.3333000000000004E-2</c:v>
                </c:pt>
                <c:pt idx="5">
                  <c:v>0.104167</c:v>
                </c:pt>
                <c:pt idx="6">
                  <c:v>0.125</c:v>
                </c:pt>
                <c:pt idx="7">
                  <c:v>0.14583299999999999</c:v>
                </c:pt>
                <c:pt idx="8">
                  <c:v>0.16666700000000001</c:v>
                </c:pt>
                <c:pt idx="9">
                  <c:v>0.1875</c:v>
                </c:pt>
                <c:pt idx="10">
                  <c:v>0.20833299999999999</c:v>
                </c:pt>
                <c:pt idx="11">
                  <c:v>0.22916700000000001</c:v>
                </c:pt>
                <c:pt idx="12">
                  <c:v>0.25</c:v>
                </c:pt>
                <c:pt idx="13">
                  <c:v>0.27083299999999999</c:v>
                </c:pt>
                <c:pt idx="14">
                  <c:v>0.29166700000000001</c:v>
                </c:pt>
                <c:pt idx="15">
                  <c:v>0.3125</c:v>
                </c:pt>
                <c:pt idx="16">
                  <c:v>0.33333299999999999</c:v>
                </c:pt>
                <c:pt idx="17">
                  <c:v>0.35416700000000001</c:v>
                </c:pt>
                <c:pt idx="18">
                  <c:v>0.375</c:v>
                </c:pt>
                <c:pt idx="19">
                  <c:v>0.39583299999999999</c:v>
                </c:pt>
                <c:pt idx="20">
                  <c:v>0.41666700000000001</c:v>
                </c:pt>
                <c:pt idx="21">
                  <c:v>0.4375</c:v>
                </c:pt>
                <c:pt idx="22">
                  <c:v>0.45833299999999999</c:v>
                </c:pt>
                <c:pt idx="23">
                  <c:v>0.47916700000000001</c:v>
                </c:pt>
                <c:pt idx="24">
                  <c:v>0.5</c:v>
                </c:pt>
                <c:pt idx="25">
                  <c:v>0.5</c:v>
                </c:pt>
                <c:pt idx="26">
                  <c:v>0.52083299999999999</c:v>
                </c:pt>
                <c:pt idx="27">
                  <c:v>0.54166700000000001</c:v>
                </c:pt>
                <c:pt idx="28">
                  <c:v>0.5625</c:v>
                </c:pt>
                <c:pt idx="29">
                  <c:v>0.58333299999999999</c:v>
                </c:pt>
                <c:pt idx="30">
                  <c:v>0.60416700000000001</c:v>
                </c:pt>
                <c:pt idx="31">
                  <c:v>0.625</c:v>
                </c:pt>
                <c:pt idx="32">
                  <c:v>0.64583299999999999</c:v>
                </c:pt>
                <c:pt idx="33">
                  <c:v>0.66666700000000001</c:v>
                </c:pt>
                <c:pt idx="34">
                  <c:v>0.6875</c:v>
                </c:pt>
                <c:pt idx="35">
                  <c:v>0.70833299999999999</c:v>
                </c:pt>
                <c:pt idx="36">
                  <c:v>0.72916700000000001</c:v>
                </c:pt>
                <c:pt idx="37">
                  <c:v>0.75</c:v>
                </c:pt>
                <c:pt idx="38">
                  <c:v>0.77083299999999999</c:v>
                </c:pt>
                <c:pt idx="39">
                  <c:v>0.79166700000000001</c:v>
                </c:pt>
                <c:pt idx="40">
                  <c:v>0.8125</c:v>
                </c:pt>
                <c:pt idx="41">
                  <c:v>0.83333299999999999</c:v>
                </c:pt>
                <c:pt idx="42">
                  <c:v>0.85416700000000001</c:v>
                </c:pt>
                <c:pt idx="43">
                  <c:v>0.875</c:v>
                </c:pt>
                <c:pt idx="44">
                  <c:v>0.89583299999999999</c:v>
                </c:pt>
                <c:pt idx="45">
                  <c:v>0.91666700000000001</c:v>
                </c:pt>
                <c:pt idx="46">
                  <c:v>0.9375</c:v>
                </c:pt>
                <c:pt idx="47">
                  <c:v>0.95833299999999999</c:v>
                </c:pt>
                <c:pt idx="48">
                  <c:v>0.97916700000000001</c:v>
                </c:pt>
                <c:pt idx="49">
                  <c:v>1</c:v>
                </c:pt>
                <c:pt idx="50">
                  <c:v>1.020834</c:v>
                </c:pt>
                <c:pt idx="51">
                  <c:v>1.0416669999999999</c:v>
                </c:pt>
                <c:pt idx="52">
                  <c:v>1.0625009999999999</c:v>
                </c:pt>
                <c:pt idx="53">
                  <c:v>1.083334</c:v>
                </c:pt>
                <c:pt idx="54">
                  <c:v>1.1041669999999999</c:v>
                </c:pt>
                <c:pt idx="55">
                  <c:v>1.125</c:v>
                </c:pt>
                <c:pt idx="56">
                  <c:v>1.145834</c:v>
                </c:pt>
                <c:pt idx="57">
                  <c:v>1.1666669999999999</c:v>
                </c:pt>
                <c:pt idx="58">
                  <c:v>1.1875</c:v>
                </c:pt>
                <c:pt idx="59">
                  <c:v>1.208334</c:v>
                </c:pt>
                <c:pt idx="60">
                  <c:v>1.2291669999999999</c:v>
                </c:pt>
                <c:pt idx="61">
                  <c:v>1.25</c:v>
                </c:pt>
                <c:pt idx="62">
                  <c:v>1.270834</c:v>
                </c:pt>
                <c:pt idx="63">
                  <c:v>1.2916669999999999</c:v>
                </c:pt>
                <c:pt idx="64">
                  <c:v>1.3125009999999999</c:v>
                </c:pt>
                <c:pt idx="65">
                  <c:v>1.333334</c:v>
                </c:pt>
                <c:pt idx="66">
                  <c:v>1.354168</c:v>
                </c:pt>
                <c:pt idx="67">
                  <c:v>1.3750009999999999</c:v>
                </c:pt>
                <c:pt idx="68">
                  <c:v>1.395834</c:v>
                </c:pt>
                <c:pt idx="69">
                  <c:v>1.416668</c:v>
                </c:pt>
                <c:pt idx="70">
                  <c:v>1.4375009999999999</c:v>
                </c:pt>
                <c:pt idx="71">
                  <c:v>1.458334</c:v>
                </c:pt>
                <c:pt idx="72">
                  <c:v>1.479168</c:v>
                </c:pt>
                <c:pt idx="73">
                  <c:v>1.5000009999999999</c:v>
                </c:pt>
                <c:pt idx="74">
                  <c:v>1.520834</c:v>
                </c:pt>
                <c:pt idx="75">
                  <c:v>1.541668</c:v>
                </c:pt>
                <c:pt idx="76">
                  <c:v>1.5625009999999999</c:v>
                </c:pt>
                <c:pt idx="77">
                  <c:v>1.583334</c:v>
                </c:pt>
                <c:pt idx="78">
                  <c:v>1.604168</c:v>
                </c:pt>
                <c:pt idx="79">
                  <c:v>1.6250009999999999</c:v>
                </c:pt>
                <c:pt idx="80">
                  <c:v>1.645834</c:v>
                </c:pt>
                <c:pt idx="81">
                  <c:v>1.666668</c:v>
                </c:pt>
                <c:pt idx="82">
                  <c:v>1.6875009999999999</c:v>
                </c:pt>
                <c:pt idx="83">
                  <c:v>1.708334</c:v>
                </c:pt>
                <c:pt idx="84">
                  <c:v>1.729168</c:v>
                </c:pt>
                <c:pt idx="85">
                  <c:v>1.7500009999999999</c:v>
                </c:pt>
                <c:pt idx="86">
                  <c:v>1.770834</c:v>
                </c:pt>
                <c:pt idx="87">
                  <c:v>1.791668</c:v>
                </c:pt>
                <c:pt idx="88">
                  <c:v>1.8125009999999999</c:v>
                </c:pt>
                <c:pt idx="89">
                  <c:v>1.833334</c:v>
                </c:pt>
                <c:pt idx="90">
                  <c:v>1.854168</c:v>
                </c:pt>
                <c:pt idx="91">
                  <c:v>1.8750009999999999</c:v>
                </c:pt>
                <c:pt idx="92">
                  <c:v>1.895834</c:v>
                </c:pt>
                <c:pt idx="93">
                  <c:v>1.916668</c:v>
                </c:pt>
                <c:pt idx="94">
                  <c:v>1.9375009999999999</c:v>
                </c:pt>
                <c:pt idx="95">
                  <c:v>1.958334</c:v>
                </c:pt>
                <c:pt idx="96">
                  <c:v>1.979168</c:v>
                </c:pt>
                <c:pt idx="97">
                  <c:v>2.0000010000000001</c:v>
                </c:pt>
                <c:pt idx="98">
                  <c:v>2.0208339999999998</c:v>
                </c:pt>
                <c:pt idx="99">
                  <c:v>2.041668</c:v>
                </c:pt>
                <c:pt idx="100">
                  <c:v>2.0625010000000001</c:v>
                </c:pt>
                <c:pt idx="101">
                  <c:v>2.0833339999999998</c:v>
                </c:pt>
                <c:pt idx="102">
                  <c:v>2.1041669999999999</c:v>
                </c:pt>
                <c:pt idx="103">
                  <c:v>2.1250010000000001</c:v>
                </c:pt>
                <c:pt idx="104">
                  <c:v>2.1458339999999998</c:v>
                </c:pt>
                <c:pt idx="105">
                  <c:v>2.1666669999999999</c:v>
                </c:pt>
                <c:pt idx="106">
                  <c:v>2.1875010000000001</c:v>
                </c:pt>
                <c:pt idx="107">
                  <c:v>2.2083339999999998</c:v>
                </c:pt>
                <c:pt idx="108">
                  <c:v>2.2291669999999999</c:v>
                </c:pt>
                <c:pt idx="109">
                  <c:v>2.2500010000000001</c:v>
                </c:pt>
                <c:pt idx="110">
                  <c:v>2.2708339999999998</c:v>
                </c:pt>
                <c:pt idx="111">
                  <c:v>2.2916669999999999</c:v>
                </c:pt>
                <c:pt idx="112">
                  <c:v>2.3125010000000001</c:v>
                </c:pt>
                <c:pt idx="113">
                  <c:v>2.3333339999999998</c:v>
                </c:pt>
                <c:pt idx="114">
                  <c:v>2.3541669999999999</c:v>
                </c:pt>
                <c:pt idx="115">
                  <c:v>2.3750010000000001</c:v>
                </c:pt>
                <c:pt idx="116">
                  <c:v>2.3958339999999998</c:v>
                </c:pt>
                <c:pt idx="117">
                  <c:v>2.4166669999999999</c:v>
                </c:pt>
                <c:pt idx="118">
                  <c:v>2.4375010000000001</c:v>
                </c:pt>
                <c:pt idx="119">
                  <c:v>2.4583339999999998</c:v>
                </c:pt>
                <c:pt idx="120">
                  <c:v>2.4791669999999999</c:v>
                </c:pt>
                <c:pt idx="121">
                  <c:v>2.5000010000000001</c:v>
                </c:pt>
                <c:pt idx="122">
                  <c:v>2.5208339999999998</c:v>
                </c:pt>
                <c:pt idx="123">
                  <c:v>2.5416669999999999</c:v>
                </c:pt>
                <c:pt idx="124">
                  <c:v>2.5625010000000001</c:v>
                </c:pt>
                <c:pt idx="125">
                  <c:v>2.5833339999999998</c:v>
                </c:pt>
                <c:pt idx="126">
                  <c:v>2.6041669999999999</c:v>
                </c:pt>
                <c:pt idx="127">
                  <c:v>2.6250010000000001</c:v>
                </c:pt>
                <c:pt idx="128">
                  <c:v>2.6458339999999998</c:v>
                </c:pt>
                <c:pt idx="129">
                  <c:v>2.6666669999999999</c:v>
                </c:pt>
                <c:pt idx="130">
                  <c:v>2.6875010000000001</c:v>
                </c:pt>
                <c:pt idx="131">
                  <c:v>2.7083339999999998</c:v>
                </c:pt>
                <c:pt idx="132">
                  <c:v>2.7291669999999999</c:v>
                </c:pt>
                <c:pt idx="133">
                  <c:v>2.7500010000000001</c:v>
                </c:pt>
                <c:pt idx="134">
                  <c:v>2.7708339999999998</c:v>
                </c:pt>
                <c:pt idx="135">
                  <c:v>2.7916669999999999</c:v>
                </c:pt>
                <c:pt idx="136">
                  <c:v>2.8125010000000001</c:v>
                </c:pt>
                <c:pt idx="137">
                  <c:v>2.8333339999999998</c:v>
                </c:pt>
                <c:pt idx="138">
                  <c:v>2.8541669999999999</c:v>
                </c:pt>
                <c:pt idx="139">
                  <c:v>2.8750010000000001</c:v>
                </c:pt>
                <c:pt idx="140">
                  <c:v>2.8958339999999998</c:v>
                </c:pt>
                <c:pt idx="141">
                  <c:v>2.9166669999999999</c:v>
                </c:pt>
                <c:pt idx="142">
                  <c:v>2.9375010000000001</c:v>
                </c:pt>
                <c:pt idx="143">
                  <c:v>2.9583339999999998</c:v>
                </c:pt>
                <c:pt idx="144">
                  <c:v>2.9791669999999999</c:v>
                </c:pt>
                <c:pt idx="145">
                  <c:v>3.0000010000000001</c:v>
                </c:pt>
                <c:pt idx="146">
                  <c:v>3.0208339999999998</c:v>
                </c:pt>
                <c:pt idx="147">
                  <c:v>3.0416669999999999</c:v>
                </c:pt>
                <c:pt idx="148">
                  <c:v>3.0625010000000001</c:v>
                </c:pt>
                <c:pt idx="149">
                  <c:v>3.0833339999999998</c:v>
                </c:pt>
                <c:pt idx="150">
                  <c:v>3.1041669999999999</c:v>
                </c:pt>
                <c:pt idx="151">
                  <c:v>3.1250010000000001</c:v>
                </c:pt>
                <c:pt idx="152">
                  <c:v>3.1458339999999998</c:v>
                </c:pt>
                <c:pt idx="153">
                  <c:v>3.1666669999999999</c:v>
                </c:pt>
                <c:pt idx="154">
                  <c:v>3.1875010000000001</c:v>
                </c:pt>
                <c:pt idx="155">
                  <c:v>3.2083339999999998</c:v>
                </c:pt>
                <c:pt idx="156">
                  <c:v>3.2291669999999999</c:v>
                </c:pt>
                <c:pt idx="157">
                  <c:v>3.25</c:v>
                </c:pt>
                <c:pt idx="158">
                  <c:v>3.2708339999999998</c:v>
                </c:pt>
                <c:pt idx="159">
                  <c:v>3.2916669999999999</c:v>
                </c:pt>
                <c:pt idx="160">
                  <c:v>3.3125</c:v>
                </c:pt>
                <c:pt idx="161">
                  <c:v>3.3333339999999998</c:v>
                </c:pt>
                <c:pt idx="162">
                  <c:v>3.3541669999999999</c:v>
                </c:pt>
                <c:pt idx="163">
                  <c:v>3.375</c:v>
                </c:pt>
                <c:pt idx="164">
                  <c:v>3.3958339999999998</c:v>
                </c:pt>
                <c:pt idx="165">
                  <c:v>3.4166669999999999</c:v>
                </c:pt>
                <c:pt idx="166">
                  <c:v>3.4375010000000001</c:v>
                </c:pt>
                <c:pt idx="167">
                  <c:v>3.4583339999999998</c:v>
                </c:pt>
                <c:pt idx="168">
                  <c:v>3.4791669999999999</c:v>
                </c:pt>
                <c:pt idx="169">
                  <c:v>3.5000010000000001</c:v>
                </c:pt>
                <c:pt idx="170">
                  <c:v>3.5208339999999998</c:v>
                </c:pt>
                <c:pt idx="171">
                  <c:v>3.5416669999999999</c:v>
                </c:pt>
                <c:pt idx="172">
                  <c:v>3.5625010000000001</c:v>
                </c:pt>
                <c:pt idx="173">
                  <c:v>3.5833339999999998</c:v>
                </c:pt>
                <c:pt idx="174">
                  <c:v>3.6041669999999999</c:v>
                </c:pt>
                <c:pt idx="175">
                  <c:v>3.6250010000000001</c:v>
                </c:pt>
                <c:pt idx="176">
                  <c:v>3.6458339999999998</c:v>
                </c:pt>
                <c:pt idx="177">
                  <c:v>3.6666669999999999</c:v>
                </c:pt>
                <c:pt idx="178">
                  <c:v>3.6875010000000001</c:v>
                </c:pt>
                <c:pt idx="179">
                  <c:v>3.7083339999999998</c:v>
                </c:pt>
                <c:pt idx="180">
                  <c:v>3.7291669999999999</c:v>
                </c:pt>
                <c:pt idx="181">
                  <c:v>3.7500010000000001</c:v>
                </c:pt>
                <c:pt idx="182">
                  <c:v>3.7708339999999998</c:v>
                </c:pt>
                <c:pt idx="183">
                  <c:v>3.7916669999999999</c:v>
                </c:pt>
                <c:pt idx="184">
                  <c:v>3.8125010000000001</c:v>
                </c:pt>
                <c:pt idx="185">
                  <c:v>3.8333339999999998</c:v>
                </c:pt>
                <c:pt idx="186">
                  <c:v>3.8541669999999999</c:v>
                </c:pt>
                <c:pt idx="187">
                  <c:v>3.8750010000000001</c:v>
                </c:pt>
                <c:pt idx="188">
                  <c:v>3.8958339999999998</c:v>
                </c:pt>
                <c:pt idx="189">
                  <c:v>3.9166669999999999</c:v>
                </c:pt>
                <c:pt idx="190">
                  <c:v>3.9375010000000001</c:v>
                </c:pt>
                <c:pt idx="191">
                  <c:v>3.9583339999999998</c:v>
                </c:pt>
                <c:pt idx="192">
                  <c:v>3.9791669999999999</c:v>
                </c:pt>
                <c:pt idx="193">
                  <c:v>4.0000010000000001</c:v>
                </c:pt>
                <c:pt idx="194">
                  <c:v>4.0208339999999998</c:v>
                </c:pt>
                <c:pt idx="195">
                  <c:v>4.0416670000000003</c:v>
                </c:pt>
                <c:pt idx="196">
                  <c:v>4.0625010000000001</c:v>
                </c:pt>
                <c:pt idx="197">
                  <c:v>4.0833339999999998</c:v>
                </c:pt>
                <c:pt idx="198">
                  <c:v>4.1041670000000003</c:v>
                </c:pt>
                <c:pt idx="199">
                  <c:v>4.1250010000000001</c:v>
                </c:pt>
                <c:pt idx="200">
                  <c:v>4.1458339999999998</c:v>
                </c:pt>
                <c:pt idx="201">
                  <c:v>4.1666670000000003</c:v>
                </c:pt>
                <c:pt idx="202">
                  <c:v>4.1875010000000001</c:v>
                </c:pt>
                <c:pt idx="203">
                  <c:v>4.2083339999999998</c:v>
                </c:pt>
                <c:pt idx="204">
                  <c:v>4.2291670000000003</c:v>
                </c:pt>
                <c:pt idx="205">
                  <c:v>4.2500010000000001</c:v>
                </c:pt>
                <c:pt idx="206">
                  <c:v>4.2708339999999998</c:v>
                </c:pt>
                <c:pt idx="207">
                  <c:v>4.2916670000000003</c:v>
                </c:pt>
                <c:pt idx="208">
                  <c:v>4.3125</c:v>
                </c:pt>
                <c:pt idx="209">
                  <c:v>4.3333339999999998</c:v>
                </c:pt>
                <c:pt idx="210">
                  <c:v>4.3541670000000003</c:v>
                </c:pt>
                <c:pt idx="211">
                  <c:v>4.375</c:v>
                </c:pt>
                <c:pt idx="212">
                  <c:v>4.3958339999999998</c:v>
                </c:pt>
                <c:pt idx="213">
                  <c:v>4.4166670000000003</c:v>
                </c:pt>
                <c:pt idx="214">
                  <c:v>4.4375</c:v>
                </c:pt>
                <c:pt idx="215">
                  <c:v>4.4583339999999998</c:v>
                </c:pt>
                <c:pt idx="216">
                  <c:v>4.4791670000000003</c:v>
                </c:pt>
                <c:pt idx="217">
                  <c:v>4.5000010000000001</c:v>
                </c:pt>
                <c:pt idx="218">
                  <c:v>4.5208339999999998</c:v>
                </c:pt>
                <c:pt idx="219">
                  <c:v>4.5416670000000003</c:v>
                </c:pt>
                <c:pt idx="220">
                  <c:v>4.5625010000000001</c:v>
                </c:pt>
                <c:pt idx="221">
                  <c:v>4.5833339999999998</c:v>
                </c:pt>
                <c:pt idx="222">
                  <c:v>4.6041670000000003</c:v>
                </c:pt>
                <c:pt idx="223">
                  <c:v>4.6250010000000001</c:v>
                </c:pt>
                <c:pt idx="224">
                  <c:v>4.6458339999999998</c:v>
                </c:pt>
                <c:pt idx="225">
                  <c:v>4.6666670000000003</c:v>
                </c:pt>
                <c:pt idx="226">
                  <c:v>4.6875010000000001</c:v>
                </c:pt>
                <c:pt idx="227">
                  <c:v>4.7083339999999998</c:v>
                </c:pt>
                <c:pt idx="228">
                  <c:v>4.7291670000000003</c:v>
                </c:pt>
                <c:pt idx="229">
                  <c:v>4.7500010000000001</c:v>
                </c:pt>
                <c:pt idx="230">
                  <c:v>4.7708339999999998</c:v>
                </c:pt>
                <c:pt idx="231">
                  <c:v>4.7916670000000003</c:v>
                </c:pt>
                <c:pt idx="232">
                  <c:v>4.8125</c:v>
                </c:pt>
                <c:pt idx="233">
                  <c:v>4.8333339999999998</c:v>
                </c:pt>
                <c:pt idx="234">
                  <c:v>4.8541670000000003</c:v>
                </c:pt>
                <c:pt idx="235">
                  <c:v>4.875</c:v>
                </c:pt>
                <c:pt idx="236">
                  <c:v>4.8958339999999998</c:v>
                </c:pt>
                <c:pt idx="237">
                  <c:v>4.9166670000000003</c:v>
                </c:pt>
                <c:pt idx="238">
                  <c:v>4.9375</c:v>
                </c:pt>
                <c:pt idx="239">
                  <c:v>4.9583339999999998</c:v>
                </c:pt>
                <c:pt idx="240">
                  <c:v>4.9791670000000003</c:v>
                </c:pt>
                <c:pt idx="241">
                  <c:v>5</c:v>
                </c:pt>
                <c:pt idx="242">
                  <c:v>5.0208339999999998</c:v>
                </c:pt>
                <c:pt idx="243">
                  <c:v>5.0416670000000003</c:v>
                </c:pt>
                <c:pt idx="244">
                  <c:v>5.0625</c:v>
                </c:pt>
                <c:pt idx="245">
                  <c:v>5.0833339999999998</c:v>
                </c:pt>
                <c:pt idx="246">
                  <c:v>5.1041670000000003</c:v>
                </c:pt>
                <c:pt idx="247">
                  <c:v>5.125</c:v>
                </c:pt>
                <c:pt idx="248">
                  <c:v>5.1458339999999998</c:v>
                </c:pt>
                <c:pt idx="249">
                  <c:v>5.1666670000000003</c:v>
                </c:pt>
                <c:pt idx="250">
                  <c:v>5.1875</c:v>
                </c:pt>
                <c:pt idx="251">
                  <c:v>5.2083339999999998</c:v>
                </c:pt>
                <c:pt idx="252">
                  <c:v>5.2291670000000003</c:v>
                </c:pt>
                <c:pt idx="253">
                  <c:v>5.25</c:v>
                </c:pt>
                <c:pt idx="254">
                  <c:v>5.2708339999999998</c:v>
                </c:pt>
                <c:pt idx="255">
                  <c:v>5.2916670000000003</c:v>
                </c:pt>
                <c:pt idx="256">
                  <c:v>5.3125</c:v>
                </c:pt>
                <c:pt idx="257">
                  <c:v>5.3333339999999998</c:v>
                </c:pt>
                <c:pt idx="258">
                  <c:v>5.3541670000000003</c:v>
                </c:pt>
                <c:pt idx="259">
                  <c:v>5.375</c:v>
                </c:pt>
                <c:pt idx="260">
                  <c:v>5.3958339999999998</c:v>
                </c:pt>
                <c:pt idx="261">
                  <c:v>5.4166670000000003</c:v>
                </c:pt>
                <c:pt idx="262">
                  <c:v>5.4375</c:v>
                </c:pt>
                <c:pt idx="263">
                  <c:v>5.4583339999999998</c:v>
                </c:pt>
                <c:pt idx="264">
                  <c:v>5.4791670000000003</c:v>
                </c:pt>
                <c:pt idx="265">
                  <c:v>5.5000010000000001</c:v>
                </c:pt>
                <c:pt idx="266">
                  <c:v>5.5208339999999998</c:v>
                </c:pt>
                <c:pt idx="267">
                  <c:v>5.5416670000000003</c:v>
                </c:pt>
                <c:pt idx="268">
                  <c:v>5.5625010000000001</c:v>
                </c:pt>
                <c:pt idx="269">
                  <c:v>5.5833339999999998</c:v>
                </c:pt>
                <c:pt idx="270">
                  <c:v>5.6041670000000003</c:v>
                </c:pt>
                <c:pt idx="271">
                  <c:v>5.6250010000000001</c:v>
                </c:pt>
                <c:pt idx="272">
                  <c:v>5.6458339999999998</c:v>
                </c:pt>
                <c:pt idx="273">
                  <c:v>5.6666670000000003</c:v>
                </c:pt>
                <c:pt idx="274">
                  <c:v>5.6875010000000001</c:v>
                </c:pt>
                <c:pt idx="275">
                  <c:v>5.7083339999999998</c:v>
                </c:pt>
                <c:pt idx="276">
                  <c:v>5.7291670000000003</c:v>
                </c:pt>
                <c:pt idx="277">
                  <c:v>5.75</c:v>
                </c:pt>
                <c:pt idx="278">
                  <c:v>5.7708339999999998</c:v>
                </c:pt>
                <c:pt idx="279">
                  <c:v>5.7916670000000003</c:v>
                </c:pt>
                <c:pt idx="280">
                  <c:v>5.8125</c:v>
                </c:pt>
                <c:pt idx="281">
                  <c:v>5.8333339999999998</c:v>
                </c:pt>
                <c:pt idx="282">
                  <c:v>5.8541670000000003</c:v>
                </c:pt>
                <c:pt idx="283">
                  <c:v>5.875</c:v>
                </c:pt>
                <c:pt idx="284">
                  <c:v>5.8958339999999998</c:v>
                </c:pt>
                <c:pt idx="285">
                  <c:v>5.9166670000000003</c:v>
                </c:pt>
                <c:pt idx="286">
                  <c:v>5.9375</c:v>
                </c:pt>
                <c:pt idx="287">
                  <c:v>5.9583339999999998</c:v>
                </c:pt>
                <c:pt idx="288">
                  <c:v>5.9791670000000003</c:v>
                </c:pt>
                <c:pt idx="289">
                  <c:v>6</c:v>
                </c:pt>
                <c:pt idx="290">
                  <c:v>6.0208339999999998</c:v>
                </c:pt>
                <c:pt idx="291">
                  <c:v>6.0416670000000003</c:v>
                </c:pt>
                <c:pt idx="292">
                  <c:v>6.0625</c:v>
                </c:pt>
                <c:pt idx="293">
                  <c:v>6.0833339999999998</c:v>
                </c:pt>
                <c:pt idx="294">
                  <c:v>6.1041670000000003</c:v>
                </c:pt>
                <c:pt idx="295">
                  <c:v>6.125</c:v>
                </c:pt>
                <c:pt idx="296">
                  <c:v>6.1458339999999998</c:v>
                </c:pt>
                <c:pt idx="297">
                  <c:v>6.1666670000000003</c:v>
                </c:pt>
                <c:pt idx="298">
                  <c:v>6.1875</c:v>
                </c:pt>
                <c:pt idx="299">
                  <c:v>6.2083339999999998</c:v>
                </c:pt>
                <c:pt idx="300">
                  <c:v>6.2291670000000003</c:v>
                </c:pt>
                <c:pt idx="301">
                  <c:v>6.25</c:v>
                </c:pt>
                <c:pt idx="302">
                  <c:v>6.2708339999999998</c:v>
                </c:pt>
                <c:pt idx="303">
                  <c:v>6.2916670000000003</c:v>
                </c:pt>
                <c:pt idx="304">
                  <c:v>6.3125</c:v>
                </c:pt>
                <c:pt idx="305">
                  <c:v>6.3333339999999998</c:v>
                </c:pt>
                <c:pt idx="306">
                  <c:v>6.3541670000000003</c:v>
                </c:pt>
                <c:pt idx="307">
                  <c:v>6.375</c:v>
                </c:pt>
                <c:pt idx="308">
                  <c:v>6.3958339999999998</c:v>
                </c:pt>
                <c:pt idx="309">
                  <c:v>6.4166670000000003</c:v>
                </c:pt>
                <c:pt idx="310">
                  <c:v>6.4375</c:v>
                </c:pt>
                <c:pt idx="311">
                  <c:v>6.4583339999999998</c:v>
                </c:pt>
                <c:pt idx="312">
                  <c:v>6.4791670000000003</c:v>
                </c:pt>
                <c:pt idx="313">
                  <c:v>6.5</c:v>
                </c:pt>
                <c:pt idx="314">
                  <c:v>6.5208339999999998</c:v>
                </c:pt>
                <c:pt idx="315">
                  <c:v>6.5416670000000003</c:v>
                </c:pt>
                <c:pt idx="316">
                  <c:v>6.5625</c:v>
                </c:pt>
                <c:pt idx="317">
                  <c:v>6.5833339999999998</c:v>
                </c:pt>
                <c:pt idx="318">
                  <c:v>6.6041670000000003</c:v>
                </c:pt>
                <c:pt idx="319">
                  <c:v>6.625</c:v>
                </c:pt>
                <c:pt idx="320">
                  <c:v>6.6458339999999998</c:v>
                </c:pt>
                <c:pt idx="321">
                  <c:v>6.6666670000000003</c:v>
                </c:pt>
                <c:pt idx="322">
                  <c:v>6.6875</c:v>
                </c:pt>
                <c:pt idx="323">
                  <c:v>6.7083339999999998</c:v>
                </c:pt>
                <c:pt idx="324">
                  <c:v>6.7291670000000003</c:v>
                </c:pt>
                <c:pt idx="325">
                  <c:v>6.75</c:v>
                </c:pt>
                <c:pt idx="326">
                  <c:v>6.7708339999999998</c:v>
                </c:pt>
                <c:pt idx="327">
                  <c:v>6.7916670000000003</c:v>
                </c:pt>
                <c:pt idx="328">
                  <c:v>6.8125</c:v>
                </c:pt>
                <c:pt idx="329">
                  <c:v>6.8333339999999998</c:v>
                </c:pt>
                <c:pt idx="330">
                  <c:v>6.8541670000000003</c:v>
                </c:pt>
                <c:pt idx="331">
                  <c:v>6.875</c:v>
                </c:pt>
                <c:pt idx="332">
                  <c:v>6.8958339999999998</c:v>
                </c:pt>
                <c:pt idx="333">
                  <c:v>6.9166670000000003</c:v>
                </c:pt>
                <c:pt idx="334">
                  <c:v>6.9375</c:v>
                </c:pt>
                <c:pt idx="335">
                  <c:v>6.9583339999999998</c:v>
                </c:pt>
                <c:pt idx="336">
                  <c:v>6.9791670000000003</c:v>
                </c:pt>
                <c:pt idx="337">
                  <c:v>7</c:v>
                </c:pt>
                <c:pt idx="338">
                  <c:v>7.0208339999999998</c:v>
                </c:pt>
                <c:pt idx="339">
                  <c:v>7.0416670000000003</c:v>
                </c:pt>
                <c:pt idx="340">
                  <c:v>7.0625</c:v>
                </c:pt>
                <c:pt idx="341">
                  <c:v>7.0833339999999998</c:v>
                </c:pt>
                <c:pt idx="342">
                  <c:v>7.1041670000000003</c:v>
                </c:pt>
                <c:pt idx="343">
                  <c:v>7.125</c:v>
                </c:pt>
                <c:pt idx="344">
                  <c:v>7.1458339999999998</c:v>
                </c:pt>
                <c:pt idx="345">
                  <c:v>7.1666670000000003</c:v>
                </c:pt>
                <c:pt idx="346">
                  <c:v>7.1875</c:v>
                </c:pt>
                <c:pt idx="347">
                  <c:v>7.2083339999999998</c:v>
                </c:pt>
                <c:pt idx="348">
                  <c:v>7.2291670000000003</c:v>
                </c:pt>
                <c:pt idx="349">
                  <c:v>7.25</c:v>
                </c:pt>
                <c:pt idx="350">
                  <c:v>7.2708339999999998</c:v>
                </c:pt>
                <c:pt idx="351">
                  <c:v>7.2916670000000003</c:v>
                </c:pt>
                <c:pt idx="352">
                  <c:v>7.3125</c:v>
                </c:pt>
                <c:pt idx="353">
                  <c:v>7.3333339999999998</c:v>
                </c:pt>
                <c:pt idx="354">
                  <c:v>7.3541670000000003</c:v>
                </c:pt>
                <c:pt idx="355">
                  <c:v>7.375</c:v>
                </c:pt>
                <c:pt idx="356">
                  <c:v>7.3958339999999998</c:v>
                </c:pt>
                <c:pt idx="357">
                  <c:v>7.4166670000000003</c:v>
                </c:pt>
                <c:pt idx="358">
                  <c:v>7.4375</c:v>
                </c:pt>
                <c:pt idx="359">
                  <c:v>7.4583339999999998</c:v>
                </c:pt>
                <c:pt idx="360">
                  <c:v>7.4791670000000003</c:v>
                </c:pt>
                <c:pt idx="361">
                  <c:v>7.5</c:v>
                </c:pt>
                <c:pt idx="362">
                  <c:v>7.5208339999999998</c:v>
                </c:pt>
                <c:pt idx="363">
                  <c:v>7.5416670000000003</c:v>
                </c:pt>
                <c:pt idx="364">
                  <c:v>7.5625</c:v>
                </c:pt>
                <c:pt idx="365">
                  <c:v>7.5833339999999998</c:v>
                </c:pt>
                <c:pt idx="366">
                  <c:v>7.6041670000000003</c:v>
                </c:pt>
                <c:pt idx="367">
                  <c:v>7.625</c:v>
                </c:pt>
                <c:pt idx="368">
                  <c:v>7.6458339999999998</c:v>
                </c:pt>
                <c:pt idx="369">
                  <c:v>7.6666670000000003</c:v>
                </c:pt>
                <c:pt idx="370">
                  <c:v>7.6875</c:v>
                </c:pt>
                <c:pt idx="371">
                  <c:v>7.7083339999999998</c:v>
                </c:pt>
                <c:pt idx="372">
                  <c:v>7.7291670000000003</c:v>
                </c:pt>
                <c:pt idx="373">
                  <c:v>7.75</c:v>
                </c:pt>
                <c:pt idx="374">
                  <c:v>7.7708339999999998</c:v>
                </c:pt>
                <c:pt idx="375">
                  <c:v>7.7916670000000003</c:v>
                </c:pt>
                <c:pt idx="376">
                  <c:v>7.8125</c:v>
                </c:pt>
                <c:pt idx="377">
                  <c:v>7.8333339999999998</c:v>
                </c:pt>
                <c:pt idx="378">
                  <c:v>7.8541670000000003</c:v>
                </c:pt>
                <c:pt idx="379">
                  <c:v>7.875</c:v>
                </c:pt>
                <c:pt idx="380">
                  <c:v>7.8958339999999998</c:v>
                </c:pt>
                <c:pt idx="381">
                  <c:v>7.9166670000000003</c:v>
                </c:pt>
                <c:pt idx="382">
                  <c:v>7.9375</c:v>
                </c:pt>
                <c:pt idx="383">
                  <c:v>7.9583339999999998</c:v>
                </c:pt>
                <c:pt idx="384">
                  <c:v>7.9791670000000003</c:v>
                </c:pt>
                <c:pt idx="385">
                  <c:v>8</c:v>
                </c:pt>
                <c:pt idx="386">
                  <c:v>8.0208340000000007</c:v>
                </c:pt>
                <c:pt idx="387">
                  <c:v>8.0416670000000003</c:v>
                </c:pt>
                <c:pt idx="388">
                  <c:v>8.0625</c:v>
                </c:pt>
                <c:pt idx="389">
                  <c:v>8.0833340000000007</c:v>
                </c:pt>
                <c:pt idx="390">
                  <c:v>8.1041670000000003</c:v>
                </c:pt>
                <c:pt idx="391">
                  <c:v>8.125</c:v>
                </c:pt>
                <c:pt idx="392">
                  <c:v>8.1458340000000007</c:v>
                </c:pt>
                <c:pt idx="393">
                  <c:v>8.1666670000000003</c:v>
                </c:pt>
                <c:pt idx="394">
                  <c:v>8.1875</c:v>
                </c:pt>
                <c:pt idx="395">
                  <c:v>8.2083340000000007</c:v>
                </c:pt>
                <c:pt idx="396">
                  <c:v>8.2291670000000003</c:v>
                </c:pt>
                <c:pt idx="397">
                  <c:v>8.25</c:v>
                </c:pt>
                <c:pt idx="398">
                  <c:v>8.2708340000000007</c:v>
                </c:pt>
                <c:pt idx="399">
                  <c:v>8.2916670000000003</c:v>
                </c:pt>
                <c:pt idx="400">
                  <c:v>8.3125</c:v>
                </c:pt>
                <c:pt idx="401">
                  <c:v>8.3333340000000007</c:v>
                </c:pt>
                <c:pt idx="402">
                  <c:v>8.3541670000000003</c:v>
                </c:pt>
                <c:pt idx="403">
                  <c:v>8.375</c:v>
                </c:pt>
                <c:pt idx="404">
                  <c:v>8.3958340000000007</c:v>
                </c:pt>
                <c:pt idx="405">
                  <c:v>8.4166670000000003</c:v>
                </c:pt>
                <c:pt idx="406">
                  <c:v>8.4375</c:v>
                </c:pt>
                <c:pt idx="407">
                  <c:v>8.4583340000000007</c:v>
                </c:pt>
                <c:pt idx="408">
                  <c:v>8.4791670000000003</c:v>
                </c:pt>
                <c:pt idx="409">
                  <c:v>8.5</c:v>
                </c:pt>
                <c:pt idx="410">
                  <c:v>8.5208340000000007</c:v>
                </c:pt>
                <c:pt idx="411">
                  <c:v>8.5416670000000003</c:v>
                </c:pt>
                <c:pt idx="412">
                  <c:v>8.5625</c:v>
                </c:pt>
                <c:pt idx="413">
                  <c:v>8.5833340000000007</c:v>
                </c:pt>
                <c:pt idx="414">
                  <c:v>8.6041670000000003</c:v>
                </c:pt>
                <c:pt idx="415">
                  <c:v>8.625</c:v>
                </c:pt>
                <c:pt idx="416">
                  <c:v>8.6458340000000007</c:v>
                </c:pt>
                <c:pt idx="417">
                  <c:v>8.6666670000000003</c:v>
                </c:pt>
                <c:pt idx="418">
                  <c:v>8.6875</c:v>
                </c:pt>
                <c:pt idx="419">
                  <c:v>8.7083340000000007</c:v>
                </c:pt>
                <c:pt idx="420">
                  <c:v>8.7291670000000003</c:v>
                </c:pt>
                <c:pt idx="421">
                  <c:v>8.75</c:v>
                </c:pt>
                <c:pt idx="422">
                  <c:v>8.7708340000000007</c:v>
                </c:pt>
                <c:pt idx="423">
                  <c:v>8.7916670000000003</c:v>
                </c:pt>
                <c:pt idx="424">
                  <c:v>8.8125</c:v>
                </c:pt>
                <c:pt idx="425">
                  <c:v>8.8333340000000007</c:v>
                </c:pt>
                <c:pt idx="426">
                  <c:v>8.8541670000000003</c:v>
                </c:pt>
                <c:pt idx="427">
                  <c:v>8.875</c:v>
                </c:pt>
                <c:pt idx="428">
                  <c:v>8.8958340000000007</c:v>
                </c:pt>
                <c:pt idx="429">
                  <c:v>8.9166670000000003</c:v>
                </c:pt>
                <c:pt idx="430">
                  <c:v>8.9375</c:v>
                </c:pt>
                <c:pt idx="431">
                  <c:v>8.9583340000000007</c:v>
                </c:pt>
                <c:pt idx="432">
                  <c:v>8.9791670000000003</c:v>
                </c:pt>
                <c:pt idx="433">
                  <c:v>9</c:v>
                </c:pt>
                <c:pt idx="434">
                  <c:v>9.0208340000000007</c:v>
                </c:pt>
                <c:pt idx="435">
                  <c:v>9.0416670000000003</c:v>
                </c:pt>
                <c:pt idx="436">
                  <c:v>9.0625</c:v>
                </c:pt>
                <c:pt idx="437">
                  <c:v>9.0833340000000007</c:v>
                </c:pt>
                <c:pt idx="438">
                  <c:v>9.1041670000000003</c:v>
                </c:pt>
                <c:pt idx="439">
                  <c:v>9.125</c:v>
                </c:pt>
                <c:pt idx="440">
                  <c:v>9.1458340000000007</c:v>
                </c:pt>
                <c:pt idx="441">
                  <c:v>9.1666670000000003</c:v>
                </c:pt>
                <c:pt idx="442">
                  <c:v>9.1875</c:v>
                </c:pt>
                <c:pt idx="443">
                  <c:v>9.2083340000000007</c:v>
                </c:pt>
                <c:pt idx="444">
                  <c:v>9.2291670000000003</c:v>
                </c:pt>
                <c:pt idx="445">
                  <c:v>9.25</c:v>
                </c:pt>
                <c:pt idx="446">
                  <c:v>9.2708340000000007</c:v>
                </c:pt>
                <c:pt idx="447">
                  <c:v>9.2916670000000003</c:v>
                </c:pt>
                <c:pt idx="448">
                  <c:v>9.3125</c:v>
                </c:pt>
                <c:pt idx="449">
                  <c:v>9.3333340000000007</c:v>
                </c:pt>
                <c:pt idx="450">
                  <c:v>9.3541670000000003</c:v>
                </c:pt>
                <c:pt idx="451">
                  <c:v>9.375</c:v>
                </c:pt>
                <c:pt idx="452">
                  <c:v>9.3958340000000007</c:v>
                </c:pt>
                <c:pt idx="453">
                  <c:v>9.4166670000000003</c:v>
                </c:pt>
                <c:pt idx="454">
                  <c:v>9.4375</c:v>
                </c:pt>
                <c:pt idx="455">
                  <c:v>9.4583340000000007</c:v>
                </c:pt>
                <c:pt idx="456">
                  <c:v>9.4791670000000003</c:v>
                </c:pt>
                <c:pt idx="457">
                  <c:v>9.5</c:v>
                </c:pt>
                <c:pt idx="458">
                  <c:v>9.5208340000000007</c:v>
                </c:pt>
                <c:pt idx="459">
                  <c:v>9.5416670000000003</c:v>
                </c:pt>
                <c:pt idx="460">
                  <c:v>9.5625</c:v>
                </c:pt>
                <c:pt idx="461">
                  <c:v>9.5833340000000007</c:v>
                </c:pt>
                <c:pt idx="462">
                  <c:v>9.6041670000000003</c:v>
                </c:pt>
                <c:pt idx="463">
                  <c:v>9.625</c:v>
                </c:pt>
                <c:pt idx="464">
                  <c:v>9.6458340000000007</c:v>
                </c:pt>
                <c:pt idx="465">
                  <c:v>9.6666670000000003</c:v>
                </c:pt>
                <c:pt idx="466">
                  <c:v>9.6875</c:v>
                </c:pt>
                <c:pt idx="467">
                  <c:v>9.7083340000000007</c:v>
                </c:pt>
                <c:pt idx="468">
                  <c:v>9.7291670000000003</c:v>
                </c:pt>
                <c:pt idx="469">
                  <c:v>9.75</c:v>
                </c:pt>
                <c:pt idx="470">
                  <c:v>9.7708340000000007</c:v>
                </c:pt>
                <c:pt idx="471">
                  <c:v>9.7916670000000003</c:v>
                </c:pt>
                <c:pt idx="472">
                  <c:v>9.8125</c:v>
                </c:pt>
                <c:pt idx="473">
                  <c:v>9.8333340000000007</c:v>
                </c:pt>
                <c:pt idx="474">
                  <c:v>9.8541670000000003</c:v>
                </c:pt>
                <c:pt idx="475">
                  <c:v>9.875</c:v>
                </c:pt>
                <c:pt idx="476">
                  <c:v>9.8958340000000007</c:v>
                </c:pt>
                <c:pt idx="477">
                  <c:v>9.9166670000000003</c:v>
                </c:pt>
                <c:pt idx="478">
                  <c:v>9.9375</c:v>
                </c:pt>
                <c:pt idx="479">
                  <c:v>9.9583340000000007</c:v>
                </c:pt>
                <c:pt idx="480">
                  <c:v>9.9791670000000003</c:v>
                </c:pt>
                <c:pt idx="481">
                  <c:v>10</c:v>
                </c:pt>
                <c:pt idx="482">
                  <c:v>10.020834000000001</c:v>
                </c:pt>
                <c:pt idx="483">
                  <c:v>10.041667</c:v>
                </c:pt>
                <c:pt idx="484">
                  <c:v>10.0625</c:v>
                </c:pt>
                <c:pt idx="485">
                  <c:v>10.083334000000001</c:v>
                </c:pt>
                <c:pt idx="486">
                  <c:v>10.104167</c:v>
                </c:pt>
                <c:pt idx="487">
                  <c:v>10.125</c:v>
                </c:pt>
                <c:pt idx="488">
                  <c:v>10.145834000000001</c:v>
                </c:pt>
                <c:pt idx="489">
                  <c:v>10.166667</c:v>
                </c:pt>
                <c:pt idx="490">
                  <c:v>10.1875</c:v>
                </c:pt>
                <c:pt idx="491">
                  <c:v>10.208334000000001</c:v>
                </c:pt>
                <c:pt idx="492">
                  <c:v>10.229167</c:v>
                </c:pt>
                <c:pt idx="493">
                  <c:v>10.25</c:v>
                </c:pt>
                <c:pt idx="494">
                  <c:v>10.270834000000001</c:v>
                </c:pt>
                <c:pt idx="495">
                  <c:v>10.291667</c:v>
                </c:pt>
                <c:pt idx="496">
                  <c:v>10.3125</c:v>
                </c:pt>
                <c:pt idx="497">
                  <c:v>10.333334000000001</c:v>
                </c:pt>
                <c:pt idx="498">
                  <c:v>10.354167</c:v>
                </c:pt>
                <c:pt idx="499">
                  <c:v>10.375</c:v>
                </c:pt>
                <c:pt idx="500">
                  <c:v>10.395834000000001</c:v>
                </c:pt>
                <c:pt idx="501">
                  <c:v>10.416667</c:v>
                </c:pt>
                <c:pt idx="502">
                  <c:v>10.4375</c:v>
                </c:pt>
                <c:pt idx="503">
                  <c:v>10.458334000000001</c:v>
                </c:pt>
                <c:pt idx="504">
                  <c:v>10.479167</c:v>
                </c:pt>
                <c:pt idx="505">
                  <c:v>10.5</c:v>
                </c:pt>
                <c:pt idx="506">
                  <c:v>10.520834000000001</c:v>
                </c:pt>
                <c:pt idx="507">
                  <c:v>10.541667</c:v>
                </c:pt>
                <c:pt idx="508">
                  <c:v>10.5625</c:v>
                </c:pt>
                <c:pt idx="509">
                  <c:v>10.583334000000001</c:v>
                </c:pt>
                <c:pt idx="510">
                  <c:v>10.604167</c:v>
                </c:pt>
                <c:pt idx="511">
                  <c:v>10.625</c:v>
                </c:pt>
                <c:pt idx="512">
                  <c:v>10.645834000000001</c:v>
                </c:pt>
                <c:pt idx="513">
                  <c:v>10.666667</c:v>
                </c:pt>
                <c:pt idx="514">
                  <c:v>10.6875</c:v>
                </c:pt>
                <c:pt idx="515">
                  <c:v>10.708334000000001</c:v>
                </c:pt>
                <c:pt idx="516">
                  <c:v>10.729167</c:v>
                </c:pt>
                <c:pt idx="517">
                  <c:v>10.75</c:v>
                </c:pt>
                <c:pt idx="518">
                  <c:v>10.770834000000001</c:v>
                </c:pt>
                <c:pt idx="519">
                  <c:v>10.791667</c:v>
                </c:pt>
                <c:pt idx="520">
                  <c:v>10.8125</c:v>
                </c:pt>
                <c:pt idx="521">
                  <c:v>10.833334000000001</c:v>
                </c:pt>
                <c:pt idx="522">
                  <c:v>10.854167</c:v>
                </c:pt>
                <c:pt idx="523">
                  <c:v>10.875</c:v>
                </c:pt>
                <c:pt idx="524">
                  <c:v>10.895834000000001</c:v>
                </c:pt>
                <c:pt idx="525">
                  <c:v>10.916667</c:v>
                </c:pt>
                <c:pt idx="526">
                  <c:v>10.9375</c:v>
                </c:pt>
                <c:pt idx="527">
                  <c:v>10.958334000000001</c:v>
                </c:pt>
                <c:pt idx="528">
                  <c:v>10.979167</c:v>
                </c:pt>
                <c:pt idx="529">
                  <c:v>11</c:v>
                </c:pt>
                <c:pt idx="530">
                  <c:v>11.020834000000001</c:v>
                </c:pt>
                <c:pt idx="531">
                  <c:v>11.041667</c:v>
                </c:pt>
                <c:pt idx="532">
                  <c:v>11.0625</c:v>
                </c:pt>
                <c:pt idx="533">
                  <c:v>11.083334000000001</c:v>
                </c:pt>
                <c:pt idx="534">
                  <c:v>11.104167</c:v>
                </c:pt>
                <c:pt idx="535">
                  <c:v>11.125</c:v>
                </c:pt>
                <c:pt idx="536">
                  <c:v>11.145834000000001</c:v>
                </c:pt>
                <c:pt idx="537">
                  <c:v>11.166667</c:v>
                </c:pt>
                <c:pt idx="538">
                  <c:v>11.1875</c:v>
                </c:pt>
                <c:pt idx="539">
                  <c:v>11.208334000000001</c:v>
                </c:pt>
                <c:pt idx="540">
                  <c:v>11.229167</c:v>
                </c:pt>
                <c:pt idx="541">
                  <c:v>11.25</c:v>
                </c:pt>
                <c:pt idx="542">
                  <c:v>11.270834000000001</c:v>
                </c:pt>
                <c:pt idx="543">
                  <c:v>11.291667</c:v>
                </c:pt>
                <c:pt idx="544">
                  <c:v>11.3125</c:v>
                </c:pt>
                <c:pt idx="545">
                  <c:v>11.333334000000001</c:v>
                </c:pt>
                <c:pt idx="546">
                  <c:v>11.354167</c:v>
                </c:pt>
                <c:pt idx="547">
                  <c:v>11.375</c:v>
                </c:pt>
                <c:pt idx="548">
                  <c:v>11.395834000000001</c:v>
                </c:pt>
                <c:pt idx="549">
                  <c:v>11.416667</c:v>
                </c:pt>
                <c:pt idx="550">
                  <c:v>11.4375</c:v>
                </c:pt>
                <c:pt idx="551">
                  <c:v>11.458334000000001</c:v>
                </c:pt>
                <c:pt idx="552">
                  <c:v>11.479167</c:v>
                </c:pt>
                <c:pt idx="553">
                  <c:v>11.5</c:v>
                </c:pt>
                <c:pt idx="554">
                  <c:v>11.520834000000001</c:v>
                </c:pt>
                <c:pt idx="555">
                  <c:v>11.541665999999999</c:v>
                </c:pt>
                <c:pt idx="556">
                  <c:v>11.5625</c:v>
                </c:pt>
                <c:pt idx="557">
                  <c:v>11.583334000000001</c:v>
                </c:pt>
                <c:pt idx="558">
                  <c:v>11.604165999999999</c:v>
                </c:pt>
                <c:pt idx="559">
                  <c:v>11.625</c:v>
                </c:pt>
                <c:pt idx="560">
                  <c:v>11.645834000000001</c:v>
                </c:pt>
                <c:pt idx="561">
                  <c:v>11.666665999999999</c:v>
                </c:pt>
                <c:pt idx="562">
                  <c:v>11.6875</c:v>
                </c:pt>
                <c:pt idx="563">
                  <c:v>11.708334000000001</c:v>
                </c:pt>
                <c:pt idx="564">
                  <c:v>11.729165999999999</c:v>
                </c:pt>
                <c:pt idx="565">
                  <c:v>11.75</c:v>
                </c:pt>
                <c:pt idx="566">
                  <c:v>11.770834000000001</c:v>
                </c:pt>
                <c:pt idx="567">
                  <c:v>11.791665999999999</c:v>
                </c:pt>
                <c:pt idx="568">
                  <c:v>11.8125</c:v>
                </c:pt>
                <c:pt idx="569">
                  <c:v>11.833334000000001</c:v>
                </c:pt>
                <c:pt idx="570">
                  <c:v>11.854165999999999</c:v>
                </c:pt>
                <c:pt idx="571">
                  <c:v>11.875</c:v>
                </c:pt>
                <c:pt idx="572">
                  <c:v>11.895834000000001</c:v>
                </c:pt>
                <c:pt idx="573">
                  <c:v>11.916665999999999</c:v>
                </c:pt>
                <c:pt idx="574">
                  <c:v>11.9375</c:v>
                </c:pt>
                <c:pt idx="575">
                  <c:v>11.958334000000001</c:v>
                </c:pt>
                <c:pt idx="576">
                  <c:v>11.979165999999999</c:v>
                </c:pt>
                <c:pt idx="577">
                  <c:v>12</c:v>
                </c:pt>
                <c:pt idx="578">
                  <c:v>12.020834000000001</c:v>
                </c:pt>
                <c:pt idx="579">
                  <c:v>12.041665999999999</c:v>
                </c:pt>
                <c:pt idx="580">
                  <c:v>12.0625</c:v>
                </c:pt>
                <c:pt idx="581">
                  <c:v>12.083334000000001</c:v>
                </c:pt>
                <c:pt idx="582">
                  <c:v>12.104165999999999</c:v>
                </c:pt>
                <c:pt idx="583">
                  <c:v>12.125</c:v>
                </c:pt>
                <c:pt idx="584">
                  <c:v>12.145834000000001</c:v>
                </c:pt>
                <c:pt idx="585">
                  <c:v>12.166665999999999</c:v>
                </c:pt>
                <c:pt idx="586">
                  <c:v>12.1875</c:v>
                </c:pt>
                <c:pt idx="587">
                  <c:v>12.208334000000001</c:v>
                </c:pt>
                <c:pt idx="588">
                  <c:v>12.229165999999999</c:v>
                </c:pt>
                <c:pt idx="589">
                  <c:v>12.25</c:v>
                </c:pt>
                <c:pt idx="590">
                  <c:v>12.270834000000001</c:v>
                </c:pt>
                <c:pt idx="591">
                  <c:v>12.291665999999999</c:v>
                </c:pt>
                <c:pt idx="592">
                  <c:v>12.3125</c:v>
                </c:pt>
                <c:pt idx="593">
                  <c:v>12.333334000000001</c:v>
                </c:pt>
                <c:pt idx="594">
                  <c:v>12.354165999999999</c:v>
                </c:pt>
                <c:pt idx="595">
                  <c:v>12.375</c:v>
                </c:pt>
                <c:pt idx="596">
                  <c:v>12.395834000000001</c:v>
                </c:pt>
                <c:pt idx="597">
                  <c:v>12.416665999999999</c:v>
                </c:pt>
                <c:pt idx="598">
                  <c:v>12.4375</c:v>
                </c:pt>
                <c:pt idx="599">
                  <c:v>12.458334000000001</c:v>
                </c:pt>
                <c:pt idx="600">
                  <c:v>12.479165999999999</c:v>
                </c:pt>
                <c:pt idx="601">
                  <c:v>12.5</c:v>
                </c:pt>
                <c:pt idx="602">
                  <c:v>12.520834000000001</c:v>
                </c:pt>
                <c:pt idx="603">
                  <c:v>12.541665999999999</c:v>
                </c:pt>
                <c:pt idx="604">
                  <c:v>12.5625</c:v>
                </c:pt>
                <c:pt idx="605">
                  <c:v>12.583334000000001</c:v>
                </c:pt>
                <c:pt idx="606">
                  <c:v>12.604165999999999</c:v>
                </c:pt>
                <c:pt idx="607">
                  <c:v>12.625</c:v>
                </c:pt>
                <c:pt idx="608">
                  <c:v>12.645834000000001</c:v>
                </c:pt>
                <c:pt idx="609">
                  <c:v>12.666665999999999</c:v>
                </c:pt>
                <c:pt idx="610">
                  <c:v>12.6875</c:v>
                </c:pt>
                <c:pt idx="611">
                  <c:v>12.708334000000001</c:v>
                </c:pt>
                <c:pt idx="612">
                  <c:v>12.729165999999999</c:v>
                </c:pt>
                <c:pt idx="613">
                  <c:v>12.75</c:v>
                </c:pt>
                <c:pt idx="614">
                  <c:v>12.770834000000001</c:v>
                </c:pt>
                <c:pt idx="615">
                  <c:v>12.791665999999999</c:v>
                </c:pt>
                <c:pt idx="616">
                  <c:v>12.8125</c:v>
                </c:pt>
                <c:pt idx="617">
                  <c:v>12.833334000000001</c:v>
                </c:pt>
                <c:pt idx="618">
                  <c:v>12.854165999999999</c:v>
                </c:pt>
                <c:pt idx="619">
                  <c:v>12.875</c:v>
                </c:pt>
                <c:pt idx="620">
                  <c:v>12.895834000000001</c:v>
                </c:pt>
                <c:pt idx="621">
                  <c:v>12.916665999999999</c:v>
                </c:pt>
                <c:pt idx="622">
                  <c:v>12.9375</c:v>
                </c:pt>
                <c:pt idx="623">
                  <c:v>12.958334000000001</c:v>
                </c:pt>
                <c:pt idx="624">
                  <c:v>12.979165999999999</c:v>
                </c:pt>
                <c:pt idx="625">
                  <c:v>13</c:v>
                </c:pt>
                <c:pt idx="626">
                  <c:v>13.020834000000001</c:v>
                </c:pt>
                <c:pt idx="627">
                  <c:v>13.041665999999999</c:v>
                </c:pt>
                <c:pt idx="628">
                  <c:v>13.0625</c:v>
                </c:pt>
                <c:pt idx="629">
                  <c:v>13.083334000000001</c:v>
                </c:pt>
                <c:pt idx="630">
                  <c:v>13.104165999999999</c:v>
                </c:pt>
                <c:pt idx="631">
                  <c:v>13.125</c:v>
                </c:pt>
                <c:pt idx="632">
                  <c:v>13.145834000000001</c:v>
                </c:pt>
                <c:pt idx="633">
                  <c:v>13.166665999999999</c:v>
                </c:pt>
                <c:pt idx="634">
                  <c:v>13.1875</c:v>
                </c:pt>
                <c:pt idx="635">
                  <c:v>13.208334000000001</c:v>
                </c:pt>
                <c:pt idx="636">
                  <c:v>13.229165999999999</c:v>
                </c:pt>
                <c:pt idx="637">
                  <c:v>13.25</c:v>
                </c:pt>
                <c:pt idx="638">
                  <c:v>13.270834000000001</c:v>
                </c:pt>
                <c:pt idx="639">
                  <c:v>13.291665999999999</c:v>
                </c:pt>
                <c:pt idx="640">
                  <c:v>13.3125</c:v>
                </c:pt>
                <c:pt idx="641">
                  <c:v>13.333334000000001</c:v>
                </c:pt>
                <c:pt idx="642">
                  <c:v>13.354165999999999</c:v>
                </c:pt>
                <c:pt idx="643">
                  <c:v>13.375</c:v>
                </c:pt>
                <c:pt idx="644">
                  <c:v>13.395834000000001</c:v>
                </c:pt>
                <c:pt idx="645">
                  <c:v>13.416665999999999</c:v>
                </c:pt>
                <c:pt idx="646">
                  <c:v>13.4375</c:v>
                </c:pt>
                <c:pt idx="647">
                  <c:v>13.458334000000001</c:v>
                </c:pt>
                <c:pt idx="648">
                  <c:v>13.479165999999999</c:v>
                </c:pt>
                <c:pt idx="649">
                  <c:v>13.5</c:v>
                </c:pt>
                <c:pt idx="650">
                  <c:v>13.520834000000001</c:v>
                </c:pt>
                <c:pt idx="651">
                  <c:v>13.541665999999999</c:v>
                </c:pt>
                <c:pt idx="652">
                  <c:v>13.5625</c:v>
                </c:pt>
                <c:pt idx="653">
                  <c:v>13.583334000000001</c:v>
                </c:pt>
                <c:pt idx="654">
                  <c:v>13.604165999999999</c:v>
                </c:pt>
                <c:pt idx="655">
                  <c:v>13.625</c:v>
                </c:pt>
                <c:pt idx="656">
                  <c:v>13.645834000000001</c:v>
                </c:pt>
                <c:pt idx="657">
                  <c:v>13.666665999999999</c:v>
                </c:pt>
                <c:pt idx="658">
                  <c:v>13.6875</c:v>
                </c:pt>
                <c:pt idx="659">
                  <c:v>13.708334000000001</c:v>
                </c:pt>
                <c:pt idx="660">
                  <c:v>13.729165999999999</c:v>
                </c:pt>
                <c:pt idx="661">
                  <c:v>13.75</c:v>
                </c:pt>
                <c:pt idx="662">
                  <c:v>13.770834000000001</c:v>
                </c:pt>
                <c:pt idx="663">
                  <c:v>13.791665999999999</c:v>
                </c:pt>
                <c:pt idx="664">
                  <c:v>13.8125</c:v>
                </c:pt>
                <c:pt idx="665">
                  <c:v>13.833334000000001</c:v>
                </c:pt>
                <c:pt idx="666">
                  <c:v>13.854165999999999</c:v>
                </c:pt>
                <c:pt idx="667">
                  <c:v>13.875</c:v>
                </c:pt>
                <c:pt idx="668">
                  <c:v>13.895834000000001</c:v>
                </c:pt>
                <c:pt idx="669">
                  <c:v>13.916665999999999</c:v>
                </c:pt>
                <c:pt idx="670">
                  <c:v>13.9375</c:v>
                </c:pt>
                <c:pt idx="671">
                  <c:v>13.958334000000001</c:v>
                </c:pt>
                <c:pt idx="672">
                  <c:v>13.979165999999999</c:v>
                </c:pt>
                <c:pt idx="673">
                  <c:v>14</c:v>
                </c:pt>
                <c:pt idx="674">
                  <c:v>14.020834000000001</c:v>
                </c:pt>
                <c:pt idx="675">
                  <c:v>14.041665999999999</c:v>
                </c:pt>
                <c:pt idx="676">
                  <c:v>14.0625</c:v>
                </c:pt>
                <c:pt idx="677">
                  <c:v>14.083334000000001</c:v>
                </c:pt>
                <c:pt idx="678">
                  <c:v>14.104165999999999</c:v>
                </c:pt>
                <c:pt idx="679">
                  <c:v>14.125</c:v>
                </c:pt>
                <c:pt idx="680">
                  <c:v>14.145834000000001</c:v>
                </c:pt>
                <c:pt idx="681">
                  <c:v>14.166665999999999</c:v>
                </c:pt>
                <c:pt idx="682">
                  <c:v>14.1875</c:v>
                </c:pt>
                <c:pt idx="683">
                  <c:v>14.208334000000001</c:v>
                </c:pt>
                <c:pt idx="684">
                  <c:v>14.229165999999999</c:v>
                </c:pt>
                <c:pt idx="685">
                  <c:v>14.25</c:v>
                </c:pt>
                <c:pt idx="686">
                  <c:v>14.270834000000001</c:v>
                </c:pt>
                <c:pt idx="687">
                  <c:v>14.291665999999999</c:v>
                </c:pt>
                <c:pt idx="688">
                  <c:v>14.3125</c:v>
                </c:pt>
                <c:pt idx="689">
                  <c:v>14.333334000000001</c:v>
                </c:pt>
                <c:pt idx="690">
                  <c:v>14.354165999999999</c:v>
                </c:pt>
                <c:pt idx="691">
                  <c:v>14.375</c:v>
                </c:pt>
                <c:pt idx="692">
                  <c:v>14.395834000000001</c:v>
                </c:pt>
                <c:pt idx="693">
                  <c:v>14.416665999999999</c:v>
                </c:pt>
                <c:pt idx="694">
                  <c:v>14.4375</c:v>
                </c:pt>
                <c:pt idx="695">
                  <c:v>14.458334000000001</c:v>
                </c:pt>
                <c:pt idx="696">
                  <c:v>14.479165999999999</c:v>
                </c:pt>
                <c:pt idx="697">
                  <c:v>14.5</c:v>
                </c:pt>
                <c:pt idx="698">
                  <c:v>14.520834000000001</c:v>
                </c:pt>
                <c:pt idx="699">
                  <c:v>14.541665999999999</c:v>
                </c:pt>
                <c:pt idx="700">
                  <c:v>14.5625</c:v>
                </c:pt>
                <c:pt idx="701">
                  <c:v>14.583334000000001</c:v>
                </c:pt>
                <c:pt idx="702">
                  <c:v>14.604165999999999</c:v>
                </c:pt>
                <c:pt idx="703">
                  <c:v>14.625</c:v>
                </c:pt>
                <c:pt idx="704">
                  <c:v>14.645834000000001</c:v>
                </c:pt>
                <c:pt idx="705">
                  <c:v>14.666665999999999</c:v>
                </c:pt>
                <c:pt idx="706">
                  <c:v>14.6875</c:v>
                </c:pt>
                <c:pt idx="707">
                  <c:v>14.708334000000001</c:v>
                </c:pt>
                <c:pt idx="708">
                  <c:v>14.729165999999999</c:v>
                </c:pt>
                <c:pt idx="709">
                  <c:v>14.75</c:v>
                </c:pt>
                <c:pt idx="710">
                  <c:v>14.770834000000001</c:v>
                </c:pt>
                <c:pt idx="711">
                  <c:v>14.791665999999999</c:v>
                </c:pt>
                <c:pt idx="712">
                  <c:v>14.8125</c:v>
                </c:pt>
                <c:pt idx="713">
                  <c:v>14.833334000000001</c:v>
                </c:pt>
                <c:pt idx="714">
                  <c:v>14.854165999999999</c:v>
                </c:pt>
                <c:pt idx="715">
                  <c:v>14.875</c:v>
                </c:pt>
                <c:pt idx="716">
                  <c:v>14.895834000000001</c:v>
                </c:pt>
                <c:pt idx="717">
                  <c:v>14.916665999999999</c:v>
                </c:pt>
                <c:pt idx="718">
                  <c:v>14.9375</c:v>
                </c:pt>
                <c:pt idx="719">
                  <c:v>14.958334000000001</c:v>
                </c:pt>
                <c:pt idx="720">
                  <c:v>14.979165999999999</c:v>
                </c:pt>
                <c:pt idx="721">
                  <c:v>15</c:v>
                </c:pt>
                <c:pt idx="722">
                  <c:v>15.020834000000001</c:v>
                </c:pt>
                <c:pt idx="723">
                  <c:v>15.041665999999999</c:v>
                </c:pt>
                <c:pt idx="724">
                  <c:v>15.0625</c:v>
                </c:pt>
                <c:pt idx="725">
                  <c:v>15.083334000000001</c:v>
                </c:pt>
                <c:pt idx="726">
                  <c:v>15.104165999999999</c:v>
                </c:pt>
                <c:pt idx="727">
                  <c:v>15.125</c:v>
                </c:pt>
                <c:pt idx="728">
                  <c:v>15.145834000000001</c:v>
                </c:pt>
                <c:pt idx="729">
                  <c:v>15.166665999999999</c:v>
                </c:pt>
                <c:pt idx="730">
                  <c:v>15.1875</c:v>
                </c:pt>
                <c:pt idx="731">
                  <c:v>15.208334000000001</c:v>
                </c:pt>
                <c:pt idx="732">
                  <c:v>15.229165999999999</c:v>
                </c:pt>
                <c:pt idx="733">
                  <c:v>15.25</c:v>
                </c:pt>
                <c:pt idx="734">
                  <c:v>15.270834000000001</c:v>
                </c:pt>
                <c:pt idx="735">
                  <c:v>15.291665999999999</c:v>
                </c:pt>
                <c:pt idx="736">
                  <c:v>15.3125</c:v>
                </c:pt>
                <c:pt idx="737">
                  <c:v>15.333334000000001</c:v>
                </c:pt>
                <c:pt idx="738">
                  <c:v>15.354165999999999</c:v>
                </c:pt>
                <c:pt idx="739">
                  <c:v>15.375</c:v>
                </c:pt>
                <c:pt idx="740">
                  <c:v>15.395834000000001</c:v>
                </c:pt>
                <c:pt idx="741">
                  <c:v>15.416665999999999</c:v>
                </c:pt>
                <c:pt idx="742">
                  <c:v>15.4375</c:v>
                </c:pt>
                <c:pt idx="743">
                  <c:v>15.458334000000001</c:v>
                </c:pt>
                <c:pt idx="744">
                  <c:v>15.479165999999999</c:v>
                </c:pt>
                <c:pt idx="745">
                  <c:v>15.5</c:v>
                </c:pt>
                <c:pt idx="746">
                  <c:v>15.520834000000001</c:v>
                </c:pt>
                <c:pt idx="747">
                  <c:v>15.541665999999999</c:v>
                </c:pt>
                <c:pt idx="748">
                  <c:v>15.5625</c:v>
                </c:pt>
                <c:pt idx="749">
                  <c:v>15.583334000000001</c:v>
                </c:pt>
                <c:pt idx="750">
                  <c:v>15.604165999999999</c:v>
                </c:pt>
                <c:pt idx="751">
                  <c:v>15.625</c:v>
                </c:pt>
                <c:pt idx="752">
                  <c:v>15.645834000000001</c:v>
                </c:pt>
                <c:pt idx="753">
                  <c:v>15.666665999999999</c:v>
                </c:pt>
                <c:pt idx="754">
                  <c:v>15.6875</c:v>
                </c:pt>
                <c:pt idx="755">
                  <c:v>15.708334000000001</c:v>
                </c:pt>
                <c:pt idx="756">
                  <c:v>15.729165999999999</c:v>
                </c:pt>
                <c:pt idx="757">
                  <c:v>15.75</c:v>
                </c:pt>
                <c:pt idx="758">
                  <c:v>15.770834000000001</c:v>
                </c:pt>
                <c:pt idx="759">
                  <c:v>15.791665999999999</c:v>
                </c:pt>
                <c:pt idx="760">
                  <c:v>15.8125</c:v>
                </c:pt>
                <c:pt idx="761">
                  <c:v>15.833334000000001</c:v>
                </c:pt>
                <c:pt idx="762">
                  <c:v>15.854165999999999</c:v>
                </c:pt>
                <c:pt idx="763">
                  <c:v>15.875</c:v>
                </c:pt>
                <c:pt idx="764">
                  <c:v>15.895834000000001</c:v>
                </c:pt>
                <c:pt idx="765">
                  <c:v>15.916665999999999</c:v>
                </c:pt>
                <c:pt idx="766">
                  <c:v>15.9375</c:v>
                </c:pt>
                <c:pt idx="767">
                  <c:v>15.958334000000001</c:v>
                </c:pt>
                <c:pt idx="768">
                  <c:v>15.979165999999999</c:v>
                </c:pt>
                <c:pt idx="769">
                  <c:v>16</c:v>
                </c:pt>
                <c:pt idx="770">
                  <c:v>16.020834000000001</c:v>
                </c:pt>
                <c:pt idx="771">
                  <c:v>16.041665999999999</c:v>
                </c:pt>
                <c:pt idx="772">
                  <c:v>16.0625</c:v>
                </c:pt>
                <c:pt idx="773">
                  <c:v>16.083334000000001</c:v>
                </c:pt>
                <c:pt idx="774">
                  <c:v>16.104165999999999</c:v>
                </c:pt>
                <c:pt idx="775">
                  <c:v>16.125</c:v>
                </c:pt>
                <c:pt idx="776">
                  <c:v>16.145834000000001</c:v>
                </c:pt>
                <c:pt idx="777">
                  <c:v>16.166665999999999</c:v>
                </c:pt>
                <c:pt idx="778">
                  <c:v>16.1875</c:v>
                </c:pt>
                <c:pt idx="779">
                  <c:v>16.208334000000001</c:v>
                </c:pt>
                <c:pt idx="780">
                  <c:v>16.229165999999999</c:v>
                </c:pt>
                <c:pt idx="781">
                  <c:v>16.25</c:v>
                </c:pt>
                <c:pt idx="782">
                  <c:v>16.270834000000001</c:v>
                </c:pt>
                <c:pt idx="783">
                  <c:v>16.291665999999999</c:v>
                </c:pt>
                <c:pt idx="784">
                  <c:v>16.3125</c:v>
                </c:pt>
                <c:pt idx="785">
                  <c:v>16.333334000000001</c:v>
                </c:pt>
                <c:pt idx="786">
                  <c:v>16.354165999999999</c:v>
                </c:pt>
                <c:pt idx="787">
                  <c:v>16.375</c:v>
                </c:pt>
                <c:pt idx="788">
                  <c:v>16.395834000000001</c:v>
                </c:pt>
                <c:pt idx="789">
                  <c:v>16.416665999999999</c:v>
                </c:pt>
                <c:pt idx="790">
                  <c:v>16.4375</c:v>
                </c:pt>
                <c:pt idx="791">
                  <c:v>16.458334000000001</c:v>
                </c:pt>
                <c:pt idx="792">
                  <c:v>16.479165999999999</c:v>
                </c:pt>
                <c:pt idx="793">
                  <c:v>16.5</c:v>
                </c:pt>
                <c:pt idx="794">
                  <c:v>16.520834000000001</c:v>
                </c:pt>
                <c:pt idx="795">
                  <c:v>16.541665999999999</c:v>
                </c:pt>
                <c:pt idx="796">
                  <c:v>16.5625</c:v>
                </c:pt>
                <c:pt idx="797">
                  <c:v>16.583334000000001</c:v>
                </c:pt>
                <c:pt idx="798">
                  <c:v>16.604165999999999</c:v>
                </c:pt>
                <c:pt idx="799">
                  <c:v>16.625</c:v>
                </c:pt>
                <c:pt idx="800">
                  <c:v>16.645834000000001</c:v>
                </c:pt>
                <c:pt idx="801">
                  <c:v>16.666665999999999</c:v>
                </c:pt>
                <c:pt idx="802">
                  <c:v>16.6875</c:v>
                </c:pt>
                <c:pt idx="803">
                  <c:v>16.708334000000001</c:v>
                </c:pt>
                <c:pt idx="804">
                  <c:v>16.729165999999999</c:v>
                </c:pt>
                <c:pt idx="805">
                  <c:v>16.75</c:v>
                </c:pt>
                <c:pt idx="806">
                  <c:v>16.770834000000001</c:v>
                </c:pt>
                <c:pt idx="807">
                  <c:v>16.791665999999999</c:v>
                </c:pt>
                <c:pt idx="808">
                  <c:v>16.8125</c:v>
                </c:pt>
                <c:pt idx="809">
                  <c:v>16.833334000000001</c:v>
                </c:pt>
                <c:pt idx="810">
                  <c:v>16.854165999999999</c:v>
                </c:pt>
                <c:pt idx="811">
                  <c:v>16.875</c:v>
                </c:pt>
                <c:pt idx="812">
                  <c:v>16.895834000000001</c:v>
                </c:pt>
                <c:pt idx="813">
                  <c:v>16.916665999999999</c:v>
                </c:pt>
                <c:pt idx="814">
                  <c:v>16.9375</c:v>
                </c:pt>
                <c:pt idx="815">
                  <c:v>16.958334000000001</c:v>
                </c:pt>
                <c:pt idx="816">
                  <c:v>16.979165999999999</c:v>
                </c:pt>
                <c:pt idx="817">
                  <c:v>17</c:v>
                </c:pt>
                <c:pt idx="818">
                  <c:v>17.020834000000001</c:v>
                </c:pt>
                <c:pt idx="819">
                  <c:v>17.041665999999999</c:v>
                </c:pt>
                <c:pt idx="820">
                  <c:v>17.0625</c:v>
                </c:pt>
                <c:pt idx="821">
                  <c:v>17.083334000000001</c:v>
                </c:pt>
                <c:pt idx="822">
                  <c:v>17.104165999999999</c:v>
                </c:pt>
                <c:pt idx="823">
                  <c:v>17.125</c:v>
                </c:pt>
                <c:pt idx="824">
                  <c:v>17.145834000000001</c:v>
                </c:pt>
                <c:pt idx="825">
                  <c:v>17.166665999999999</c:v>
                </c:pt>
                <c:pt idx="826">
                  <c:v>17.1875</c:v>
                </c:pt>
                <c:pt idx="827">
                  <c:v>17.208334000000001</c:v>
                </c:pt>
                <c:pt idx="828">
                  <c:v>17.229165999999999</c:v>
                </c:pt>
                <c:pt idx="829">
                  <c:v>17.25</c:v>
                </c:pt>
                <c:pt idx="830">
                  <c:v>17.270834000000001</c:v>
                </c:pt>
                <c:pt idx="831">
                  <c:v>17.291665999999999</c:v>
                </c:pt>
                <c:pt idx="832">
                  <c:v>17.3125</c:v>
                </c:pt>
                <c:pt idx="833">
                  <c:v>17.333334000000001</c:v>
                </c:pt>
                <c:pt idx="834">
                  <c:v>17.354165999999999</c:v>
                </c:pt>
                <c:pt idx="835">
                  <c:v>17.375</c:v>
                </c:pt>
                <c:pt idx="836">
                  <c:v>17.395834000000001</c:v>
                </c:pt>
                <c:pt idx="837">
                  <c:v>17.416665999999999</c:v>
                </c:pt>
                <c:pt idx="838">
                  <c:v>17.4375</c:v>
                </c:pt>
                <c:pt idx="839">
                  <c:v>17.458334000000001</c:v>
                </c:pt>
                <c:pt idx="840">
                  <c:v>17.479165999999999</c:v>
                </c:pt>
                <c:pt idx="841">
                  <c:v>17.5</c:v>
                </c:pt>
                <c:pt idx="842">
                  <c:v>17.520834000000001</c:v>
                </c:pt>
                <c:pt idx="843">
                  <c:v>17.541665999999999</c:v>
                </c:pt>
                <c:pt idx="844">
                  <c:v>17.5625</c:v>
                </c:pt>
                <c:pt idx="845">
                  <c:v>17.583334000000001</c:v>
                </c:pt>
                <c:pt idx="846">
                  <c:v>17.604165999999999</c:v>
                </c:pt>
                <c:pt idx="847">
                  <c:v>17.625</c:v>
                </c:pt>
                <c:pt idx="848">
                  <c:v>17.645834000000001</c:v>
                </c:pt>
                <c:pt idx="849">
                  <c:v>17.666665999999999</c:v>
                </c:pt>
                <c:pt idx="850">
                  <c:v>17.6875</c:v>
                </c:pt>
                <c:pt idx="851">
                  <c:v>17.708334000000001</c:v>
                </c:pt>
                <c:pt idx="852">
                  <c:v>17.729165999999999</c:v>
                </c:pt>
                <c:pt idx="853">
                  <c:v>17.75</c:v>
                </c:pt>
                <c:pt idx="854">
                  <c:v>17.770834000000001</c:v>
                </c:pt>
                <c:pt idx="855">
                  <c:v>17.791665999999999</c:v>
                </c:pt>
                <c:pt idx="856">
                  <c:v>17.8125</c:v>
                </c:pt>
                <c:pt idx="857">
                  <c:v>17.833334000000001</c:v>
                </c:pt>
                <c:pt idx="858">
                  <c:v>17.854165999999999</c:v>
                </c:pt>
                <c:pt idx="859">
                  <c:v>17.875</c:v>
                </c:pt>
                <c:pt idx="860">
                  <c:v>17.895834000000001</c:v>
                </c:pt>
                <c:pt idx="861">
                  <c:v>17.916665999999999</c:v>
                </c:pt>
                <c:pt idx="862">
                  <c:v>17.9375</c:v>
                </c:pt>
                <c:pt idx="863">
                  <c:v>17.958334000000001</c:v>
                </c:pt>
                <c:pt idx="864">
                  <c:v>17.979165999999999</c:v>
                </c:pt>
                <c:pt idx="865">
                  <c:v>18</c:v>
                </c:pt>
                <c:pt idx="866">
                  <c:v>18.020834000000001</c:v>
                </c:pt>
                <c:pt idx="867">
                  <c:v>18.041665999999999</c:v>
                </c:pt>
                <c:pt idx="868">
                  <c:v>18.0625</c:v>
                </c:pt>
                <c:pt idx="869">
                  <c:v>18.083334000000001</c:v>
                </c:pt>
                <c:pt idx="870">
                  <c:v>18.104165999999999</c:v>
                </c:pt>
                <c:pt idx="871">
                  <c:v>18.125</c:v>
                </c:pt>
                <c:pt idx="872">
                  <c:v>18.145834000000001</c:v>
                </c:pt>
                <c:pt idx="873">
                  <c:v>18.166665999999999</c:v>
                </c:pt>
                <c:pt idx="874">
                  <c:v>18.1875</c:v>
                </c:pt>
                <c:pt idx="875">
                  <c:v>18.208334000000001</c:v>
                </c:pt>
                <c:pt idx="876">
                  <c:v>18.229165999999999</c:v>
                </c:pt>
                <c:pt idx="877">
                  <c:v>18.25</c:v>
                </c:pt>
                <c:pt idx="878">
                  <c:v>18.270834000000001</c:v>
                </c:pt>
                <c:pt idx="879">
                  <c:v>18.291665999999999</c:v>
                </c:pt>
                <c:pt idx="880">
                  <c:v>18.3125</c:v>
                </c:pt>
                <c:pt idx="881">
                  <c:v>18.333334000000001</c:v>
                </c:pt>
                <c:pt idx="882">
                  <c:v>18.354165999999999</c:v>
                </c:pt>
                <c:pt idx="883">
                  <c:v>18.375</c:v>
                </c:pt>
                <c:pt idx="884">
                  <c:v>18.395834000000001</c:v>
                </c:pt>
                <c:pt idx="885">
                  <c:v>18.416665999999999</c:v>
                </c:pt>
                <c:pt idx="886">
                  <c:v>18.4375</c:v>
                </c:pt>
                <c:pt idx="887">
                  <c:v>18.458334000000001</c:v>
                </c:pt>
                <c:pt idx="888">
                  <c:v>18.479165999999999</c:v>
                </c:pt>
                <c:pt idx="889">
                  <c:v>18.5</c:v>
                </c:pt>
                <c:pt idx="890">
                  <c:v>18.520834000000001</c:v>
                </c:pt>
                <c:pt idx="891">
                  <c:v>18.541665999999999</c:v>
                </c:pt>
                <c:pt idx="892">
                  <c:v>18.5625</c:v>
                </c:pt>
                <c:pt idx="893">
                  <c:v>18.583334000000001</c:v>
                </c:pt>
                <c:pt idx="894">
                  <c:v>18.604165999999999</c:v>
                </c:pt>
                <c:pt idx="895">
                  <c:v>18.625</c:v>
                </c:pt>
                <c:pt idx="896">
                  <c:v>18.645834000000001</c:v>
                </c:pt>
                <c:pt idx="897">
                  <c:v>18.666665999999999</c:v>
                </c:pt>
                <c:pt idx="898">
                  <c:v>18.6875</c:v>
                </c:pt>
                <c:pt idx="899">
                  <c:v>18.708334000000001</c:v>
                </c:pt>
                <c:pt idx="900">
                  <c:v>18.729165999999999</c:v>
                </c:pt>
                <c:pt idx="901">
                  <c:v>18.75</c:v>
                </c:pt>
                <c:pt idx="902">
                  <c:v>18.770834000000001</c:v>
                </c:pt>
                <c:pt idx="903">
                  <c:v>18.791665999999999</c:v>
                </c:pt>
                <c:pt idx="904">
                  <c:v>18.8125</c:v>
                </c:pt>
                <c:pt idx="905">
                  <c:v>18.833334000000001</c:v>
                </c:pt>
                <c:pt idx="906">
                  <c:v>18.854165999999999</c:v>
                </c:pt>
                <c:pt idx="907">
                  <c:v>18.875</c:v>
                </c:pt>
                <c:pt idx="908">
                  <c:v>18.895834000000001</c:v>
                </c:pt>
                <c:pt idx="909">
                  <c:v>18.916665999999999</c:v>
                </c:pt>
                <c:pt idx="910">
                  <c:v>18.9375</c:v>
                </c:pt>
                <c:pt idx="911">
                  <c:v>18.958334000000001</c:v>
                </c:pt>
                <c:pt idx="912">
                  <c:v>18.979165999999999</c:v>
                </c:pt>
                <c:pt idx="913">
                  <c:v>19</c:v>
                </c:pt>
                <c:pt idx="914">
                  <c:v>19.020834000000001</c:v>
                </c:pt>
                <c:pt idx="915">
                  <c:v>19.041665999999999</c:v>
                </c:pt>
                <c:pt idx="916">
                  <c:v>19.0625</c:v>
                </c:pt>
                <c:pt idx="917">
                  <c:v>19.083334000000001</c:v>
                </c:pt>
                <c:pt idx="918">
                  <c:v>19.104165999999999</c:v>
                </c:pt>
                <c:pt idx="919">
                  <c:v>19.125</c:v>
                </c:pt>
                <c:pt idx="920">
                  <c:v>19.145834000000001</c:v>
                </c:pt>
                <c:pt idx="921">
                  <c:v>19.166665999999999</c:v>
                </c:pt>
                <c:pt idx="922">
                  <c:v>19.1875</c:v>
                </c:pt>
                <c:pt idx="923">
                  <c:v>19.208334000000001</c:v>
                </c:pt>
                <c:pt idx="924">
                  <c:v>19.229165999999999</c:v>
                </c:pt>
                <c:pt idx="925">
                  <c:v>19.25</c:v>
                </c:pt>
                <c:pt idx="926">
                  <c:v>19.270834000000001</c:v>
                </c:pt>
                <c:pt idx="927">
                  <c:v>19.291665999999999</c:v>
                </c:pt>
                <c:pt idx="928">
                  <c:v>19.3125</c:v>
                </c:pt>
                <c:pt idx="929">
                  <c:v>19.333334000000001</c:v>
                </c:pt>
                <c:pt idx="930">
                  <c:v>19.354165999999999</c:v>
                </c:pt>
                <c:pt idx="931">
                  <c:v>19.375</c:v>
                </c:pt>
                <c:pt idx="932">
                  <c:v>19.395834000000001</c:v>
                </c:pt>
                <c:pt idx="933">
                  <c:v>19.416665999999999</c:v>
                </c:pt>
                <c:pt idx="934">
                  <c:v>19.4375</c:v>
                </c:pt>
                <c:pt idx="935">
                  <c:v>19.458334000000001</c:v>
                </c:pt>
                <c:pt idx="936">
                  <c:v>19.479165999999999</c:v>
                </c:pt>
                <c:pt idx="937">
                  <c:v>19.5</c:v>
                </c:pt>
                <c:pt idx="938">
                  <c:v>19.520831999999999</c:v>
                </c:pt>
                <c:pt idx="939">
                  <c:v>19.541665999999999</c:v>
                </c:pt>
                <c:pt idx="940">
                  <c:v>19.5625</c:v>
                </c:pt>
                <c:pt idx="941">
                  <c:v>19.583331999999999</c:v>
                </c:pt>
                <c:pt idx="942">
                  <c:v>19.604165999999999</c:v>
                </c:pt>
                <c:pt idx="943">
                  <c:v>19.625</c:v>
                </c:pt>
                <c:pt idx="944">
                  <c:v>19.645831999999999</c:v>
                </c:pt>
                <c:pt idx="945">
                  <c:v>19.666665999999999</c:v>
                </c:pt>
                <c:pt idx="946">
                  <c:v>19.6875</c:v>
                </c:pt>
                <c:pt idx="947">
                  <c:v>19.708331999999999</c:v>
                </c:pt>
                <c:pt idx="948">
                  <c:v>19.729165999999999</c:v>
                </c:pt>
                <c:pt idx="949">
                  <c:v>19.75</c:v>
                </c:pt>
                <c:pt idx="950">
                  <c:v>19.770831999999999</c:v>
                </c:pt>
                <c:pt idx="951">
                  <c:v>19.791665999999999</c:v>
                </c:pt>
                <c:pt idx="952">
                  <c:v>19.8125</c:v>
                </c:pt>
                <c:pt idx="953">
                  <c:v>19.833331999999999</c:v>
                </c:pt>
                <c:pt idx="954">
                  <c:v>19.854165999999999</c:v>
                </c:pt>
                <c:pt idx="955">
                  <c:v>19.875</c:v>
                </c:pt>
                <c:pt idx="956">
                  <c:v>19.895831999999999</c:v>
                </c:pt>
                <c:pt idx="957">
                  <c:v>19.916665999999999</c:v>
                </c:pt>
                <c:pt idx="958">
                  <c:v>19.9375</c:v>
                </c:pt>
                <c:pt idx="959">
                  <c:v>19.958331999999999</c:v>
                </c:pt>
                <c:pt idx="960">
                  <c:v>19.979165999999999</c:v>
                </c:pt>
                <c:pt idx="961">
                  <c:v>20</c:v>
                </c:pt>
                <c:pt idx="964">
                  <c:v>0.68750099999999992</c:v>
                </c:pt>
                <c:pt idx="965">
                  <c:v>0.83333399999999991</c:v>
                </c:pt>
              </c:numCache>
            </c:numRef>
          </c:xVal>
          <c:yVal>
            <c:numRef>
              <c:f>aLL!$F$2:$F$968</c:f>
              <c:numCache>
                <c:formatCode>General</c:formatCode>
                <c:ptCount val="967"/>
                <c:pt idx="0">
                  <c:v>60</c:v>
                </c:pt>
                <c:pt idx="1">
                  <c:v>60.000014999999998</c:v>
                </c:pt>
                <c:pt idx="2">
                  <c:v>60.000033999999999</c:v>
                </c:pt>
                <c:pt idx="3">
                  <c:v>60.000056999999998</c:v>
                </c:pt>
                <c:pt idx="4">
                  <c:v>60.000079999999997</c:v>
                </c:pt>
                <c:pt idx="5">
                  <c:v>60.000098999999999</c:v>
                </c:pt>
                <c:pt idx="6">
                  <c:v>60.000114000000004</c:v>
                </c:pt>
                <c:pt idx="7">
                  <c:v>60.000129999999999</c:v>
                </c:pt>
                <c:pt idx="8">
                  <c:v>60.000145000000003</c:v>
                </c:pt>
                <c:pt idx="9">
                  <c:v>60.000155999999997</c:v>
                </c:pt>
                <c:pt idx="10">
                  <c:v>60.000171999999999</c:v>
                </c:pt>
                <c:pt idx="11">
                  <c:v>60.000179000000003</c:v>
                </c:pt>
                <c:pt idx="12">
                  <c:v>60.000186999999997</c:v>
                </c:pt>
                <c:pt idx="13">
                  <c:v>60.000194999999998</c:v>
                </c:pt>
                <c:pt idx="14">
                  <c:v>60.000197999999997</c:v>
                </c:pt>
                <c:pt idx="15">
                  <c:v>60.000197999999997</c:v>
                </c:pt>
                <c:pt idx="16">
                  <c:v>60.000205999999999</c:v>
                </c:pt>
                <c:pt idx="17">
                  <c:v>60.000214</c:v>
                </c:pt>
                <c:pt idx="18">
                  <c:v>60.000214</c:v>
                </c:pt>
                <c:pt idx="19">
                  <c:v>60.000221000000003</c:v>
                </c:pt>
                <c:pt idx="20">
                  <c:v>60.000228999999997</c:v>
                </c:pt>
                <c:pt idx="21">
                  <c:v>60.000228999999997</c:v>
                </c:pt>
                <c:pt idx="22">
                  <c:v>60.000236999999998</c:v>
                </c:pt>
                <c:pt idx="23">
                  <c:v>60.000244000000002</c:v>
                </c:pt>
                <c:pt idx="24">
                  <c:v>60.000252000000003</c:v>
                </c:pt>
                <c:pt idx="25">
                  <c:v>60.000252000000003</c:v>
                </c:pt>
                <c:pt idx="26">
                  <c:v>59.984211000000002</c:v>
                </c:pt>
                <c:pt idx="27">
                  <c:v>59.971249</c:v>
                </c:pt>
                <c:pt idx="28">
                  <c:v>59.958565</c:v>
                </c:pt>
                <c:pt idx="29">
                  <c:v>59.945847000000001</c:v>
                </c:pt>
                <c:pt idx="30">
                  <c:v>59.933109000000002</c:v>
                </c:pt>
                <c:pt idx="31">
                  <c:v>59.920349000000002</c:v>
                </c:pt>
                <c:pt idx="32">
                  <c:v>59.90757</c:v>
                </c:pt>
                <c:pt idx="33">
                  <c:v>59.894787000000001</c:v>
                </c:pt>
                <c:pt idx="34">
                  <c:v>59.88205</c:v>
                </c:pt>
                <c:pt idx="35">
                  <c:v>59.869456999999997</c:v>
                </c:pt>
                <c:pt idx="36">
                  <c:v>59.857093999999996</c:v>
                </c:pt>
                <c:pt idx="37">
                  <c:v>59.845032000000003</c:v>
                </c:pt>
                <c:pt idx="38">
                  <c:v>59.833343999999997</c:v>
                </c:pt>
                <c:pt idx="39">
                  <c:v>59.822056000000003</c:v>
                </c:pt>
                <c:pt idx="40">
                  <c:v>59.811176000000003</c:v>
                </c:pt>
                <c:pt idx="41">
                  <c:v>59.800708999999998</c:v>
                </c:pt>
                <c:pt idx="42">
                  <c:v>59.79063</c:v>
                </c:pt>
                <c:pt idx="43">
                  <c:v>59.780909999999999</c:v>
                </c:pt>
                <c:pt idx="44">
                  <c:v>59.771534000000003</c:v>
                </c:pt>
                <c:pt idx="45">
                  <c:v>59.762444000000002</c:v>
                </c:pt>
                <c:pt idx="46">
                  <c:v>59.753613000000001</c:v>
                </c:pt>
                <c:pt idx="47">
                  <c:v>59.744995000000003</c:v>
                </c:pt>
                <c:pt idx="48">
                  <c:v>59.736567999999998</c:v>
                </c:pt>
                <c:pt idx="49">
                  <c:v>59.728287000000002</c:v>
                </c:pt>
                <c:pt idx="50">
                  <c:v>59.720115999999997</c:v>
                </c:pt>
                <c:pt idx="51">
                  <c:v>59.712035999999998</c:v>
                </c:pt>
                <c:pt idx="52">
                  <c:v>59.703999000000003</c:v>
                </c:pt>
                <c:pt idx="53">
                  <c:v>59.695984000000003</c:v>
                </c:pt>
                <c:pt idx="54">
                  <c:v>59.688575999999998</c:v>
                </c:pt>
                <c:pt idx="55">
                  <c:v>59.681224999999998</c:v>
                </c:pt>
                <c:pt idx="56">
                  <c:v>59.673737000000003</c:v>
                </c:pt>
                <c:pt idx="57">
                  <c:v>59.666373999999998</c:v>
                </c:pt>
                <c:pt idx="58">
                  <c:v>59.659022999999998</c:v>
                </c:pt>
                <c:pt idx="59">
                  <c:v>59.65155</c:v>
                </c:pt>
                <c:pt idx="60">
                  <c:v>59.644027999999999</c:v>
                </c:pt>
                <c:pt idx="61">
                  <c:v>59.636372000000001</c:v>
                </c:pt>
                <c:pt idx="62">
                  <c:v>59.628605</c:v>
                </c:pt>
                <c:pt idx="63">
                  <c:v>59.620716000000002</c:v>
                </c:pt>
                <c:pt idx="64">
                  <c:v>59.612701000000001</c:v>
                </c:pt>
                <c:pt idx="65">
                  <c:v>59.604419999999998</c:v>
                </c:pt>
                <c:pt idx="66">
                  <c:v>59.596054000000002</c:v>
                </c:pt>
                <c:pt idx="67">
                  <c:v>59.587722999999997</c:v>
                </c:pt>
                <c:pt idx="68">
                  <c:v>59.579219999999999</c:v>
                </c:pt>
                <c:pt idx="69">
                  <c:v>59.570552999999997</c:v>
                </c:pt>
                <c:pt idx="70">
                  <c:v>59.561740999999998</c:v>
                </c:pt>
                <c:pt idx="71">
                  <c:v>59.552791999999997</c:v>
                </c:pt>
                <c:pt idx="72">
                  <c:v>59.543728000000002</c:v>
                </c:pt>
                <c:pt idx="73">
                  <c:v>59.534557</c:v>
                </c:pt>
                <c:pt idx="74">
                  <c:v>59.525314000000002</c:v>
                </c:pt>
                <c:pt idx="75">
                  <c:v>59.515999000000001</c:v>
                </c:pt>
                <c:pt idx="76">
                  <c:v>59.506649000000003</c:v>
                </c:pt>
                <c:pt idx="77">
                  <c:v>59.497272000000002</c:v>
                </c:pt>
                <c:pt idx="78">
                  <c:v>59.487904</c:v>
                </c:pt>
                <c:pt idx="79">
                  <c:v>59.478572999999997</c:v>
                </c:pt>
                <c:pt idx="80">
                  <c:v>59.469307000000001</c:v>
                </c:pt>
                <c:pt idx="81">
                  <c:v>59.460121000000001</c:v>
                </c:pt>
                <c:pt idx="82">
                  <c:v>59.451050000000002</c:v>
                </c:pt>
                <c:pt idx="83">
                  <c:v>59.442101000000001</c:v>
                </c:pt>
                <c:pt idx="84">
                  <c:v>59.433307999999997</c:v>
                </c:pt>
                <c:pt idx="85">
                  <c:v>59.424675000000001</c:v>
                </c:pt>
                <c:pt idx="86">
                  <c:v>59.416232999999998</c:v>
                </c:pt>
                <c:pt idx="87">
                  <c:v>59.407997000000002</c:v>
                </c:pt>
                <c:pt idx="88">
                  <c:v>59.399974999999998</c:v>
                </c:pt>
                <c:pt idx="89">
                  <c:v>59.392189000000002</c:v>
                </c:pt>
                <c:pt idx="90">
                  <c:v>59.384639999999997</c:v>
                </c:pt>
                <c:pt idx="91">
                  <c:v>59.377341999999999</c:v>
                </c:pt>
                <c:pt idx="92">
                  <c:v>59.370292999999997</c:v>
                </c:pt>
                <c:pt idx="93">
                  <c:v>59.363498999999997</c:v>
                </c:pt>
                <c:pt idx="94">
                  <c:v>59.356952999999997</c:v>
                </c:pt>
                <c:pt idx="95">
                  <c:v>59.350647000000002</c:v>
                </c:pt>
                <c:pt idx="96">
                  <c:v>59.344582000000003</c:v>
                </c:pt>
                <c:pt idx="97">
                  <c:v>59.338737000000002</c:v>
                </c:pt>
                <c:pt idx="98">
                  <c:v>59.333103000000001</c:v>
                </c:pt>
                <c:pt idx="99">
                  <c:v>59.327666999999998</c:v>
                </c:pt>
                <c:pt idx="100">
                  <c:v>59.322411000000002</c:v>
                </c:pt>
                <c:pt idx="101">
                  <c:v>59.317318</c:v>
                </c:pt>
                <c:pt idx="102">
                  <c:v>59.312359000000001</c:v>
                </c:pt>
                <c:pt idx="103">
                  <c:v>59.307507000000001</c:v>
                </c:pt>
                <c:pt idx="104">
                  <c:v>59.302734000000001</c:v>
                </c:pt>
                <c:pt idx="105">
                  <c:v>59.298000000000002</c:v>
                </c:pt>
                <c:pt idx="106">
                  <c:v>59.293284999999997</c:v>
                </c:pt>
                <c:pt idx="107">
                  <c:v>59.288563000000003</c:v>
                </c:pt>
                <c:pt idx="108">
                  <c:v>59.283805999999998</c:v>
                </c:pt>
                <c:pt idx="109">
                  <c:v>59.278998999999999</c:v>
                </c:pt>
                <c:pt idx="110">
                  <c:v>59.274124</c:v>
                </c:pt>
                <c:pt idx="111">
                  <c:v>59.269160999999997</c:v>
                </c:pt>
                <c:pt idx="112">
                  <c:v>59.264107000000003</c:v>
                </c:pt>
                <c:pt idx="113">
                  <c:v>59.258957000000002</c:v>
                </c:pt>
                <c:pt idx="114">
                  <c:v>59.253703999999999</c:v>
                </c:pt>
                <c:pt idx="115">
                  <c:v>59.248344000000003</c:v>
                </c:pt>
                <c:pt idx="116">
                  <c:v>59.242874</c:v>
                </c:pt>
                <c:pt idx="117">
                  <c:v>59.237293000000001</c:v>
                </c:pt>
                <c:pt idx="118">
                  <c:v>59.231602000000002</c:v>
                </c:pt>
                <c:pt idx="119">
                  <c:v>59.225802999999999</c:v>
                </c:pt>
                <c:pt idx="120">
                  <c:v>59.219901999999998</c:v>
                </c:pt>
                <c:pt idx="121">
                  <c:v>59.213901999999997</c:v>
                </c:pt>
                <c:pt idx="122">
                  <c:v>59.207813000000002</c:v>
                </c:pt>
                <c:pt idx="123">
                  <c:v>59.201644999999999</c:v>
                </c:pt>
                <c:pt idx="124">
                  <c:v>59.195404000000003</c:v>
                </c:pt>
                <c:pt idx="125">
                  <c:v>59.189106000000002</c:v>
                </c:pt>
                <c:pt idx="126">
                  <c:v>59.182758</c:v>
                </c:pt>
                <c:pt idx="127">
                  <c:v>59.176372999999998</c:v>
                </c:pt>
                <c:pt idx="128">
                  <c:v>59.169960000000003</c:v>
                </c:pt>
                <c:pt idx="129">
                  <c:v>59.163527999999999</c:v>
                </c:pt>
                <c:pt idx="130">
                  <c:v>59.157100999999997</c:v>
                </c:pt>
                <c:pt idx="131">
                  <c:v>59.150630999999997</c:v>
                </c:pt>
                <c:pt idx="132">
                  <c:v>59.144072999999999</c:v>
                </c:pt>
                <c:pt idx="133">
                  <c:v>59.139778</c:v>
                </c:pt>
                <c:pt idx="134">
                  <c:v>59.136558999999998</c:v>
                </c:pt>
                <c:pt idx="135">
                  <c:v>59.133026000000001</c:v>
                </c:pt>
                <c:pt idx="136">
                  <c:v>59.129421000000001</c:v>
                </c:pt>
                <c:pt idx="137">
                  <c:v>59.125850999999997</c:v>
                </c:pt>
                <c:pt idx="138">
                  <c:v>59.122321999999997</c:v>
                </c:pt>
                <c:pt idx="139">
                  <c:v>59.118858000000003</c:v>
                </c:pt>
                <c:pt idx="140">
                  <c:v>59.115532000000002</c:v>
                </c:pt>
                <c:pt idx="141">
                  <c:v>59.112372999999998</c:v>
                </c:pt>
                <c:pt idx="142">
                  <c:v>59.109389999999998</c:v>
                </c:pt>
                <c:pt idx="143">
                  <c:v>59.106579000000004</c:v>
                </c:pt>
                <c:pt idx="144">
                  <c:v>59.103901</c:v>
                </c:pt>
                <c:pt idx="145">
                  <c:v>59.101348999999999</c:v>
                </c:pt>
                <c:pt idx="146">
                  <c:v>59.0989</c:v>
                </c:pt>
                <c:pt idx="147">
                  <c:v>59.096545999999996</c:v>
                </c:pt>
                <c:pt idx="148">
                  <c:v>59.094287999999999</c:v>
                </c:pt>
                <c:pt idx="149">
                  <c:v>59.092132999999997</c:v>
                </c:pt>
                <c:pt idx="150">
                  <c:v>59.090076000000003</c:v>
                </c:pt>
                <c:pt idx="151">
                  <c:v>59.088135000000001</c:v>
                </c:pt>
                <c:pt idx="152">
                  <c:v>59.086308000000002</c:v>
                </c:pt>
                <c:pt idx="153">
                  <c:v>59.084595</c:v>
                </c:pt>
                <c:pt idx="154">
                  <c:v>59.082988999999998</c:v>
                </c:pt>
                <c:pt idx="155">
                  <c:v>59.081477999999997</c:v>
                </c:pt>
                <c:pt idx="156">
                  <c:v>59.080055000000002</c:v>
                </c:pt>
                <c:pt idx="157">
                  <c:v>59.078701000000002</c:v>
                </c:pt>
                <c:pt idx="158">
                  <c:v>59.077396</c:v>
                </c:pt>
                <c:pt idx="159">
                  <c:v>59.076121999999998</c:v>
                </c:pt>
                <c:pt idx="160">
                  <c:v>59.074863000000001</c:v>
                </c:pt>
                <c:pt idx="161">
                  <c:v>59.073605000000001</c:v>
                </c:pt>
                <c:pt idx="162">
                  <c:v>59.072327000000001</c:v>
                </c:pt>
                <c:pt idx="163">
                  <c:v>59.071021999999999</c:v>
                </c:pt>
                <c:pt idx="164">
                  <c:v>59.069674999999997</c:v>
                </c:pt>
                <c:pt idx="165">
                  <c:v>59.068275</c:v>
                </c:pt>
                <c:pt idx="166">
                  <c:v>59.066817999999998</c:v>
                </c:pt>
                <c:pt idx="167">
                  <c:v>59.065303999999998</c:v>
                </c:pt>
                <c:pt idx="168">
                  <c:v>59.063727999999998</c:v>
                </c:pt>
                <c:pt idx="169">
                  <c:v>59.062092</c:v>
                </c:pt>
                <c:pt idx="170">
                  <c:v>59.060406</c:v>
                </c:pt>
                <c:pt idx="171">
                  <c:v>59.058666000000002</c:v>
                </c:pt>
                <c:pt idx="172">
                  <c:v>59.056888999999998</c:v>
                </c:pt>
                <c:pt idx="173">
                  <c:v>59.055084000000001</c:v>
                </c:pt>
                <c:pt idx="174">
                  <c:v>59.053260999999999</c:v>
                </c:pt>
                <c:pt idx="175">
                  <c:v>59.051437</c:v>
                </c:pt>
                <c:pt idx="176">
                  <c:v>59.049618000000002</c:v>
                </c:pt>
                <c:pt idx="177">
                  <c:v>59.047809999999998</c:v>
                </c:pt>
                <c:pt idx="178">
                  <c:v>59.046008999999998</c:v>
                </c:pt>
                <c:pt idx="179">
                  <c:v>59.044220000000003</c:v>
                </c:pt>
                <c:pt idx="180">
                  <c:v>59.042439000000002</c:v>
                </c:pt>
                <c:pt idx="181">
                  <c:v>59.040664999999997</c:v>
                </c:pt>
                <c:pt idx="182">
                  <c:v>59.038902</c:v>
                </c:pt>
                <c:pt idx="183">
                  <c:v>59.037154999999998</c:v>
                </c:pt>
                <c:pt idx="184">
                  <c:v>59.035426999999999</c:v>
                </c:pt>
                <c:pt idx="185">
                  <c:v>59.033726000000001</c:v>
                </c:pt>
                <c:pt idx="186">
                  <c:v>59.032043000000002</c:v>
                </c:pt>
                <c:pt idx="187">
                  <c:v>59.030391999999999</c:v>
                </c:pt>
                <c:pt idx="188">
                  <c:v>59.028767000000002</c:v>
                </c:pt>
                <c:pt idx="189">
                  <c:v>59.027172</c:v>
                </c:pt>
                <c:pt idx="190">
                  <c:v>59.025612000000002</c:v>
                </c:pt>
                <c:pt idx="191">
                  <c:v>59.024078000000003</c:v>
                </c:pt>
                <c:pt idx="192">
                  <c:v>59.022582999999997</c:v>
                </c:pt>
                <c:pt idx="193">
                  <c:v>59.021118000000001</c:v>
                </c:pt>
                <c:pt idx="194">
                  <c:v>59.019694999999999</c:v>
                </c:pt>
                <c:pt idx="195">
                  <c:v>59.018310999999997</c:v>
                </c:pt>
                <c:pt idx="196">
                  <c:v>59.016978999999999</c:v>
                </c:pt>
                <c:pt idx="197">
                  <c:v>59.015689999999999</c:v>
                </c:pt>
                <c:pt idx="198">
                  <c:v>59.014446</c:v>
                </c:pt>
                <c:pt idx="199">
                  <c:v>59.013247999999997</c:v>
                </c:pt>
                <c:pt idx="200">
                  <c:v>59.012089000000003</c:v>
                </c:pt>
                <c:pt idx="201">
                  <c:v>59.010970999999998</c:v>
                </c:pt>
                <c:pt idx="202">
                  <c:v>59.009892000000001</c:v>
                </c:pt>
                <c:pt idx="203">
                  <c:v>59.008850000000002</c:v>
                </c:pt>
                <c:pt idx="204">
                  <c:v>59.007828000000003</c:v>
                </c:pt>
                <c:pt idx="205">
                  <c:v>59.006839999999997</c:v>
                </c:pt>
                <c:pt idx="206">
                  <c:v>59.005875000000003</c:v>
                </c:pt>
                <c:pt idx="207">
                  <c:v>59.004921000000003</c:v>
                </c:pt>
                <c:pt idx="208">
                  <c:v>59.003990000000002</c:v>
                </c:pt>
                <c:pt idx="209">
                  <c:v>59.003062999999997</c:v>
                </c:pt>
                <c:pt idx="210">
                  <c:v>59.002144000000001</c:v>
                </c:pt>
                <c:pt idx="211">
                  <c:v>59.001224999999998</c:v>
                </c:pt>
                <c:pt idx="212">
                  <c:v>59.000304999999997</c:v>
                </c:pt>
                <c:pt idx="213">
                  <c:v>58.999378</c:v>
                </c:pt>
                <c:pt idx="214">
                  <c:v>58.998443999999999</c:v>
                </c:pt>
                <c:pt idx="215">
                  <c:v>58.997501</c:v>
                </c:pt>
                <c:pt idx="216">
                  <c:v>58.996544</c:v>
                </c:pt>
                <c:pt idx="217">
                  <c:v>58.995570999999998</c:v>
                </c:pt>
                <c:pt idx="218">
                  <c:v>58.994582999999999</c:v>
                </c:pt>
                <c:pt idx="219">
                  <c:v>58.993575999999997</c:v>
                </c:pt>
                <c:pt idx="220">
                  <c:v>58.992561000000002</c:v>
                </c:pt>
                <c:pt idx="221">
                  <c:v>58.991528000000002</c:v>
                </c:pt>
                <c:pt idx="222">
                  <c:v>58.990482</c:v>
                </c:pt>
                <c:pt idx="223">
                  <c:v>58.989426000000002</c:v>
                </c:pt>
                <c:pt idx="224">
                  <c:v>58.988357999999998</c:v>
                </c:pt>
                <c:pt idx="225">
                  <c:v>58.987282</c:v>
                </c:pt>
                <c:pt idx="226">
                  <c:v>58.986206000000003</c:v>
                </c:pt>
                <c:pt idx="227">
                  <c:v>58.985126000000001</c:v>
                </c:pt>
                <c:pt idx="228">
                  <c:v>58.984051000000001</c:v>
                </c:pt>
                <c:pt idx="229">
                  <c:v>58.982979</c:v>
                </c:pt>
                <c:pt idx="230">
                  <c:v>58.981915000000001</c:v>
                </c:pt>
                <c:pt idx="231">
                  <c:v>58.980862000000002</c:v>
                </c:pt>
                <c:pt idx="232">
                  <c:v>58.979819999999997</c:v>
                </c:pt>
                <c:pt idx="233">
                  <c:v>58.978802000000002</c:v>
                </c:pt>
                <c:pt idx="234">
                  <c:v>58.977801999999997</c:v>
                </c:pt>
                <c:pt idx="235">
                  <c:v>58.976826000000003</c:v>
                </c:pt>
                <c:pt idx="236">
                  <c:v>58.975876</c:v>
                </c:pt>
                <c:pt idx="237">
                  <c:v>58.974952999999999</c:v>
                </c:pt>
                <c:pt idx="238">
                  <c:v>58.974063999999998</c:v>
                </c:pt>
                <c:pt idx="239">
                  <c:v>58.973205999999998</c:v>
                </c:pt>
                <c:pt idx="240">
                  <c:v>58.972374000000002</c:v>
                </c:pt>
                <c:pt idx="241">
                  <c:v>58.971577000000003</c:v>
                </c:pt>
                <c:pt idx="242">
                  <c:v>58.970813999999997</c:v>
                </c:pt>
                <c:pt idx="243">
                  <c:v>58.970081</c:v>
                </c:pt>
                <c:pt idx="244">
                  <c:v>58.969379000000004</c:v>
                </c:pt>
                <c:pt idx="245">
                  <c:v>58.968711999999996</c:v>
                </c:pt>
                <c:pt idx="246">
                  <c:v>58.968066999999998</c:v>
                </c:pt>
                <c:pt idx="247">
                  <c:v>58.967452999999999</c:v>
                </c:pt>
                <c:pt idx="248">
                  <c:v>58.966861999999999</c:v>
                </c:pt>
                <c:pt idx="249">
                  <c:v>58.966290000000001</c:v>
                </c:pt>
                <c:pt idx="250">
                  <c:v>58.965736</c:v>
                </c:pt>
                <c:pt idx="251">
                  <c:v>58.965201999999998</c:v>
                </c:pt>
                <c:pt idx="252">
                  <c:v>58.964683999999998</c:v>
                </c:pt>
                <c:pt idx="253">
                  <c:v>58.964168999999998</c:v>
                </c:pt>
                <c:pt idx="254">
                  <c:v>58.963669000000003</c:v>
                </c:pt>
                <c:pt idx="255">
                  <c:v>58.963172999999998</c:v>
                </c:pt>
                <c:pt idx="256">
                  <c:v>58.962676999999999</c:v>
                </c:pt>
                <c:pt idx="257">
                  <c:v>58.962189000000002</c:v>
                </c:pt>
                <c:pt idx="258">
                  <c:v>58.9617</c:v>
                </c:pt>
                <c:pt idx="259">
                  <c:v>58.961207999999999</c:v>
                </c:pt>
                <c:pt idx="260">
                  <c:v>58.960715999999998</c:v>
                </c:pt>
                <c:pt idx="261">
                  <c:v>58.96022</c:v>
                </c:pt>
                <c:pt idx="262">
                  <c:v>58.959716999999998</c:v>
                </c:pt>
                <c:pt idx="263">
                  <c:v>58.959212999999998</c:v>
                </c:pt>
                <c:pt idx="264">
                  <c:v>58.958705999999999</c:v>
                </c:pt>
                <c:pt idx="265">
                  <c:v>58.958195000000003</c:v>
                </c:pt>
                <c:pt idx="266">
                  <c:v>58.957680000000003</c:v>
                </c:pt>
                <c:pt idx="267">
                  <c:v>58.957165000000003</c:v>
                </c:pt>
                <c:pt idx="268">
                  <c:v>58.956645999999999</c:v>
                </c:pt>
                <c:pt idx="269">
                  <c:v>58.956127000000002</c:v>
                </c:pt>
                <c:pt idx="270">
                  <c:v>58.955612000000002</c:v>
                </c:pt>
                <c:pt idx="271">
                  <c:v>58.955092999999998</c:v>
                </c:pt>
                <c:pt idx="272">
                  <c:v>58.954582000000002</c:v>
                </c:pt>
                <c:pt idx="273">
                  <c:v>58.954070999999999</c:v>
                </c:pt>
                <c:pt idx="274">
                  <c:v>58.953567999999997</c:v>
                </c:pt>
                <c:pt idx="275">
                  <c:v>58.953068000000002</c:v>
                </c:pt>
                <c:pt idx="276">
                  <c:v>58.952579</c:v>
                </c:pt>
                <c:pt idx="277">
                  <c:v>58.952095</c:v>
                </c:pt>
                <c:pt idx="278">
                  <c:v>58.951625999999997</c:v>
                </c:pt>
                <c:pt idx="279">
                  <c:v>58.951160000000002</c:v>
                </c:pt>
                <c:pt idx="280">
                  <c:v>58.950705999999997</c:v>
                </c:pt>
                <c:pt idx="281">
                  <c:v>58.950263999999997</c:v>
                </c:pt>
                <c:pt idx="282">
                  <c:v>58.949837000000002</c:v>
                </c:pt>
                <c:pt idx="283">
                  <c:v>58.949421000000001</c:v>
                </c:pt>
                <c:pt idx="284">
                  <c:v>58.949016999999998</c:v>
                </c:pt>
                <c:pt idx="285">
                  <c:v>58.948627000000002</c:v>
                </c:pt>
                <c:pt idx="286">
                  <c:v>58.948253999999999</c:v>
                </c:pt>
                <c:pt idx="287">
                  <c:v>58.947890999999998</c:v>
                </c:pt>
                <c:pt idx="288">
                  <c:v>58.947544000000001</c:v>
                </c:pt>
                <c:pt idx="289">
                  <c:v>58.947215999999997</c:v>
                </c:pt>
                <c:pt idx="290">
                  <c:v>58.946896000000002</c:v>
                </c:pt>
                <c:pt idx="291">
                  <c:v>58.946598000000002</c:v>
                </c:pt>
                <c:pt idx="292">
                  <c:v>58.946311999999999</c:v>
                </c:pt>
                <c:pt idx="293">
                  <c:v>58.946036999999997</c:v>
                </c:pt>
                <c:pt idx="294">
                  <c:v>58.945785999999998</c:v>
                </c:pt>
                <c:pt idx="295">
                  <c:v>58.945545000000003</c:v>
                </c:pt>
                <c:pt idx="296">
                  <c:v>58.945320000000002</c:v>
                </c:pt>
                <c:pt idx="297">
                  <c:v>58.945113999999997</c:v>
                </c:pt>
                <c:pt idx="298">
                  <c:v>58.944920000000003</c:v>
                </c:pt>
                <c:pt idx="299">
                  <c:v>58.944744</c:v>
                </c:pt>
                <c:pt idx="300">
                  <c:v>58.944580000000002</c:v>
                </c:pt>
                <c:pt idx="301">
                  <c:v>58.944431000000002</c:v>
                </c:pt>
                <c:pt idx="302">
                  <c:v>58.944302</c:v>
                </c:pt>
                <c:pt idx="303">
                  <c:v>58.944180000000003</c:v>
                </c:pt>
                <c:pt idx="304">
                  <c:v>58.944077</c:v>
                </c:pt>
                <c:pt idx="305">
                  <c:v>58.943976999999997</c:v>
                </c:pt>
                <c:pt idx="306">
                  <c:v>58.943897</c:v>
                </c:pt>
                <c:pt idx="307">
                  <c:v>58.943829000000001</c:v>
                </c:pt>
                <c:pt idx="308">
                  <c:v>58.943767999999999</c:v>
                </c:pt>
                <c:pt idx="309">
                  <c:v>58.943717999999997</c:v>
                </c:pt>
                <c:pt idx="310">
                  <c:v>58.943676000000004</c:v>
                </c:pt>
                <c:pt idx="311">
                  <c:v>58.943638</c:v>
                </c:pt>
                <c:pt idx="312">
                  <c:v>58.943610999999997</c:v>
                </c:pt>
                <c:pt idx="313">
                  <c:v>58.943584000000001</c:v>
                </c:pt>
                <c:pt idx="314">
                  <c:v>58.943565</c:v>
                </c:pt>
                <c:pt idx="315">
                  <c:v>58.943545999999998</c:v>
                </c:pt>
                <c:pt idx="316">
                  <c:v>58.943531</c:v>
                </c:pt>
                <c:pt idx="317">
                  <c:v>58.943516000000002</c:v>
                </c:pt>
                <c:pt idx="318">
                  <c:v>58.943503999999997</c:v>
                </c:pt>
                <c:pt idx="319">
                  <c:v>58.943492999999997</c:v>
                </c:pt>
                <c:pt idx="320">
                  <c:v>58.943480999999998</c:v>
                </c:pt>
                <c:pt idx="321">
                  <c:v>58.943466000000001</c:v>
                </c:pt>
                <c:pt idx="322">
                  <c:v>58.943455</c:v>
                </c:pt>
                <c:pt idx="323">
                  <c:v>58.943443000000002</c:v>
                </c:pt>
                <c:pt idx="324">
                  <c:v>58.943432000000001</c:v>
                </c:pt>
                <c:pt idx="325">
                  <c:v>58.943416999999997</c:v>
                </c:pt>
                <c:pt idx="326">
                  <c:v>58.943404999999998</c:v>
                </c:pt>
                <c:pt idx="327">
                  <c:v>58.943398000000002</c:v>
                </c:pt>
                <c:pt idx="328">
                  <c:v>58.943393999999998</c:v>
                </c:pt>
                <c:pt idx="329">
                  <c:v>58.943385999999997</c:v>
                </c:pt>
                <c:pt idx="330">
                  <c:v>58.943385999999997</c:v>
                </c:pt>
                <c:pt idx="331">
                  <c:v>58.943390000000001</c:v>
                </c:pt>
                <c:pt idx="332">
                  <c:v>58.943398000000002</c:v>
                </c:pt>
                <c:pt idx="333">
                  <c:v>58.943409000000003</c:v>
                </c:pt>
                <c:pt idx="334">
                  <c:v>58.943432000000001</c:v>
                </c:pt>
                <c:pt idx="335">
                  <c:v>58.943461999999997</c:v>
                </c:pt>
                <c:pt idx="336">
                  <c:v>58.943503999999997</c:v>
                </c:pt>
                <c:pt idx="337">
                  <c:v>58.943550000000002</c:v>
                </c:pt>
                <c:pt idx="338">
                  <c:v>58.943610999999997</c:v>
                </c:pt>
                <c:pt idx="339">
                  <c:v>58.943680000000001</c:v>
                </c:pt>
                <c:pt idx="340">
                  <c:v>58.943767999999999</c:v>
                </c:pt>
                <c:pt idx="341">
                  <c:v>58.943863</c:v>
                </c:pt>
                <c:pt idx="342">
                  <c:v>58.943976999999997</c:v>
                </c:pt>
                <c:pt idx="343">
                  <c:v>58.944102999999998</c:v>
                </c:pt>
                <c:pt idx="344">
                  <c:v>58.944248000000002</c:v>
                </c:pt>
                <c:pt idx="345">
                  <c:v>58.944405000000003</c:v>
                </c:pt>
                <c:pt idx="346">
                  <c:v>58.944580000000002</c:v>
                </c:pt>
                <c:pt idx="347">
                  <c:v>58.944771000000003</c:v>
                </c:pt>
                <c:pt idx="348">
                  <c:v>58.944972999999997</c:v>
                </c:pt>
                <c:pt idx="349">
                  <c:v>58.945194000000001</c:v>
                </c:pt>
                <c:pt idx="350">
                  <c:v>58.945430999999999</c:v>
                </c:pt>
                <c:pt idx="351">
                  <c:v>58.945683000000002</c:v>
                </c:pt>
                <c:pt idx="352">
                  <c:v>58.945950000000003</c:v>
                </c:pt>
                <c:pt idx="353">
                  <c:v>58.946227999999998</c:v>
                </c:pt>
                <c:pt idx="354">
                  <c:v>58.946522000000002</c:v>
                </c:pt>
                <c:pt idx="355">
                  <c:v>58.946826999999999</c:v>
                </c:pt>
                <c:pt idx="356">
                  <c:v>58.947139999999997</c:v>
                </c:pt>
                <c:pt idx="357">
                  <c:v>58.947463999999997</c:v>
                </c:pt>
                <c:pt idx="358">
                  <c:v>58.947800000000001</c:v>
                </c:pt>
                <c:pt idx="359">
                  <c:v>58.948143000000002</c:v>
                </c:pt>
                <c:pt idx="360">
                  <c:v>58.948498000000001</c:v>
                </c:pt>
                <c:pt idx="361">
                  <c:v>58.948860000000003</c:v>
                </c:pt>
                <c:pt idx="362">
                  <c:v>58.949226000000003</c:v>
                </c:pt>
                <c:pt idx="363">
                  <c:v>58.949593</c:v>
                </c:pt>
                <c:pt idx="364">
                  <c:v>58.94997</c:v>
                </c:pt>
                <c:pt idx="365">
                  <c:v>58.950347999999998</c:v>
                </c:pt>
                <c:pt idx="366">
                  <c:v>58.950729000000003</c:v>
                </c:pt>
                <c:pt idx="367">
                  <c:v>58.951118000000001</c:v>
                </c:pt>
                <c:pt idx="368">
                  <c:v>58.951507999999997</c:v>
                </c:pt>
                <c:pt idx="369">
                  <c:v>58.951897000000002</c:v>
                </c:pt>
                <c:pt idx="370">
                  <c:v>58.952286000000001</c:v>
                </c:pt>
                <c:pt idx="371">
                  <c:v>58.952679000000003</c:v>
                </c:pt>
                <c:pt idx="372">
                  <c:v>58.953074999999998</c:v>
                </c:pt>
                <c:pt idx="373">
                  <c:v>58.953468000000001</c:v>
                </c:pt>
                <c:pt idx="374">
                  <c:v>58.953865</c:v>
                </c:pt>
                <c:pt idx="375">
                  <c:v>58.954265999999997</c:v>
                </c:pt>
                <c:pt idx="376">
                  <c:v>58.954661999999999</c:v>
                </c:pt>
                <c:pt idx="377">
                  <c:v>58.955063000000003</c:v>
                </c:pt>
                <c:pt idx="378">
                  <c:v>58.955463000000002</c:v>
                </c:pt>
                <c:pt idx="379">
                  <c:v>58.955863999999998</c:v>
                </c:pt>
                <c:pt idx="380">
                  <c:v>58.956268000000001</c:v>
                </c:pt>
                <c:pt idx="381">
                  <c:v>58.956673000000002</c:v>
                </c:pt>
                <c:pt idx="382">
                  <c:v>58.957076999999998</c:v>
                </c:pt>
                <c:pt idx="383">
                  <c:v>58.957489000000002</c:v>
                </c:pt>
                <c:pt idx="384">
                  <c:v>58.957904999999997</c:v>
                </c:pt>
                <c:pt idx="385">
                  <c:v>58.958323999999998</c:v>
                </c:pt>
                <c:pt idx="386">
                  <c:v>58.958748</c:v>
                </c:pt>
                <c:pt idx="387">
                  <c:v>58.959175000000002</c:v>
                </c:pt>
                <c:pt idx="388">
                  <c:v>58.959606000000001</c:v>
                </c:pt>
                <c:pt idx="389">
                  <c:v>58.960045000000001</c:v>
                </c:pt>
                <c:pt idx="390">
                  <c:v>58.960498999999999</c:v>
                </c:pt>
                <c:pt idx="391">
                  <c:v>58.960953000000003</c:v>
                </c:pt>
                <c:pt idx="392">
                  <c:v>58.961410999999998</c:v>
                </c:pt>
                <c:pt idx="393">
                  <c:v>58.961875999999997</c:v>
                </c:pt>
                <c:pt idx="394">
                  <c:v>58.962353</c:v>
                </c:pt>
                <c:pt idx="395">
                  <c:v>58.962840999999997</c:v>
                </c:pt>
                <c:pt idx="396">
                  <c:v>58.963329000000002</c:v>
                </c:pt>
                <c:pt idx="397">
                  <c:v>58.963828999999997</c:v>
                </c:pt>
                <c:pt idx="398">
                  <c:v>58.96434</c:v>
                </c:pt>
                <c:pt idx="399">
                  <c:v>58.964858999999997</c:v>
                </c:pt>
                <c:pt idx="400">
                  <c:v>58.965389000000002</c:v>
                </c:pt>
                <c:pt idx="401">
                  <c:v>58.965927000000001</c:v>
                </c:pt>
                <c:pt idx="402">
                  <c:v>58.966473000000001</c:v>
                </c:pt>
                <c:pt idx="403">
                  <c:v>58.967030000000001</c:v>
                </c:pt>
                <c:pt idx="404">
                  <c:v>58.967598000000002</c:v>
                </c:pt>
                <c:pt idx="405">
                  <c:v>58.968170000000001</c:v>
                </c:pt>
                <c:pt idx="406">
                  <c:v>58.968758000000001</c:v>
                </c:pt>
                <c:pt idx="407">
                  <c:v>58.969352999999998</c:v>
                </c:pt>
                <c:pt idx="408">
                  <c:v>58.969954999999999</c:v>
                </c:pt>
                <c:pt idx="409">
                  <c:v>58.970573000000002</c:v>
                </c:pt>
                <c:pt idx="410">
                  <c:v>58.971195000000002</c:v>
                </c:pt>
                <c:pt idx="411">
                  <c:v>58.971828000000002</c:v>
                </c:pt>
                <c:pt idx="412">
                  <c:v>58.972465999999997</c:v>
                </c:pt>
                <c:pt idx="413">
                  <c:v>58.973114000000002</c:v>
                </c:pt>
                <c:pt idx="414">
                  <c:v>58.973773999999999</c:v>
                </c:pt>
                <c:pt idx="415">
                  <c:v>58.974434000000002</c:v>
                </c:pt>
                <c:pt idx="416">
                  <c:v>58.975101000000002</c:v>
                </c:pt>
                <c:pt idx="417">
                  <c:v>58.97578</c:v>
                </c:pt>
                <c:pt idx="418">
                  <c:v>58.976460000000003</c:v>
                </c:pt>
                <c:pt idx="419">
                  <c:v>58.977145999999998</c:v>
                </c:pt>
                <c:pt idx="420">
                  <c:v>58.977837000000001</c:v>
                </c:pt>
                <c:pt idx="421">
                  <c:v>58.978527</c:v>
                </c:pt>
                <c:pt idx="422">
                  <c:v>58.979221000000003</c:v>
                </c:pt>
                <c:pt idx="423">
                  <c:v>58.979919000000002</c:v>
                </c:pt>
                <c:pt idx="424">
                  <c:v>58.980620999999999</c:v>
                </c:pt>
                <c:pt idx="425">
                  <c:v>58.981323000000003</c:v>
                </c:pt>
                <c:pt idx="426">
                  <c:v>58.982021000000003</c:v>
                </c:pt>
                <c:pt idx="427">
                  <c:v>58.982726999999997</c:v>
                </c:pt>
                <c:pt idx="428">
                  <c:v>58.983432999999998</c:v>
                </c:pt>
                <c:pt idx="429">
                  <c:v>58.984138000000002</c:v>
                </c:pt>
                <c:pt idx="430">
                  <c:v>58.984839999999998</c:v>
                </c:pt>
                <c:pt idx="431">
                  <c:v>58.985545999999999</c:v>
                </c:pt>
                <c:pt idx="432">
                  <c:v>58.986252</c:v>
                </c:pt>
                <c:pt idx="433">
                  <c:v>58.986958000000001</c:v>
                </c:pt>
                <c:pt idx="434">
                  <c:v>58.987662999999998</c:v>
                </c:pt>
                <c:pt idx="435">
                  <c:v>58.988368999999999</c:v>
                </c:pt>
                <c:pt idx="436">
                  <c:v>58.989075</c:v>
                </c:pt>
                <c:pt idx="437">
                  <c:v>58.989780000000003</c:v>
                </c:pt>
                <c:pt idx="438">
                  <c:v>58.990485999999997</c:v>
                </c:pt>
                <c:pt idx="439">
                  <c:v>58.991196000000002</c:v>
                </c:pt>
                <c:pt idx="440">
                  <c:v>58.991909</c:v>
                </c:pt>
                <c:pt idx="441">
                  <c:v>58.992615000000001</c:v>
                </c:pt>
                <c:pt idx="442">
                  <c:v>58.993332000000002</c:v>
                </c:pt>
                <c:pt idx="443">
                  <c:v>58.994048999999997</c:v>
                </c:pt>
                <c:pt idx="444">
                  <c:v>58.994770000000003</c:v>
                </c:pt>
                <c:pt idx="445">
                  <c:v>58.995494999999998</c:v>
                </c:pt>
                <c:pt idx="446">
                  <c:v>58.996223000000001</c:v>
                </c:pt>
                <c:pt idx="447">
                  <c:v>58.996960000000001</c:v>
                </c:pt>
                <c:pt idx="448">
                  <c:v>58.997700000000002</c:v>
                </c:pt>
                <c:pt idx="449">
                  <c:v>58.998446999999999</c:v>
                </c:pt>
                <c:pt idx="450">
                  <c:v>58.999203000000001</c:v>
                </c:pt>
                <c:pt idx="451">
                  <c:v>58.999966000000001</c:v>
                </c:pt>
                <c:pt idx="452">
                  <c:v>59.000731999999999</c:v>
                </c:pt>
                <c:pt idx="453">
                  <c:v>59.001511000000001</c:v>
                </c:pt>
                <c:pt idx="454">
                  <c:v>59.002293000000002</c:v>
                </c:pt>
                <c:pt idx="455">
                  <c:v>59.003081999999999</c:v>
                </c:pt>
                <c:pt idx="456">
                  <c:v>59.003883000000002</c:v>
                </c:pt>
                <c:pt idx="457">
                  <c:v>59.004691999999999</c:v>
                </c:pt>
                <c:pt idx="458">
                  <c:v>59.005507999999999</c:v>
                </c:pt>
                <c:pt idx="459">
                  <c:v>59.006335999999997</c:v>
                </c:pt>
                <c:pt idx="460">
                  <c:v>59.007164000000003</c:v>
                </c:pt>
                <c:pt idx="461">
                  <c:v>59.008003000000002</c:v>
                </c:pt>
                <c:pt idx="462">
                  <c:v>59.008850000000002</c:v>
                </c:pt>
                <c:pt idx="463">
                  <c:v>59.009701</c:v>
                </c:pt>
                <c:pt idx="464">
                  <c:v>59.010559000000001</c:v>
                </c:pt>
                <c:pt idx="465">
                  <c:v>59.011425000000003</c:v>
                </c:pt>
                <c:pt idx="466">
                  <c:v>59.012290999999998</c:v>
                </c:pt>
                <c:pt idx="467">
                  <c:v>59.013165000000001</c:v>
                </c:pt>
                <c:pt idx="468">
                  <c:v>59.014049999999997</c:v>
                </c:pt>
                <c:pt idx="469">
                  <c:v>59.014930999999997</c:v>
                </c:pt>
                <c:pt idx="470">
                  <c:v>59.015819999999998</c:v>
                </c:pt>
                <c:pt idx="471">
                  <c:v>59.016711999999998</c:v>
                </c:pt>
                <c:pt idx="472">
                  <c:v>59.017609</c:v>
                </c:pt>
                <c:pt idx="473">
                  <c:v>59.018509000000002</c:v>
                </c:pt>
                <c:pt idx="474">
                  <c:v>59.019409000000003</c:v>
                </c:pt>
                <c:pt idx="475">
                  <c:v>59.020313000000002</c:v>
                </c:pt>
                <c:pt idx="476">
                  <c:v>59.021217</c:v>
                </c:pt>
                <c:pt idx="477">
                  <c:v>59.022129</c:v>
                </c:pt>
                <c:pt idx="478">
                  <c:v>59.023037000000002</c:v>
                </c:pt>
                <c:pt idx="479">
                  <c:v>59.023949000000002</c:v>
                </c:pt>
                <c:pt idx="480">
                  <c:v>59.024859999999997</c:v>
                </c:pt>
                <c:pt idx="481">
                  <c:v>59.025772000000003</c:v>
                </c:pt>
                <c:pt idx="482">
                  <c:v>59.026684000000003</c:v>
                </c:pt>
                <c:pt idx="483">
                  <c:v>59.027599000000002</c:v>
                </c:pt>
                <c:pt idx="484">
                  <c:v>59.028514999999999</c:v>
                </c:pt>
                <c:pt idx="485">
                  <c:v>59.029426999999998</c:v>
                </c:pt>
                <c:pt idx="486">
                  <c:v>59.030346000000002</c:v>
                </c:pt>
                <c:pt idx="487">
                  <c:v>59.031264999999998</c:v>
                </c:pt>
                <c:pt idx="488">
                  <c:v>59.032181000000001</c:v>
                </c:pt>
                <c:pt idx="489">
                  <c:v>59.033104000000002</c:v>
                </c:pt>
                <c:pt idx="490">
                  <c:v>59.034027000000002</c:v>
                </c:pt>
                <c:pt idx="491">
                  <c:v>59.034950000000002</c:v>
                </c:pt>
                <c:pt idx="492">
                  <c:v>59.035873000000002</c:v>
                </c:pt>
                <c:pt idx="493">
                  <c:v>59.036799999999999</c:v>
                </c:pt>
                <c:pt idx="494">
                  <c:v>59.037731000000001</c:v>
                </c:pt>
                <c:pt idx="495">
                  <c:v>59.038665999999999</c:v>
                </c:pt>
                <c:pt idx="496">
                  <c:v>59.0396</c:v>
                </c:pt>
                <c:pt idx="497">
                  <c:v>59.040539000000003</c:v>
                </c:pt>
                <c:pt idx="498">
                  <c:v>59.041477</c:v>
                </c:pt>
                <c:pt idx="499">
                  <c:v>59.042422999999999</c:v>
                </c:pt>
                <c:pt idx="500">
                  <c:v>59.043368999999998</c:v>
                </c:pt>
                <c:pt idx="501">
                  <c:v>59.044322999999999</c:v>
                </c:pt>
                <c:pt idx="502">
                  <c:v>59.045276999999999</c:v>
                </c:pt>
                <c:pt idx="503">
                  <c:v>59.046233999999998</c:v>
                </c:pt>
                <c:pt idx="504">
                  <c:v>59.047195000000002</c:v>
                </c:pt>
                <c:pt idx="505">
                  <c:v>59.048161</c:v>
                </c:pt>
                <c:pt idx="506">
                  <c:v>59.049129000000001</c:v>
                </c:pt>
                <c:pt idx="507">
                  <c:v>59.050102000000003</c:v>
                </c:pt>
                <c:pt idx="508">
                  <c:v>59.051079000000001</c:v>
                </c:pt>
                <c:pt idx="509">
                  <c:v>59.052055000000003</c:v>
                </c:pt>
                <c:pt idx="510">
                  <c:v>59.053043000000002</c:v>
                </c:pt>
                <c:pt idx="511">
                  <c:v>59.054034999999999</c:v>
                </c:pt>
                <c:pt idx="512">
                  <c:v>59.055031</c:v>
                </c:pt>
                <c:pt idx="513">
                  <c:v>59.05603</c:v>
                </c:pt>
                <c:pt idx="514">
                  <c:v>59.057037000000001</c:v>
                </c:pt>
                <c:pt idx="515">
                  <c:v>59.058044000000002</c:v>
                </c:pt>
                <c:pt idx="516">
                  <c:v>59.059058999999998</c:v>
                </c:pt>
                <c:pt idx="517">
                  <c:v>59.060077999999997</c:v>
                </c:pt>
                <c:pt idx="518">
                  <c:v>59.061100000000003</c:v>
                </c:pt>
                <c:pt idx="519">
                  <c:v>59.062125999999999</c:v>
                </c:pt>
                <c:pt idx="520">
                  <c:v>59.063160000000003</c:v>
                </c:pt>
                <c:pt idx="521">
                  <c:v>59.064194000000001</c:v>
                </c:pt>
                <c:pt idx="522">
                  <c:v>59.065235000000001</c:v>
                </c:pt>
                <c:pt idx="523">
                  <c:v>59.066279999999999</c:v>
                </c:pt>
                <c:pt idx="524">
                  <c:v>59.067329000000001</c:v>
                </c:pt>
                <c:pt idx="525">
                  <c:v>59.068375000000003</c:v>
                </c:pt>
                <c:pt idx="526">
                  <c:v>59.069431000000002</c:v>
                </c:pt>
                <c:pt idx="527">
                  <c:v>59.070487999999997</c:v>
                </c:pt>
                <c:pt idx="528">
                  <c:v>59.071548</c:v>
                </c:pt>
                <c:pt idx="529">
                  <c:v>59.072609</c:v>
                </c:pt>
                <c:pt idx="530">
                  <c:v>59.073677000000004</c:v>
                </c:pt>
                <c:pt idx="531">
                  <c:v>59.074745</c:v>
                </c:pt>
                <c:pt idx="532">
                  <c:v>59.075812999999997</c:v>
                </c:pt>
                <c:pt idx="533">
                  <c:v>59.076889000000001</c:v>
                </c:pt>
                <c:pt idx="534">
                  <c:v>59.077964999999999</c:v>
                </c:pt>
                <c:pt idx="535">
                  <c:v>59.079040999999997</c:v>
                </c:pt>
                <c:pt idx="536">
                  <c:v>59.080115999999997</c:v>
                </c:pt>
                <c:pt idx="537">
                  <c:v>59.081195999999998</c:v>
                </c:pt>
                <c:pt idx="538">
                  <c:v>59.082279</c:v>
                </c:pt>
                <c:pt idx="539">
                  <c:v>59.083359000000002</c:v>
                </c:pt>
                <c:pt idx="540">
                  <c:v>59.084442000000003</c:v>
                </c:pt>
                <c:pt idx="541">
                  <c:v>59.085529000000001</c:v>
                </c:pt>
                <c:pt idx="542">
                  <c:v>59.086616999999997</c:v>
                </c:pt>
                <c:pt idx="543">
                  <c:v>59.087699999999998</c:v>
                </c:pt>
                <c:pt idx="544">
                  <c:v>59.088787000000004</c:v>
                </c:pt>
                <c:pt idx="545">
                  <c:v>59.089869999999998</c:v>
                </c:pt>
                <c:pt idx="546">
                  <c:v>59.090958000000001</c:v>
                </c:pt>
                <c:pt idx="547">
                  <c:v>59.092049000000003</c:v>
                </c:pt>
                <c:pt idx="548">
                  <c:v>59.093136000000001</c:v>
                </c:pt>
                <c:pt idx="549">
                  <c:v>59.094226999999997</c:v>
                </c:pt>
                <c:pt idx="550">
                  <c:v>59.095314000000002</c:v>
                </c:pt>
                <c:pt idx="551">
                  <c:v>59.096404999999997</c:v>
                </c:pt>
                <c:pt idx="552">
                  <c:v>59.097499999999997</c:v>
                </c:pt>
                <c:pt idx="553">
                  <c:v>59.098595000000003</c:v>
                </c:pt>
                <c:pt idx="554">
                  <c:v>59.099693000000002</c:v>
                </c:pt>
                <c:pt idx="555">
                  <c:v>59.100791999999998</c:v>
                </c:pt>
                <c:pt idx="556">
                  <c:v>59.101897999999998</c:v>
                </c:pt>
                <c:pt idx="557">
                  <c:v>59.102997000000002</c:v>
                </c:pt>
                <c:pt idx="558">
                  <c:v>59.104106999999999</c:v>
                </c:pt>
                <c:pt idx="559">
                  <c:v>59.105217000000003</c:v>
                </c:pt>
                <c:pt idx="560">
                  <c:v>59.106330999999997</c:v>
                </c:pt>
                <c:pt idx="561">
                  <c:v>59.107444999999998</c:v>
                </c:pt>
                <c:pt idx="562">
                  <c:v>59.108561999999999</c:v>
                </c:pt>
                <c:pt idx="563">
                  <c:v>59.109684000000001</c:v>
                </c:pt>
                <c:pt idx="564">
                  <c:v>59.110813</c:v>
                </c:pt>
                <c:pt idx="565">
                  <c:v>59.111938000000002</c:v>
                </c:pt>
                <c:pt idx="566">
                  <c:v>59.113070999999998</c:v>
                </c:pt>
                <c:pt idx="567">
                  <c:v>59.114204000000001</c:v>
                </c:pt>
                <c:pt idx="568">
                  <c:v>59.115341000000001</c:v>
                </c:pt>
                <c:pt idx="569">
                  <c:v>59.116486000000002</c:v>
                </c:pt>
                <c:pt idx="570">
                  <c:v>59.117629999999998</c:v>
                </c:pt>
                <c:pt idx="571">
                  <c:v>59.118777999999999</c:v>
                </c:pt>
                <c:pt idx="572">
                  <c:v>59.119929999999997</c:v>
                </c:pt>
                <c:pt idx="573">
                  <c:v>59.121082000000001</c:v>
                </c:pt>
                <c:pt idx="574">
                  <c:v>59.122242</c:v>
                </c:pt>
                <c:pt idx="575">
                  <c:v>59.123404999999998</c:v>
                </c:pt>
                <c:pt idx="576">
                  <c:v>59.124569000000001</c:v>
                </c:pt>
                <c:pt idx="577">
                  <c:v>59.125736000000003</c:v>
                </c:pt>
                <c:pt idx="578">
                  <c:v>59.126904000000003</c:v>
                </c:pt>
                <c:pt idx="579">
                  <c:v>59.128078000000002</c:v>
                </c:pt>
                <c:pt idx="580">
                  <c:v>59.129249999999999</c:v>
                </c:pt>
                <c:pt idx="581">
                  <c:v>59.130428000000002</c:v>
                </c:pt>
                <c:pt idx="582">
                  <c:v>59.131607000000002</c:v>
                </c:pt>
                <c:pt idx="583">
                  <c:v>59.13279</c:v>
                </c:pt>
                <c:pt idx="584">
                  <c:v>59.133968000000003</c:v>
                </c:pt>
                <c:pt idx="585">
                  <c:v>59.135151</c:v>
                </c:pt>
                <c:pt idx="586">
                  <c:v>59.136336999999997</c:v>
                </c:pt>
                <c:pt idx="587">
                  <c:v>59.137520000000002</c:v>
                </c:pt>
                <c:pt idx="588">
                  <c:v>59.138705999999999</c:v>
                </c:pt>
                <c:pt idx="589">
                  <c:v>59.139893000000001</c:v>
                </c:pt>
                <c:pt idx="590">
                  <c:v>59.141083000000002</c:v>
                </c:pt>
                <c:pt idx="591">
                  <c:v>59.142268999999999</c:v>
                </c:pt>
                <c:pt idx="592">
                  <c:v>59.143459</c:v>
                </c:pt>
                <c:pt idx="593">
                  <c:v>59.144646000000002</c:v>
                </c:pt>
                <c:pt idx="594">
                  <c:v>59.14584</c:v>
                </c:pt>
                <c:pt idx="595">
                  <c:v>59.147033999999998</c:v>
                </c:pt>
                <c:pt idx="596">
                  <c:v>59.148228000000003</c:v>
                </c:pt>
                <c:pt idx="597">
                  <c:v>59.149422000000001</c:v>
                </c:pt>
                <c:pt idx="598">
                  <c:v>59.150615999999999</c:v>
                </c:pt>
                <c:pt idx="599">
                  <c:v>59.151809999999998</c:v>
                </c:pt>
                <c:pt idx="600">
                  <c:v>59.153008</c:v>
                </c:pt>
                <c:pt idx="601">
                  <c:v>59.154204999999997</c:v>
                </c:pt>
                <c:pt idx="602">
                  <c:v>59.155403</c:v>
                </c:pt>
                <c:pt idx="603">
                  <c:v>59.156604999999999</c:v>
                </c:pt>
                <c:pt idx="604">
                  <c:v>59.157806000000001</c:v>
                </c:pt>
                <c:pt idx="605">
                  <c:v>59.159008</c:v>
                </c:pt>
                <c:pt idx="606">
                  <c:v>59.160209999999999</c:v>
                </c:pt>
                <c:pt idx="607">
                  <c:v>59.161414999999998</c:v>
                </c:pt>
                <c:pt idx="608">
                  <c:v>59.162621000000001</c:v>
                </c:pt>
                <c:pt idx="609">
                  <c:v>59.163826</c:v>
                </c:pt>
                <c:pt idx="610">
                  <c:v>59.165035000000003</c:v>
                </c:pt>
                <c:pt idx="611">
                  <c:v>59.166245000000004</c:v>
                </c:pt>
                <c:pt idx="612">
                  <c:v>59.167458000000003</c:v>
                </c:pt>
                <c:pt idx="613">
                  <c:v>59.168671000000003</c:v>
                </c:pt>
                <c:pt idx="614">
                  <c:v>59.169879999999999</c:v>
                </c:pt>
                <c:pt idx="615">
                  <c:v>59.171097000000003</c:v>
                </c:pt>
                <c:pt idx="616">
                  <c:v>59.172317999999997</c:v>
                </c:pt>
                <c:pt idx="617">
                  <c:v>59.173538000000001</c:v>
                </c:pt>
                <c:pt idx="618">
                  <c:v>59.174759000000002</c:v>
                </c:pt>
                <c:pt idx="619">
                  <c:v>59.175983000000002</c:v>
                </c:pt>
                <c:pt idx="620">
                  <c:v>59.177208</c:v>
                </c:pt>
                <c:pt idx="621">
                  <c:v>59.178435999999998</c:v>
                </c:pt>
                <c:pt idx="622">
                  <c:v>59.179665</c:v>
                </c:pt>
                <c:pt idx="623">
                  <c:v>59.180897000000002</c:v>
                </c:pt>
                <c:pt idx="624">
                  <c:v>59.182129000000003</c:v>
                </c:pt>
                <c:pt idx="625">
                  <c:v>59.183365000000002</c:v>
                </c:pt>
                <c:pt idx="626">
                  <c:v>59.184601000000001</c:v>
                </c:pt>
                <c:pt idx="627">
                  <c:v>59.185841000000003</c:v>
                </c:pt>
                <c:pt idx="628">
                  <c:v>59.187080000000002</c:v>
                </c:pt>
                <c:pt idx="629">
                  <c:v>59.188319999999997</c:v>
                </c:pt>
                <c:pt idx="630">
                  <c:v>59.189563999999997</c:v>
                </c:pt>
                <c:pt idx="631">
                  <c:v>59.190810999999997</c:v>
                </c:pt>
                <c:pt idx="632">
                  <c:v>59.192055000000003</c:v>
                </c:pt>
                <c:pt idx="633">
                  <c:v>59.193297999999999</c:v>
                </c:pt>
                <c:pt idx="634">
                  <c:v>59.194546000000003</c:v>
                </c:pt>
                <c:pt idx="635">
                  <c:v>59.195793000000002</c:v>
                </c:pt>
                <c:pt idx="636">
                  <c:v>59.197043999999998</c:v>
                </c:pt>
                <c:pt idx="637">
                  <c:v>59.198295999999999</c:v>
                </c:pt>
                <c:pt idx="638">
                  <c:v>59.199547000000003</c:v>
                </c:pt>
                <c:pt idx="639">
                  <c:v>59.200797999999999</c:v>
                </c:pt>
                <c:pt idx="640">
                  <c:v>59.202044999999998</c:v>
                </c:pt>
                <c:pt idx="641">
                  <c:v>59.203296999999999</c:v>
                </c:pt>
                <c:pt idx="642">
                  <c:v>59.204552</c:v>
                </c:pt>
                <c:pt idx="643">
                  <c:v>59.205803000000003</c:v>
                </c:pt>
                <c:pt idx="644">
                  <c:v>59.207053999999999</c:v>
                </c:pt>
                <c:pt idx="645">
                  <c:v>59.208302000000003</c:v>
                </c:pt>
                <c:pt idx="646">
                  <c:v>59.209549000000003</c:v>
                </c:pt>
                <c:pt idx="647">
                  <c:v>59.210796000000002</c:v>
                </c:pt>
                <c:pt idx="648">
                  <c:v>59.212043999999999</c:v>
                </c:pt>
                <c:pt idx="649">
                  <c:v>59.213287000000001</c:v>
                </c:pt>
                <c:pt idx="650">
                  <c:v>59.214531000000001</c:v>
                </c:pt>
                <c:pt idx="651">
                  <c:v>59.215767</c:v>
                </c:pt>
                <c:pt idx="652">
                  <c:v>59.217007000000002</c:v>
                </c:pt>
                <c:pt idx="653">
                  <c:v>59.218243000000001</c:v>
                </c:pt>
                <c:pt idx="654">
                  <c:v>59.219479</c:v>
                </c:pt>
                <c:pt idx="655">
                  <c:v>59.220706999999997</c:v>
                </c:pt>
                <c:pt idx="656">
                  <c:v>59.221938999999999</c:v>
                </c:pt>
                <c:pt idx="657">
                  <c:v>59.223163999999997</c:v>
                </c:pt>
                <c:pt idx="658">
                  <c:v>59.224392000000002</c:v>
                </c:pt>
                <c:pt idx="659">
                  <c:v>59.225608999999999</c:v>
                </c:pt>
                <c:pt idx="660">
                  <c:v>59.22683</c:v>
                </c:pt>
                <c:pt idx="661">
                  <c:v>59.228045999999999</c:v>
                </c:pt>
                <c:pt idx="662">
                  <c:v>59.229258999999999</c:v>
                </c:pt>
                <c:pt idx="663">
                  <c:v>59.230468999999999</c:v>
                </c:pt>
                <c:pt idx="664">
                  <c:v>59.231678000000002</c:v>
                </c:pt>
                <c:pt idx="665">
                  <c:v>59.232880000000002</c:v>
                </c:pt>
                <c:pt idx="666">
                  <c:v>59.234081000000003</c:v>
                </c:pt>
                <c:pt idx="667">
                  <c:v>59.235278999999998</c:v>
                </c:pt>
                <c:pt idx="668">
                  <c:v>59.236477000000001</c:v>
                </c:pt>
                <c:pt idx="669">
                  <c:v>59.237667000000002</c:v>
                </c:pt>
                <c:pt idx="670">
                  <c:v>59.238852999999999</c:v>
                </c:pt>
                <c:pt idx="671">
                  <c:v>59.240031999999999</c:v>
                </c:pt>
                <c:pt idx="672">
                  <c:v>59.241214999999997</c:v>
                </c:pt>
                <c:pt idx="673">
                  <c:v>59.24239</c:v>
                </c:pt>
                <c:pt idx="674">
                  <c:v>59.243564999999997</c:v>
                </c:pt>
                <c:pt idx="675">
                  <c:v>59.244731999999999</c:v>
                </c:pt>
                <c:pt idx="676">
                  <c:v>59.245899000000001</c:v>
                </c:pt>
                <c:pt idx="677">
                  <c:v>59.247059</c:v>
                </c:pt>
                <c:pt idx="678">
                  <c:v>59.248215000000002</c:v>
                </c:pt>
                <c:pt idx="679">
                  <c:v>59.249366999999999</c:v>
                </c:pt>
                <c:pt idx="680">
                  <c:v>59.250518999999997</c:v>
                </c:pt>
                <c:pt idx="681">
                  <c:v>59.251663000000001</c:v>
                </c:pt>
                <c:pt idx="682">
                  <c:v>59.252803999999998</c:v>
                </c:pt>
                <c:pt idx="683">
                  <c:v>59.253940999999998</c:v>
                </c:pt>
                <c:pt idx="684">
                  <c:v>59.255074</c:v>
                </c:pt>
                <c:pt idx="685">
                  <c:v>59.256202999999999</c:v>
                </c:pt>
                <c:pt idx="686">
                  <c:v>59.257323999999997</c:v>
                </c:pt>
                <c:pt idx="687">
                  <c:v>59.258442000000002</c:v>
                </c:pt>
                <c:pt idx="688">
                  <c:v>59.259556000000003</c:v>
                </c:pt>
                <c:pt idx="689">
                  <c:v>59.260662000000004</c:v>
                </c:pt>
                <c:pt idx="690">
                  <c:v>59.261764999999997</c:v>
                </c:pt>
                <c:pt idx="691">
                  <c:v>59.262858999999999</c:v>
                </c:pt>
                <c:pt idx="692">
                  <c:v>59.263950000000001</c:v>
                </c:pt>
                <c:pt idx="693">
                  <c:v>59.265037999999997</c:v>
                </c:pt>
                <c:pt idx="694">
                  <c:v>59.266120999999998</c:v>
                </c:pt>
                <c:pt idx="695">
                  <c:v>59.267192999999999</c:v>
                </c:pt>
                <c:pt idx="696">
                  <c:v>59.268265</c:v>
                </c:pt>
                <c:pt idx="697">
                  <c:v>59.269325000000002</c:v>
                </c:pt>
                <c:pt idx="698">
                  <c:v>59.270381999999998</c:v>
                </c:pt>
                <c:pt idx="699">
                  <c:v>59.271434999999997</c:v>
                </c:pt>
                <c:pt idx="700">
                  <c:v>59.272480000000002</c:v>
                </c:pt>
                <c:pt idx="701">
                  <c:v>59.273521000000002</c:v>
                </c:pt>
                <c:pt idx="702">
                  <c:v>59.274554999999999</c:v>
                </c:pt>
                <c:pt idx="703">
                  <c:v>59.275585</c:v>
                </c:pt>
                <c:pt idx="704">
                  <c:v>59.276608000000003</c:v>
                </c:pt>
                <c:pt idx="705">
                  <c:v>59.277625999999998</c:v>
                </c:pt>
                <c:pt idx="706">
                  <c:v>59.278641</c:v>
                </c:pt>
                <c:pt idx="707">
                  <c:v>59.279643999999998</c:v>
                </c:pt>
                <c:pt idx="708">
                  <c:v>59.280642999999998</c:v>
                </c:pt>
                <c:pt idx="709">
                  <c:v>59.281635000000001</c:v>
                </c:pt>
                <c:pt idx="710">
                  <c:v>59.282623000000001</c:v>
                </c:pt>
                <c:pt idx="711">
                  <c:v>59.283603999999997</c:v>
                </c:pt>
                <c:pt idx="712">
                  <c:v>59.284576000000001</c:v>
                </c:pt>
                <c:pt idx="713">
                  <c:v>59.285544999999999</c:v>
                </c:pt>
                <c:pt idx="714">
                  <c:v>59.286507</c:v>
                </c:pt>
                <c:pt idx="715">
                  <c:v>59.287460000000003</c:v>
                </c:pt>
                <c:pt idx="716">
                  <c:v>59.288414000000003</c:v>
                </c:pt>
                <c:pt idx="717">
                  <c:v>59.289352000000001</c:v>
                </c:pt>
                <c:pt idx="718">
                  <c:v>59.290295</c:v>
                </c:pt>
                <c:pt idx="719">
                  <c:v>59.291229000000001</c:v>
                </c:pt>
                <c:pt idx="720">
                  <c:v>59.292152000000002</c:v>
                </c:pt>
                <c:pt idx="721">
                  <c:v>59.293072000000002</c:v>
                </c:pt>
                <c:pt idx="722">
                  <c:v>59.293987000000001</c:v>
                </c:pt>
                <c:pt idx="723">
                  <c:v>59.294899000000001</c:v>
                </c:pt>
                <c:pt idx="724">
                  <c:v>59.295802999999999</c:v>
                </c:pt>
                <c:pt idx="725">
                  <c:v>59.296700000000001</c:v>
                </c:pt>
                <c:pt idx="726">
                  <c:v>59.297592000000002</c:v>
                </c:pt>
                <c:pt idx="727">
                  <c:v>59.298476999999998</c:v>
                </c:pt>
                <c:pt idx="728">
                  <c:v>59.299357999999998</c:v>
                </c:pt>
                <c:pt idx="729">
                  <c:v>59.300227999999997</c:v>
                </c:pt>
                <c:pt idx="730">
                  <c:v>59.301098000000003</c:v>
                </c:pt>
                <c:pt idx="731">
                  <c:v>59.301960000000001</c:v>
                </c:pt>
                <c:pt idx="732">
                  <c:v>59.302810999999998</c:v>
                </c:pt>
                <c:pt idx="733">
                  <c:v>59.303660999999998</c:v>
                </c:pt>
                <c:pt idx="734">
                  <c:v>59.304507999999998</c:v>
                </c:pt>
                <c:pt idx="735">
                  <c:v>59.305343999999998</c:v>
                </c:pt>
                <c:pt idx="736">
                  <c:v>59.306175000000003</c:v>
                </c:pt>
                <c:pt idx="737">
                  <c:v>59.306995000000001</c:v>
                </c:pt>
                <c:pt idx="738">
                  <c:v>59.307816000000003</c:v>
                </c:pt>
                <c:pt idx="739">
                  <c:v>59.308627999999999</c:v>
                </c:pt>
                <c:pt idx="740">
                  <c:v>59.309432999999999</c:v>
                </c:pt>
                <c:pt idx="741">
                  <c:v>59.310234000000001</c:v>
                </c:pt>
                <c:pt idx="742">
                  <c:v>59.311031</c:v>
                </c:pt>
                <c:pt idx="743">
                  <c:v>59.311821000000002</c:v>
                </c:pt>
                <c:pt idx="744">
                  <c:v>59.312603000000003</c:v>
                </c:pt>
                <c:pt idx="745">
                  <c:v>59.313384999999997</c:v>
                </c:pt>
                <c:pt idx="746">
                  <c:v>59.314155999999997</c:v>
                </c:pt>
                <c:pt idx="747">
                  <c:v>59.314922000000003</c:v>
                </c:pt>
                <c:pt idx="748">
                  <c:v>59.315677999999998</c:v>
                </c:pt>
                <c:pt idx="749">
                  <c:v>59.316433000000004</c:v>
                </c:pt>
                <c:pt idx="750">
                  <c:v>59.317180999999998</c:v>
                </c:pt>
                <c:pt idx="751">
                  <c:v>59.317923999999998</c:v>
                </c:pt>
                <c:pt idx="752">
                  <c:v>59.318660999999999</c:v>
                </c:pt>
                <c:pt idx="753">
                  <c:v>59.319389000000001</c:v>
                </c:pt>
                <c:pt idx="754">
                  <c:v>59.320113999999997</c:v>
                </c:pt>
                <c:pt idx="755">
                  <c:v>59.320830999999998</c:v>
                </c:pt>
                <c:pt idx="756">
                  <c:v>59.321545</c:v>
                </c:pt>
                <c:pt idx="757">
                  <c:v>59.322249999999997</c:v>
                </c:pt>
                <c:pt idx="758">
                  <c:v>59.322947999999997</c:v>
                </c:pt>
                <c:pt idx="759">
                  <c:v>59.323647000000001</c:v>
                </c:pt>
                <c:pt idx="760">
                  <c:v>59.324333000000003</c:v>
                </c:pt>
                <c:pt idx="761">
                  <c:v>59.325015999999998</c:v>
                </c:pt>
                <c:pt idx="762">
                  <c:v>59.325695000000003</c:v>
                </c:pt>
                <c:pt idx="763">
                  <c:v>59.326366</c:v>
                </c:pt>
                <c:pt idx="764">
                  <c:v>59.327033999999998</c:v>
                </c:pt>
                <c:pt idx="765">
                  <c:v>59.327694000000001</c:v>
                </c:pt>
                <c:pt idx="766">
                  <c:v>59.32835</c:v>
                </c:pt>
                <c:pt idx="767">
                  <c:v>59.328999000000003</c:v>
                </c:pt>
                <c:pt idx="768">
                  <c:v>59.329642999999997</c:v>
                </c:pt>
                <c:pt idx="769">
                  <c:v>59.330280000000002</c:v>
                </c:pt>
                <c:pt idx="770">
                  <c:v>59.330914</c:v>
                </c:pt>
                <c:pt idx="771">
                  <c:v>59.331543000000003</c:v>
                </c:pt>
                <c:pt idx="772">
                  <c:v>59.332160999999999</c:v>
                </c:pt>
                <c:pt idx="773">
                  <c:v>59.332779000000002</c:v>
                </c:pt>
                <c:pt idx="774">
                  <c:v>59.333388999999997</c:v>
                </c:pt>
                <c:pt idx="775">
                  <c:v>59.333992000000002</c:v>
                </c:pt>
                <c:pt idx="776">
                  <c:v>59.334595</c:v>
                </c:pt>
                <c:pt idx="777">
                  <c:v>59.335186</c:v>
                </c:pt>
                <c:pt idx="778">
                  <c:v>59.335773000000003</c:v>
                </c:pt>
                <c:pt idx="779">
                  <c:v>59.336357</c:v>
                </c:pt>
                <c:pt idx="780">
                  <c:v>59.336936999999999</c:v>
                </c:pt>
                <c:pt idx="781">
                  <c:v>59.337508999999997</c:v>
                </c:pt>
                <c:pt idx="782">
                  <c:v>59.338078000000003</c:v>
                </c:pt>
                <c:pt idx="783">
                  <c:v>59.338638000000003</c:v>
                </c:pt>
                <c:pt idx="784">
                  <c:v>59.339194999999997</c:v>
                </c:pt>
                <c:pt idx="785">
                  <c:v>59.339748</c:v>
                </c:pt>
                <c:pt idx="786">
                  <c:v>59.340297999999997</c:v>
                </c:pt>
                <c:pt idx="787">
                  <c:v>59.340839000000003</c:v>
                </c:pt>
                <c:pt idx="788">
                  <c:v>59.341377000000001</c:v>
                </c:pt>
                <c:pt idx="789">
                  <c:v>59.341911000000003</c:v>
                </c:pt>
                <c:pt idx="790">
                  <c:v>59.342438000000001</c:v>
                </c:pt>
                <c:pt idx="791">
                  <c:v>59.342964000000002</c:v>
                </c:pt>
                <c:pt idx="792">
                  <c:v>59.343482999999999</c:v>
                </c:pt>
                <c:pt idx="793">
                  <c:v>59.343994000000002</c:v>
                </c:pt>
                <c:pt idx="794">
                  <c:v>59.344501000000001</c:v>
                </c:pt>
                <c:pt idx="795">
                  <c:v>59.345001000000003</c:v>
                </c:pt>
                <c:pt idx="796">
                  <c:v>59.345497000000002</c:v>
                </c:pt>
                <c:pt idx="797">
                  <c:v>59.345993</c:v>
                </c:pt>
                <c:pt idx="798">
                  <c:v>59.346480999999997</c:v>
                </c:pt>
                <c:pt idx="799">
                  <c:v>59.346966000000002</c:v>
                </c:pt>
                <c:pt idx="800">
                  <c:v>59.347439000000001</c:v>
                </c:pt>
                <c:pt idx="801">
                  <c:v>59.347915999999998</c:v>
                </c:pt>
                <c:pt idx="802">
                  <c:v>59.348385</c:v>
                </c:pt>
                <c:pt idx="803">
                  <c:v>59.348849999999999</c:v>
                </c:pt>
                <c:pt idx="804">
                  <c:v>59.349308000000001</c:v>
                </c:pt>
                <c:pt idx="805">
                  <c:v>59.349766000000002</c:v>
                </c:pt>
                <c:pt idx="806">
                  <c:v>59.350216000000003</c:v>
                </c:pt>
                <c:pt idx="807">
                  <c:v>59.350662</c:v>
                </c:pt>
                <c:pt idx="808">
                  <c:v>59.351104999999997</c:v>
                </c:pt>
                <c:pt idx="809">
                  <c:v>59.351542999999999</c:v>
                </c:pt>
                <c:pt idx="810">
                  <c:v>59.351973999999998</c:v>
                </c:pt>
                <c:pt idx="811">
                  <c:v>59.352406000000002</c:v>
                </c:pt>
                <c:pt idx="812">
                  <c:v>59.352829</c:v>
                </c:pt>
                <c:pt idx="813">
                  <c:v>59.353248999999998</c:v>
                </c:pt>
                <c:pt idx="814">
                  <c:v>59.353664000000002</c:v>
                </c:pt>
                <c:pt idx="815">
                  <c:v>59.354073</c:v>
                </c:pt>
                <c:pt idx="816">
                  <c:v>59.354481</c:v>
                </c:pt>
                <c:pt idx="817">
                  <c:v>59.354880999999999</c:v>
                </c:pt>
                <c:pt idx="818">
                  <c:v>59.355277999999998</c:v>
                </c:pt>
                <c:pt idx="819">
                  <c:v>59.355671000000001</c:v>
                </c:pt>
                <c:pt idx="820">
                  <c:v>59.356059999999999</c:v>
                </c:pt>
                <c:pt idx="821">
                  <c:v>59.356445000000001</c:v>
                </c:pt>
                <c:pt idx="822">
                  <c:v>59.356827000000003</c:v>
                </c:pt>
                <c:pt idx="823">
                  <c:v>59.357201000000003</c:v>
                </c:pt>
                <c:pt idx="824">
                  <c:v>59.357574</c:v>
                </c:pt>
                <c:pt idx="825">
                  <c:v>59.357944000000003</c:v>
                </c:pt>
                <c:pt idx="826">
                  <c:v>59.358307000000003</c:v>
                </c:pt>
                <c:pt idx="827">
                  <c:v>59.358668999999999</c:v>
                </c:pt>
                <c:pt idx="828">
                  <c:v>59.359031999999999</c:v>
                </c:pt>
                <c:pt idx="829">
                  <c:v>59.359383000000001</c:v>
                </c:pt>
                <c:pt idx="830">
                  <c:v>59.359734000000003</c:v>
                </c:pt>
                <c:pt idx="831">
                  <c:v>59.360076999999997</c:v>
                </c:pt>
                <c:pt idx="832">
                  <c:v>59.360419999999998</c:v>
                </c:pt>
                <c:pt idx="833">
                  <c:v>59.360764000000003</c:v>
                </c:pt>
                <c:pt idx="834">
                  <c:v>59.361099000000003</c:v>
                </c:pt>
                <c:pt idx="835">
                  <c:v>59.361426999999999</c:v>
                </c:pt>
                <c:pt idx="836">
                  <c:v>59.361755000000002</c:v>
                </c:pt>
                <c:pt idx="837">
                  <c:v>59.362076000000002</c:v>
                </c:pt>
                <c:pt idx="838">
                  <c:v>59.362400000000001</c:v>
                </c:pt>
                <c:pt idx="839">
                  <c:v>59.362712999999999</c:v>
                </c:pt>
                <c:pt idx="840">
                  <c:v>59.363028999999997</c:v>
                </c:pt>
                <c:pt idx="841">
                  <c:v>59.363334999999999</c:v>
                </c:pt>
                <c:pt idx="842">
                  <c:v>59.363639999999997</c:v>
                </c:pt>
                <c:pt idx="843">
                  <c:v>59.363945000000001</c:v>
                </c:pt>
                <c:pt idx="844">
                  <c:v>59.364243000000002</c:v>
                </c:pt>
                <c:pt idx="845">
                  <c:v>59.364539999999998</c:v>
                </c:pt>
                <c:pt idx="846">
                  <c:v>59.364829999999998</c:v>
                </c:pt>
                <c:pt idx="847">
                  <c:v>59.365119999999997</c:v>
                </c:pt>
                <c:pt idx="848">
                  <c:v>59.365406</c:v>
                </c:pt>
                <c:pt idx="849">
                  <c:v>59.365687999999999</c:v>
                </c:pt>
                <c:pt idx="850">
                  <c:v>59.365966999999998</c:v>
                </c:pt>
                <c:pt idx="851">
                  <c:v>59.366249000000003</c:v>
                </c:pt>
                <c:pt idx="852">
                  <c:v>59.366520000000001</c:v>
                </c:pt>
                <c:pt idx="853">
                  <c:v>59.366790999999999</c:v>
                </c:pt>
                <c:pt idx="854">
                  <c:v>59.367058</c:v>
                </c:pt>
                <c:pt idx="855">
                  <c:v>59.367320999999997</c:v>
                </c:pt>
                <c:pt idx="856">
                  <c:v>59.367579999999997</c:v>
                </c:pt>
                <c:pt idx="857">
                  <c:v>59.367840000000001</c:v>
                </c:pt>
                <c:pt idx="858">
                  <c:v>59.368091999999997</c:v>
                </c:pt>
                <c:pt idx="859">
                  <c:v>59.368343000000003</c:v>
                </c:pt>
                <c:pt idx="860">
                  <c:v>59.368591000000002</c:v>
                </c:pt>
                <c:pt idx="861">
                  <c:v>59.368834999999997</c:v>
                </c:pt>
                <c:pt idx="862">
                  <c:v>59.369076</c:v>
                </c:pt>
                <c:pt idx="863">
                  <c:v>59.369315999999998</c:v>
                </c:pt>
                <c:pt idx="864">
                  <c:v>59.369553000000003</c:v>
                </c:pt>
                <c:pt idx="865">
                  <c:v>59.369785</c:v>
                </c:pt>
                <c:pt idx="866">
                  <c:v>59.370013999999998</c:v>
                </c:pt>
                <c:pt idx="867">
                  <c:v>59.370243000000002</c:v>
                </c:pt>
                <c:pt idx="868">
                  <c:v>59.370468000000002</c:v>
                </c:pt>
                <c:pt idx="869">
                  <c:v>59.370688999999999</c:v>
                </c:pt>
                <c:pt idx="870">
                  <c:v>59.370911</c:v>
                </c:pt>
                <c:pt idx="871">
                  <c:v>59.371127999999999</c:v>
                </c:pt>
                <c:pt idx="872">
                  <c:v>59.371346000000003</c:v>
                </c:pt>
                <c:pt idx="873">
                  <c:v>59.371555000000001</c:v>
                </c:pt>
                <c:pt idx="874">
                  <c:v>59.371760999999999</c:v>
                </c:pt>
                <c:pt idx="875">
                  <c:v>59.371971000000002</c:v>
                </c:pt>
                <c:pt idx="876">
                  <c:v>59.372172999999997</c:v>
                </c:pt>
                <c:pt idx="877">
                  <c:v>59.372374999999998</c:v>
                </c:pt>
                <c:pt idx="878">
                  <c:v>59.372574</c:v>
                </c:pt>
                <c:pt idx="879">
                  <c:v>59.372771999999998</c:v>
                </c:pt>
                <c:pt idx="880">
                  <c:v>59.372962999999999</c:v>
                </c:pt>
                <c:pt idx="881">
                  <c:v>59.373154</c:v>
                </c:pt>
                <c:pt idx="882">
                  <c:v>59.373348</c:v>
                </c:pt>
                <c:pt idx="883">
                  <c:v>59.373531</c:v>
                </c:pt>
                <c:pt idx="884">
                  <c:v>59.373714</c:v>
                </c:pt>
                <c:pt idx="885">
                  <c:v>59.373900999999996</c:v>
                </c:pt>
                <c:pt idx="886">
                  <c:v>59.374080999999997</c:v>
                </c:pt>
                <c:pt idx="887">
                  <c:v>59.37426</c:v>
                </c:pt>
                <c:pt idx="888">
                  <c:v>59.374434999999998</c:v>
                </c:pt>
                <c:pt idx="889">
                  <c:v>59.374611000000002</c:v>
                </c:pt>
                <c:pt idx="890">
                  <c:v>59.374783000000001</c:v>
                </c:pt>
                <c:pt idx="891">
                  <c:v>59.374954000000002</c:v>
                </c:pt>
                <c:pt idx="892">
                  <c:v>59.375126000000002</c:v>
                </c:pt>
                <c:pt idx="893">
                  <c:v>59.375298000000001</c:v>
                </c:pt>
                <c:pt idx="894">
                  <c:v>59.375464999999998</c:v>
                </c:pt>
                <c:pt idx="895">
                  <c:v>59.375629000000004</c:v>
                </c:pt>
                <c:pt idx="896">
                  <c:v>59.375790000000002</c:v>
                </c:pt>
                <c:pt idx="897">
                  <c:v>59.375950000000003</c:v>
                </c:pt>
                <c:pt idx="898">
                  <c:v>59.376106</c:v>
                </c:pt>
                <c:pt idx="899">
                  <c:v>59.376266000000001</c:v>
                </c:pt>
                <c:pt idx="900">
                  <c:v>59.376423000000003</c:v>
                </c:pt>
                <c:pt idx="901">
                  <c:v>59.376572000000003</c:v>
                </c:pt>
                <c:pt idx="902">
                  <c:v>59.376724000000003</c:v>
                </c:pt>
                <c:pt idx="903">
                  <c:v>59.376877</c:v>
                </c:pt>
                <c:pt idx="904">
                  <c:v>59.377021999999997</c:v>
                </c:pt>
                <c:pt idx="905">
                  <c:v>59.377170999999997</c:v>
                </c:pt>
                <c:pt idx="906">
                  <c:v>59.377316</c:v>
                </c:pt>
                <c:pt idx="907">
                  <c:v>59.377464000000003</c:v>
                </c:pt>
                <c:pt idx="908">
                  <c:v>59.377605000000003</c:v>
                </c:pt>
                <c:pt idx="909">
                  <c:v>59.377749999999999</c:v>
                </c:pt>
                <c:pt idx="910">
                  <c:v>59.377887999999999</c:v>
                </c:pt>
                <c:pt idx="911">
                  <c:v>59.378028999999998</c:v>
                </c:pt>
                <c:pt idx="912">
                  <c:v>59.378166</c:v>
                </c:pt>
                <c:pt idx="913">
                  <c:v>59.378304</c:v>
                </c:pt>
                <c:pt idx="914">
                  <c:v>59.378441000000002</c:v>
                </c:pt>
                <c:pt idx="915">
                  <c:v>59.378574</c:v>
                </c:pt>
                <c:pt idx="916">
                  <c:v>59.378708000000003</c:v>
                </c:pt>
                <c:pt idx="917">
                  <c:v>59.378841000000001</c:v>
                </c:pt>
                <c:pt idx="918">
                  <c:v>59.378967000000003</c:v>
                </c:pt>
                <c:pt idx="919">
                  <c:v>59.379100999999999</c:v>
                </c:pt>
                <c:pt idx="920">
                  <c:v>59.379227</c:v>
                </c:pt>
                <c:pt idx="921">
                  <c:v>59.379356000000001</c:v>
                </c:pt>
                <c:pt idx="922">
                  <c:v>59.379477999999999</c:v>
                </c:pt>
                <c:pt idx="923">
                  <c:v>59.379604</c:v>
                </c:pt>
                <c:pt idx="924">
                  <c:v>59.379730000000002</c:v>
                </c:pt>
                <c:pt idx="925">
                  <c:v>59.379852</c:v>
                </c:pt>
                <c:pt idx="926">
                  <c:v>59.379973999999997</c:v>
                </c:pt>
                <c:pt idx="927">
                  <c:v>59.380096000000002</c:v>
                </c:pt>
                <c:pt idx="928">
                  <c:v>59.380218999999997</c:v>
                </c:pt>
                <c:pt idx="929">
                  <c:v>59.380336999999997</c:v>
                </c:pt>
                <c:pt idx="930">
                  <c:v>59.380454999999998</c:v>
                </c:pt>
                <c:pt idx="931">
                  <c:v>59.380577000000002</c:v>
                </c:pt>
                <c:pt idx="932">
                  <c:v>59.380695000000003</c:v>
                </c:pt>
                <c:pt idx="933">
                  <c:v>59.380814000000001</c:v>
                </c:pt>
                <c:pt idx="934">
                  <c:v>59.380932000000001</c:v>
                </c:pt>
                <c:pt idx="935">
                  <c:v>59.381045999999998</c:v>
                </c:pt>
                <c:pt idx="936">
                  <c:v>59.381165000000003</c:v>
                </c:pt>
                <c:pt idx="937">
                  <c:v>59.381278999999999</c:v>
                </c:pt>
                <c:pt idx="938">
                  <c:v>59.381393000000003</c:v>
                </c:pt>
                <c:pt idx="939">
                  <c:v>59.381504</c:v>
                </c:pt>
                <c:pt idx="940">
                  <c:v>59.381618000000003</c:v>
                </c:pt>
                <c:pt idx="941">
                  <c:v>59.381729</c:v>
                </c:pt>
                <c:pt idx="942">
                  <c:v>59.381839999999997</c:v>
                </c:pt>
                <c:pt idx="943">
                  <c:v>59.381950000000003</c:v>
                </c:pt>
                <c:pt idx="944">
                  <c:v>59.382061</c:v>
                </c:pt>
                <c:pt idx="945">
                  <c:v>59.382168</c:v>
                </c:pt>
                <c:pt idx="946">
                  <c:v>59.382277999999999</c:v>
                </c:pt>
                <c:pt idx="947">
                  <c:v>59.382389000000003</c:v>
                </c:pt>
                <c:pt idx="948">
                  <c:v>59.382496000000003</c:v>
                </c:pt>
                <c:pt idx="949">
                  <c:v>59.382603000000003</c:v>
                </c:pt>
                <c:pt idx="950">
                  <c:v>59.382710000000003</c:v>
                </c:pt>
                <c:pt idx="951">
                  <c:v>59.382815999999998</c:v>
                </c:pt>
                <c:pt idx="952">
                  <c:v>59.382922999999998</c:v>
                </c:pt>
                <c:pt idx="953">
                  <c:v>59.383026000000001</c:v>
                </c:pt>
                <c:pt idx="954">
                  <c:v>59.383133000000001</c:v>
                </c:pt>
                <c:pt idx="955">
                  <c:v>59.383240000000001</c:v>
                </c:pt>
                <c:pt idx="956">
                  <c:v>59.383343000000004</c:v>
                </c:pt>
                <c:pt idx="957">
                  <c:v>59.383445999999999</c:v>
                </c:pt>
                <c:pt idx="958">
                  <c:v>59.383549000000002</c:v>
                </c:pt>
                <c:pt idx="959">
                  <c:v>59.383651999999998</c:v>
                </c:pt>
                <c:pt idx="960">
                  <c:v>59.383755000000001</c:v>
                </c:pt>
                <c:pt idx="961">
                  <c:v>59.383853999999999</c:v>
                </c:pt>
              </c:numCache>
            </c:numRef>
          </c:yVal>
          <c:smooth val="0"/>
        </c:ser>
        <c:ser>
          <c:idx val="7"/>
          <c:order val="11"/>
          <c:tx>
            <c:strRef>
              <c:f>aLL!$D$1</c:f>
              <c:strCache>
                <c:ptCount val="1"/>
                <c:pt idx="0">
                  <c:v>case2</c:v>
                </c:pt>
              </c:strCache>
            </c:strRef>
          </c:tx>
          <c:spPr>
            <a:ln w="19050" cap="rnd">
              <a:solidFill>
                <a:schemeClr val="accent2">
                  <a:lumMod val="60000"/>
                </a:schemeClr>
              </a:solidFill>
              <a:round/>
            </a:ln>
            <a:effectLst/>
          </c:spPr>
          <c:marker>
            <c:symbol val="none"/>
          </c:marker>
          <c:xVal>
            <c:numRef>
              <c:f>aLL!$A$2:$A$968</c:f>
              <c:numCache>
                <c:formatCode>General</c:formatCode>
                <c:ptCount val="967"/>
                <c:pt idx="0">
                  <c:v>0</c:v>
                </c:pt>
                <c:pt idx="1">
                  <c:v>2.0833000000000001E-2</c:v>
                </c:pt>
                <c:pt idx="2">
                  <c:v>4.1667000000000003E-2</c:v>
                </c:pt>
                <c:pt idx="3">
                  <c:v>6.25E-2</c:v>
                </c:pt>
                <c:pt idx="4">
                  <c:v>8.3333000000000004E-2</c:v>
                </c:pt>
                <c:pt idx="5">
                  <c:v>0.104167</c:v>
                </c:pt>
                <c:pt idx="6">
                  <c:v>0.125</c:v>
                </c:pt>
                <c:pt idx="7">
                  <c:v>0.14583299999999999</c:v>
                </c:pt>
                <c:pt idx="8">
                  <c:v>0.16666700000000001</c:v>
                </c:pt>
                <c:pt idx="9">
                  <c:v>0.1875</c:v>
                </c:pt>
                <c:pt idx="10">
                  <c:v>0.20833299999999999</c:v>
                </c:pt>
                <c:pt idx="11">
                  <c:v>0.22916700000000001</c:v>
                </c:pt>
                <c:pt idx="12">
                  <c:v>0.25</c:v>
                </c:pt>
                <c:pt idx="13">
                  <c:v>0.27083299999999999</c:v>
                </c:pt>
                <c:pt idx="14">
                  <c:v>0.29166700000000001</c:v>
                </c:pt>
                <c:pt idx="15">
                  <c:v>0.3125</c:v>
                </c:pt>
                <c:pt idx="16">
                  <c:v>0.33333299999999999</c:v>
                </c:pt>
                <c:pt idx="17">
                  <c:v>0.35416700000000001</c:v>
                </c:pt>
                <c:pt idx="18">
                  <c:v>0.375</c:v>
                </c:pt>
                <c:pt idx="19">
                  <c:v>0.39583299999999999</c:v>
                </c:pt>
                <c:pt idx="20">
                  <c:v>0.41666700000000001</c:v>
                </c:pt>
                <c:pt idx="21">
                  <c:v>0.4375</c:v>
                </c:pt>
                <c:pt idx="22">
                  <c:v>0.45833299999999999</c:v>
                </c:pt>
                <c:pt idx="23">
                  <c:v>0.47916700000000001</c:v>
                </c:pt>
                <c:pt idx="24">
                  <c:v>0.5</c:v>
                </c:pt>
                <c:pt idx="25">
                  <c:v>0.5</c:v>
                </c:pt>
                <c:pt idx="26">
                  <c:v>0.52083299999999999</c:v>
                </c:pt>
                <c:pt idx="27">
                  <c:v>0.54166700000000001</c:v>
                </c:pt>
                <c:pt idx="28">
                  <c:v>0.5625</c:v>
                </c:pt>
                <c:pt idx="29">
                  <c:v>0.58333299999999999</c:v>
                </c:pt>
                <c:pt idx="30">
                  <c:v>0.60416700000000001</c:v>
                </c:pt>
                <c:pt idx="31">
                  <c:v>0.625</c:v>
                </c:pt>
                <c:pt idx="32">
                  <c:v>0.64583299999999999</c:v>
                </c:pt>
                <c:pt idx="33">
                  <c:v>0.66666700000000001</c:v>
                </c:pt>
                <c:pt idx="34">
                  <c:v>0.6875</c:v>
                </c:pt>
                <c:pt idx="35">
                  <c:v>0.70833299999999999</c:v>
                </c:pt>
                <c:pt idx="36">
                  <c:v>0.72916700000000001</c:v>
                </c:pt>
                <c:pt idx="37">
                  <c:v>0.75</c:v>
                </c:pt>
                <c:pt idx="38">
                  <c:v>0.77083299999999999</c:v>
                </c:pt>
                <c:pt idx="39">
                  <c:v>0.79166700000000001</c:v>
                </c:pt>
                <c:pt idx="40">
                  <c:v>0.8125</c:v>
                </c:pt>
                <c:pt idx="41">
                  <c:v>0.83333299999999999</c:v>
                </c:pt>
                <c:pt idx="42">
                  <c:v>0.85416700000000001</c:v>
                </c:pt>
                <c:pt idx="43">
                  <c:v>0.875</c:v>
                </c:pt>
                <c:pt idx="44">
                  <c:v>0.89583299999999999</c:v>
                </c:pt>
                <c:pt idx="45">
                  <c:v>0.91666700000000001</c:v>
                </c:pt>
                <c:pt idx="46">
                  <c:v>0.9375</c:v>
                </c:pt>
                <c:pt idx="47">
                  <c:v>0.95833299999999999</c:v>
                </c:pt>
                <c:pt idx="48">
                  <c:v>0.97916700000000001</c:v>
                </c:pt>
                <c:pt idx="49">
                  <c:v>1</c:v>
                </c:pt>
                <c:pt idx="50">
                  <c:v>1.020834</c:v>
                </c:pt>
                <c:pt idx="51">
                  <c:v>1.0416669999999999</c:v>
                </c:pt>
                <c:pt idx="52">
                  <c:v>1.0625009999999999</c:v>
                </c:pt>
                <c:pt idx="53">
                  <c:v>1.083334</c:v>
                </c:pt>
                <c:pt idx="54">
                  <c:v>1.1041669999999999</c:v>
                </c:pt>
                <c:pt idx="55">
                  <c:v>1.125</c:v>
                </c:pt>
                <c:pt idx="56">
                  <c:v>1.145834</c:v>
                </c:pt>
                <c:pt idx="57">
                  <c:v>1.1666669999999999</c:v>
                </c:pt>
                <c:pt idx="58">
                  <c:v>1.1875</c:v>
                </c:pt>
                <c:pt idx="59">
                  <c:v>1.208334</c:v>
                </c:pt>
                <c:pt idx="60">
                  <c:v>1.2291669999999999</c:v>
                </c:pt>
                <c:pt idx="61">
                  <c:v>1.25</c:v>
                </c:pt>
                <c:pt idx="62">
                  <c:v>1.270834</c:v>
                </c:pt>
                <c:pt idx="63">
                  <c:v>1.2916669999999999</c:v>
                </c:pt>
                <c:pt idx="64">
                  <c:v>1.3125009999999999</c:v>
                </c:pt>
                <c:pt idx="65">
                  <c:v>1.333334</c:v>
                </c:pt>
                <c:pt idx="66">
                  <c:v>1.354168</c:v>
                </c:pt>
                <c:pt idx="67">
                  <c:v>1.3750009999999999</c:v>
                </c:pt>
                <c:pt idx="68">
                  <c:v>1.395834</c:v>
                </c:pt>
                <c:pt idx="69">
                  <c:v>1.416668</c:v>
                </c:pt>
                <c:pt idx="70">
                  <c:v>1.4375009999999999</c:v>
                </c:pt>
                <c:pt idx="71">
                  <c:v>1.458334</c:v>
                </c:pt>
                <c:pt idx="72">
                  <c:v>1.479168</c:v>
                </c:pt>
                <c:pt idx="73">
                  <c:v>1.5000009999999999</c:v>
                </c:pt>
                <c:pt idx="74">
                  <c:v>1.520834</c:v>
                </c:pt>
                <c:pt idx="75">
                  <c:v>1.541668</c:v>
                </c:pt>
                <c:pt idx="76">
                  <c:v>1.5625009999999999</c:v>
                </c:pt>
                <c:pt idx="77">
                  <c:v>1.583334</c:v>
                </c:pt>
                <c:pt idx="78">
                  <c:v>1.604168</c:v>
                </c:pt>
                <c:pt idx="79">
                  <c:v>1.6250009999999999</c:v>
                </c:pt>
                <c:pt idx="80">
                  <c:v>1.645834</c:v>
                </c:pt>
                <c:pt idx="81">
                  <c:v>1.666668</c:v>
                </c:pt>
                <c:pt idx="82">
                  <c:v>1.6875009999999999</c:v>
                </c:pt>
                <c:pt idx="83">
                  <c:v>1.708334</c:v>
                </c:pt>
                <c:pt idx="84">
                  <c:v>1.729168</c:v>
                </c:pt>
                <c:pt idx="85">
                  <c:v>1.7500009999999999</c:v>
                </c:pt>
                <c:pt idx="86">
                  <c:v>1.770834</c:v>
                </c:pt>
                <c:pt idx="87">
                  <c:v>1.791668</c:v>
                </c:pt>
                <c:pt idx="88">
                  <c:v>1.8125009999999999</c:v>
                </c:pt>
                <c:pt idx="89">
                  <c:v>1.833334</c:v>
                </c:pt>
                <c:pt idx="90">
                  <c:v>1.854168</c:v>
                </c:pt>
                <c:pt idx="91">
                  <c:v>1.8750009999999999</c:v>
                </c:pt>
                <c:pt idx="92">
                  <c:v>1.895834</c:v>
                </c:pt>
                <c:pt idx="93">
                  <c:v>1.916668</c:v>
                </c:pt>
                <c:pt idx="94">
                  <c:v>1.9375009999999999</c:v>
                </c:pt>
                <c:pt idx="95">
                  <c:v>1.958334</c:v>
                </c:pt>
                <c:pt idx="96">
                  <c:v>1.979168</c:v>
                </c:pt>
                <c:pt idx="97">
                  <c:v>2.0000010000000001</c:v>
                </c:pt>
                <c:pt idx="98">
                  <c:v>2.0208339999999998</c:v>
                </c:pt>
                <c:pt idx="99">
                  <c:v>2.041668</c:v>
                </c:pt>
                <c:pt idx="100">
                  <c:v>2.0625010000000001</c:v>
                </c:pt>
                <c:pt idx="101">
                  <c:v>2.0833339999999998</c:v>
                </c:pt>
                <c:pt idx="102">
                  <c:v>2.1041669999999999</c:v>
                </c:pt>
                <c:pt idx="103">
                  <c:v>2.1250010000000001</c:v>
                </c:pt>
                <c:pt idx="104">
                  <c:v>2.1458339999999998</c:v>
                </c:pt>
                <c:pt idx="105">
                  <c:v>2.1666669999999999</c:v>
                </c:pt>
                <c:pt idx="106">
                  <c:v>2.1875010000000001</c:v>
                </c:pt>
                <c:pt idx="107">
                  <c:v>2.2083339999999998</c:v>
                </c:pt>
                <c:pt idx="108">
                  <c:v>2.2291669999999999</c:v>
                </c:pt>
                <c:pt idx="109">
                  <c:v>2.2500010000000001</c:v>
                </c:pt>
                <c:pt idx="110">
                  <c:v>2.2708339999999998</c:v>
                </c:pt>
                <c:pt idx="111">
                  <c:v>2.2916669999999999</c:v>
                </c:pt>
                <c:pt idx="112">
                  <c:v>2.3125010000000001</c:v>
                </c:pt>
                <c:pt idx="113">
                  <c:v>2.3333339999999998</c:v>
                </c:pt>
                <c:pt idx="114">
                  <c:v>2.3541669999999999</c:v>
                </c:pt>
                <c:pt idx="115">
                  <c:v>2.3750010000000001</c:v>
                </c:pt>
                <c:pt idx="116">
                  <c:v>2.3958339999999998</c:v>
                </c:pt>
                <c:pt idx="117">
                  <c:v>2.4166669999999999</c:v>
                </c:pt>
                <c:pt idx="118">
                  <c:v>2.4375010000000001</c:v>
                </c:pt>
                <c:pt idx="119">
                  <c:v>2.4583339999999998</c:v>
                </c:pt>
                <c:pt idx="120">
                  <c:v>2.4791669999999999</c:v>
                </c:pt>
                <c:pt idx="121">
                  <c:v>2.5000010000000001</c:v>
                </c:pt>
                <c:pt idx="122">
                  <c:v>2.5208339999999998</c:v>
                </c:pt>
                <c:pt idx="123">
                  <c:v>2.5416669999999999</c:v>
                </c:pt>
                <c:pt idx="124">
                  <c:v>2.5625010000000001</c:v>
                </c:pt>
                <c:pt idx="125">
                  <c:v>2.5833339999999998</c:v>
                </c:pt>
                <c:pt idx="126">
                  <c:v>2.6041669999999999</c:v>
                </c:pt>
                <c:pt idx="127">
                  <c:v>2.6250010000000001</c:v>
                </c:pt>
                <c:pt idx="128">
                  <c:v>2.6458339999999998</c:v>
                </c:pt>
                <c:pt idx="129">
                  <c:v>2.6666669999999999</c:v>
                </c:pt>
                <c:pt idx="130">
                  <c:v>2.6875010000000001</c:v>
                </c:pt>
                <c:pt idx="131">
                  <c:v>2.7083339999999998</c:v>
                </c:pt>
                <c:pt idx="132">
                  <c:v>2.7291669999999999</c:v>
                </c:pt>
                <c:pt idx="133">
                  <c:v>2.7500010000000001</c:v>
                </c:pt>
                <c:pt idx="134">
                  <c:v>2.7708339999999998</c:v>
                </c:pt>
                <c:pt idx="135">
                  <c:v>2.7916669999999999</c:v>
                </c:pt>
                <c:pt idx="136">
                  <c:v>2.8125010000000001</c:v>
                </c:pt>
                <c:pt idx="137">
                  <c:v>2.8333339999999998</c:v>
                </c:pt>
                <c:pt idx="138">
                  <c:v>2.8541669999999999</c:v>
                </c:pt>
                <c:pt idx="139">
                  <c:v>2.8750010000000001</c:v>
                </c:pt>
                <c:pt idx="140">
                  <c:v>2.8958339999999998</c:v>
                </c:pt>
                <c:pt idx="141">
                  <c:v>2.9166669999999999</c:v>
                </c:pt>
                <c:pt idx="142">
                  <c:v>2.9375010000000001</c:v>
                </c:pt>
                <c:pt idx="143">
                  <c:v>2.9583339999999998</c:v>
                </c:pt>
                <c:pt idx="144">
                  <c:v>2.9791669999999999</c:v>
                </c:pt>
                <c:pt idx="145">
                  <c:v>3.0000010000000001</c:v>
                </c:pt>
                <c:pt idx="146">
                  <c:v>3.0208339999999998</c:v>
                </c:pt>
                <c:pt idx="147">
                  <c:v>3.0416669999999999</c:v>
                </c:pt>
                <c:pt idx="148">
                  <c:v>3.0625010000000001</c:v>
                </c:pt>
                <c:pt idx="149">
                  <c:v>3.0833339999999998</c:v>
                </c:pt>
                <c:pt idx="150">
                  <c:v>3.1041669999999999</c:v>
                </c:pt>
                <c:pt idx="151">
                  <c:v>3.1250010000000001</c:v>
                </c:pt>
                <c:pt idx="152">
                  <c:v>3.1458339999999998</c:v>
                </c:pt>
                <c:pt idx="153">
                  <c:v>3.1666669999999999</c:v>
                </c:pt>
                <c:pt idx="154">
                  <c:v>3.1875010000000001</c:v>
                </c:pt>
                <c:pt idx="155">
                  <c:v>3.2083339999999998</c:v>
                </c:pt>
                <c:pt idx="156">
                  <c:v>3.2291669999999999</c:v>
                </c:pt>
                <c:pt idx="157">
                  <c:v>3.25</c:v>
                </c:pt>
                <c:pt idx="158">
                  <c:v>3.2708339999999998</c:v>
                </c:pt>
                <c:pt idx="159">
                  <c:v>3.2916669999999999</c:v>
                </c:pt>
                <c:pt idx="160">
                  <c:v>3.3125</c:v>
                </c:pt>
                <c:pt idx="161">
                  <c:v>3.3333339999999998</c:v>
                </c:pt>
                <c:pt idx="162">
                  <c:v>3.3541669999999999</c:v>
                </c:pt>
                <c:pt idx="163">
                  <c:v>3.375</c:v>
                </c:pt>
                <c:pt idx="164">
                  <c:v>3.3958339999999998</c:v>
                </c:pt>
                <c:pt idx="165">
                  <c:v>3.4166669999999999</c:v>
                </c:pt>
                <c:pt idx="166">
                  <c:v>3.4375010000000001</c:v>
                </c:pt>
                <c:pt idx="167">
                  <c:v>3.4583339999999998</c:v>
                </c:pt>
                <c:pt idx="168">
                  <c:v>3.4791669999999999</c:v>
                </c:pt>
                <c:pt idx="169">
                  <c:v>3.5000010000000001</c:v>
                </c:pt>
                <c:pt idx="170">
                  <c:v>3.5208339999999998</c:v>
                </c:pt>
                <c:pt idx="171">
                  <c:v>3.5416669999999999</c:v>
                </c:pt>
                <c:pt idx="172">
                  <c:v>3.5625010000000001</c:v>
                </c:pt>
                <c:pt idx="173">
                  <c:v>3.5833339999999998</c:v>
                </c:pt>
                <c:pt idx="174">
                  <c:v>3.6041669999999999</c:v>
                </c:pt>
                <c:pt idx="175">
                  <c:v>3.6250010000000001</c:v>
                </c:pt>
                <c:pt idx="176">
                  <c:v>3.6458339999999998</c:v>
                </c:pt>
                <c:pt idx="177">
                  <c:v>3.6666669999999999</c:v>
                </c:pt>
                <c:pt idx="178">
                  <c:v>3.6875010000000001</c:v>
                </c:pt>
                <c:pt idx="179">
                  <c:v>3.7083339999999998</c:v>
                </c:pt>
                <c:pt idx="180">
                  <c:v>3.7291669999999999</c:v>
                </c:pt>
                <c:pt idx="181">
                  <c:v>3.7500010000000001</c:v>
                </c:pt>
                <c:pt idx="182">
                  <c:v>3.7708339999999998</c:v>
                </c:pt>
                <c:pt idx="183">
                  <c:v>3.7916669999999999</c:v>
                </c:pt>
                <c:pt idx="184">
                  <c:v>3.8125010000000001</c:v>
                </c:pt>
                <c:pt idx="185">
                  <c:v>3.8333339999999998</c:v>
                </c:pt>
                <c:pt idx="186">
                  <c:v>3.8541669999999999</c:v>
                </c:pt>
                <c:pt idx="187">
                  <c:v>3.8750010000000001</c:v>
                </c:pt>
                <c:pt idx="188">
                  <c:v>3.8958339999999998</c:v>
                </c:pt>
                <c:pt idx="189">
                  <c:v>3.9166669999999999</c:v>
                </c:pt>
                <c:pt idx="190">
                  <c:v>3.9375010000000001</c:v>
                </c:pt>
                <c:pt idx="191">
                  <c:v>3.9583339999999998</c:v>
                </c:pt>
                <c:pt idx="192">
                  <c:v>3.9791669999999999</c:v>
                </c:pt>
                <c:pt idx="193">
                  <c:v>4.0000010000000001</c:v>
                </c:pt>
                <c:pt idx="194">
                  <c:v>4.0208339999999998</c:v>
                </c:pt>
                <c:pt idx="195">
                  <c:v>4.0416670000000003</c:v>
                </c:pt>
                <c:pt idx="196">
                  <c:v>4.0625010000000001</c:v>
                </c:pt>
                <c:pt idx="197">
                  <c:v>4.0833339999999998</c:v>
                </c:pt>
                <c:pt idx="198">
                  <c:v>4.1041670000000003</c:v>
                </c:pt>
                <c:pt idx="199">
                  <c:v>4.1250010000000001</c:v>
                </c:pt>
                <c:pt idx="200">
                  <c:v>4.1458339999999998</c:v>
                </c:pt>
                <c:pt idx="201">
                  <c:v>4.1666670000000003</c:v>
                </c:pt>
                <c:pt idx="202">
                  <c:v>4.1875010000000001</c:v>
                </c:pt>
                <c:pt idx="203">
                  <c:v>4.2083339999999998</c:v>
                </c:pt>
                <c:pt idx="204">
                  <c:v>4.2291670000000003</c:v>
                </c:pt>
                <c:pt idx="205">
                  <c:v>4.2500010000000001</c:v>
                </c:pt>
                <c:pt idx="206">
                  <c:v>4.2708339999999998</c:v>
                </c:pt>
                <c:pt idx="207">
                  <c:v>4.2916670000000003</c:v>
                </c:pt>
                <c:pt idx="208">
                  <c:v>4.3125</c:v>
                </c:pt>
                <c:pt idx="209">
                  <c:v>4.3333339999999998</c:v>
                </c:pt>
                <c:pt idx="210">
                  <c:v>4.3541670000000003</c:v>
                </c:pt>
                <c:pt idx="211">
                  <c:v>4.375</c:v>
                </c:pt>
                <c:pt idx="212">
                  <c:v>4.3958339999999998</c:v>
                </c:pt>
                <c:pt idx="213">
                  <c:v>4.4166670000000003</c:v>
                </c:pt>
                <c:pt idx="214">
                  <c:v>4.4375</c:v>
                </c:pt>
                <c:pt idx="215">
                  <c:v>4.4583339999999998</c:v>
                </c:pt>
                <c:pt idx="216">
                  <c:v>4.4791670000000003</c:v>
                </c:pt>
                <c:pt idx="217">
                  <c:v>4.5000010000000001</c:v>
                </c:pt>
                <c:pt idx="218">
                  <c:v>4.5208339999999998</c:v>
                </c:pt>
                <c:pt idx="219">
                  <c:v>4.5416670000000003</c:v>
                </c:pt>
                <c:pt idx="220">
                  <c:v>4.5625010000000001</c:v>
                </c:pt>
                <c:pt idx="221">
                  <c:v>4.5833339999999998</c:v>
                </c:pt>
                <c:pt idx="222">
                  <c:v>4.6041670000000003</c:v>
                </c:pt>
                <c:pt idx="223">
                  <c:v>4.6250010000000001</c:v>
                </c:pt>
                <c:pt idx="224">
                  <c:v>4.6458339999999998</c:v>
                </c:pt>
                <c:pt idx="225">
                  <c:v>4.6666670000000003</c:v>
                </c:pt>
                <c:pt idx="226">
                  <c:v>4.6875010000000001</c:v>
                </c:pt>
                <c:pt idx="227">
                  <c:v>4.7083339999999998</c:v>
                </c:pt>
                <c:pt idx="228">
                  <c:v>4.7291670000000003</c:v>
                </c:pt>
                <c:pt idx="229">
                  <c:v>4.7500010000000001</c:v>
                </c:pt>
                <c:pt idx="230">
                  <c:v>4.7708339999999998</c:v>
                </c:pt>
                <c:pt idx="231">
                  <c:v>4.7916670000000003</c:v>
                </c:pt>
                <c:pt idx="232">
                  <c:v>4.8125</c:v>
                </c:pt>
                <c:pt idx="233">
                  <c:v>4.8333339999999998</c:v>
                </c:pt>
                <c:pt idx="234">
                  <c:v>4.8541670000000003</c:v>
                </c:pt>
                <c:pt idx="235">
                  <c:v>4.875</c:v>
                </c:pt>
                <c:pt idx="236">
                  <c:v>4.8958339999999998</c:v>
                </c:pt>
                <c:pt idx="237">
                  <c:v>4.9166670000000003</c:v>
                </c:pt>
                <c:pt idx="238">
                  <c:v>4.9375</c:v>
                </c:pt>
                <c:pt idx="239">
                  <c:v>4.9583339999999998</c:v>
                </c:pt>
                <c:pt idx="240">
                  <c:v>4.9791670000000003</c:v>
                </c:pt>
                <c:pt idx="241">
                  <c:v>5</c:v>
                </c:pt>
                <c:pt idx="242">
                  <c:v>5.0208339999999998</c:v>
                </c:pt>
                <c:pt idx="243">
                  <c:v>5.0416670000000003</c:v>
                </c:pt>
                <c:pt idx="244">
                  <c:v>5.0625</c:v>
                </c:pt>
                <c:pt idx="245">
                  <c:v>5.0833339999999998</c:v>
                </c:pt>
                <c:pt idx="246">
                  <c:v>5.1041670000000003</c:v>
                </c:pt>
                <c:pt idx="247">
                  <c:v>5.125</c:v>
                </c:pt>
                <c:pt idx="248">
                  <c:v>5.1458339999999998</c:v>
                </c:pt>
                <c:pt idx="249">
                  <c:v>5.1666670000000003</c:v>
                </c:pt>
                <c:pt idx="250">
                  <c:v>5.1875</c:v>
                </c:pt>
                <c:pt idx="251">
                  <c:v>5.2083339999999998</c:v>
                </c:pt>
                <c:pt idx="252">
                  <c:v>5.2291670000000003</c:v>
                </c:pt>
                <c:pt idx="253">
                  <c:v>5.25</c:v>
                </c:pt>
                <c:pt idx="254">
                  <c:v>5.2708339999999998</c:v>
                </c:pt>
                <c:pt idx="255">
                  <c:v>5.2916670000000003</c:v>
                </c:pt>
                <c:pt idx="256">
                  <c:v>5.3125</c:v>
                </c:pt>
                <c:pt idx="257">
                  <c:v>5.3333339999999998</c:v>
                </c:pt>
                <c:pt idx="258">
                  <c:v>5.3541670000000003</c:v>
                </c:pt>
                <c:pt idx="259">
                  <c:v>5.375</c:v>
                </c:pt>
                <c:pt idx="260">
                  <c:v>5.3958339999999998</c:v>
                </c:pt>
                <c:pt idx="261">
                  <c:v>5.4166670000000003</c:v>
                </c:pt>
                <c:pt idx="262">
                  <c:v>5.4375</c:v>
                </c:pt>
                <c:pt idx="263">
                  <c:v>5.4583339999999998</c:v>
                </c:pt>
                <c:pt idx="264">
                  <c:v>5.4791670000000003</c:v>
                </c:pt>
                <c:pt idx="265">
                  <c:v>5.5000010000000001</c:v>
                </c:pt>
                <c:pt idx="266">
                  <c:v>5.5208339999999998</c:v>
                </c:pt>
                <c:pt idx="267">
                  <c:v>5.5416670000000003</c:v>
                </c:pt>
                <c:pt idx="268">
                  <c:v>5.5625010000000001</c:v>
                </c:pt>
                <c:pt idx="269">
                  <c:v>5.5833339999999998</c:v>
                </c:pt>
                <c:pt idx="270">
                  <c:v>5.6041670000000003</c:v>
                </c:pt>
                <c:pt idx="271">
                  <c:v>5.6250010000000001</c:v>
                </c:pt>
                <c:pt idx="272">
                  <c:v>5.6458339999999998</c:v>
                </c:pt>
                <c:pt idx="273">
                  <c:v>5.6666670000000003</c:v>
                </c:pt>
                <c:pt idx="274">
                  <c:v>5.6875010000000001</c:v>
                </c:pt>
                <c:pt idx="275">
                  <c:v>5.7083339999999998</c:v>
                </c:pt>
                <c:pt idx="276">
                  <c:v>5.7291670000000003</c:v>
                </c:pt>
                <c:pt idx="277">
                  <c:v>5.75</c:v>
                </c:pt>
                <c:pt idx="278">
                  <c:v>5.7708339999999998</c:v>
                </c:pt>
                <c:pt idx="279">
                  <c:v>5.7916670000000003</c:v>
                </c:pt>
                <c:pt idx="280">
                  <c:v>5.8125</c:v>
                </c:pt>
                <c:pt idx="281">
                  <c:v>5.8333339999999998</c:v>
                </c:pt>
                <c:pt idx="282">
                  <c:v>5.8541670000000003</c:v>
                </c:pt>
                <c:pt idx="283">
                  <c:v>5.875</c:v>
                </c:pt>
                <c:pt idx="284">
                  <c:v>5.8958339999999998</c:v>
                </c:pt>
                <c:pt idx="285">
                  <c:v>5.9166670000000003</c:v>
                </c:pt>
                <c:pt idx="286">
                  <c:v>5.9375</c:v>
                </c:pt>
                <c:pt idx="287">
                  <c:v>5.9583339999999998</c:v>
                </c:pt>
                <c:pt idx="288">
                  <c:v>5.9791670000000003</c:v>
                </c:pt>
                <c:pt idx="289">
                  <c:v>6</c:v>
                </c:pt>
                <c:pt idx="290">
                  <c:v>6.0208339999999998</c:v>
                </c:pt>
                <c:pt idx="291">
                  <c:v>6.0416670000000003</c:v>
                </c:pt>
                <c:pt idx="292">
                  <c:v>6.0625</c:v>
                </c:pt>
                <c:pt idx="293">
                  <c:v>6.0833339999999998</c:v>
                </c:pt>
                <c:pt idx="294">
                  <c:v>6.1041670000000003</c:v>
                </c:pt>
                <c:pt idx="295">
                  <c:v>6.125</c:v>
                </c:pt>
                <c:pt idx="296">
                  <c:v>6.1458339999999998</c:v>
                </c:pt>
                <c:pt idx="297">
                  <c:v>6.1666670000000003</c:v>
                </c:pt>
                <c:pt idx="298">
                  <c:v>6.1875</c:v>
                </c:pt>
                <c:pt idx="299">
                  <c:v>6.2083339999999998</c:v>
                </c:pt>
                <c:pt idx="300">
                  <c:v>6.2291670000000003</c:v>
                </c:pt>
                <c:pt idx="301">
                  <c:v>6.25</c:v>
                </c:pt>
                <c:pt idx="302">
                  <c:v>6.2708339999999998</c:v>
                </c:pt>
                <c:pt idx="303">
                  <c:v>6.2916670000000003</c:v>
                </c:pt>
                <c:pt idx="304">
                  <c:v>6.3125</c:v>
                </c:pt>
                <c:pt idx="305">
                  <c:v>6.3333339999999998</c:v>
                </c:pt>
                <c:pt idx="306">
                  <c:v>6.3541670000000003</c:v>
                </c:pt>
                <c:pt idx="307">
                  <c:v>6.375</c:v>
                </c:pt>
                <c:pt idx="308">
                  <c:v>6.3958339999999998</c:v>
                </c:pt>
                <c:pt idx="309">
                  <c:v>6.4166670000000003</c:v>
                </c:pt>
                <c:pt idx="310">
                  <c:v>6.4375</c:v>
                </c:pt>
                <c:pt idx="311">
                  <c:v>6.4583339999999998</c:v>
                </c:pt>
                <c:pt idx="312">
                  <c:v>6.4791670000000003</c:v>
                </c:pt>
                <c:pt idx="313">
                  <c:v>6.5</c:v>
                </c:pt>
                <c:pt idx="314">
                  <c:v>6.5208339999999998</c:v>
                </c:pt>
                <c:pt idx="315">
                  <c:v>6.5416670000000003</c:v>
                </c:pt>
                <c:pt idx="316">
                  <c:v>6.5625</c:v>
                </c:pt>
                <c:pt idx="317">
                  <c:v>6.5833339999999998</c:v>
                </c:pt>
                <c:pt idx="318">
                  <c:v>6.6041670000000003</c:v>
                </c:pt>
                <c:pt idx="319">
                  <c:v>6.625</c:v>
                </c:pt>
                <c:pt idx="320">
                  <c:v>6.6458339999999998</c:v>
                </c:pt>
                <c:pt idx="321">
                  <c:v>6.6666670000000003</c:v>
                </c:pt>
                <c:pt idx="322">
                  <c:v>6.6875</c:v>
                </c:pt>
                <c:pt idx="323">
                  <c:v>6.7083339999999998</c:v>
                </c:pt>
                <c:pt idx="324">
                  <c:v>6.7291670000000003</c:v>
                </c:pt>
                <c:pt idx="325">
                  <c:v>6.75</c:v>
                </c:pt>
                <c:pt idx="326">
                  <c:v>6.7708339999999998</c:v>
                </c:pt>
                <c:pt idx="327">
                  <c:v>6.7916670000000003</c:v>
                </c:pt>
                <c:pt idx="328">
                  <c:v>6.8125</c:v>
                </c:pt>
                <c:pt idx="329">
                  <c:v>6.8333339999999998</c:v>
                </c:pt>
                <c:pt idx="330">
                  <c:v>6.8541670000000003</c:v>
                </c:pt>
                <c:pt idx="331">
                  <c:v>6.875</c:v>
                </c:pt>
                <c:pt idx="332">
                  <c:v>6.8958339999999998</c:v>
                </c:pt>
                <c:pt idx="333">
                  <c:v>6.9166670000000003</c:v>
                </c:pt>
                <c:pt idx="334">
                  <c:v>6.9375</c:v>
                </c:pt>
                <c:pt idx="335">
                  <c:v>6.9583339999999998</c:v>
                </c:pt>
                <c:pt idx="336">
                  <c:v>6.9791670000000003</c:v>
                </c:pt>
                <c:pt idx="337">
                  <c:v>7</c:v>
                </c:pt>
                <c:pt idx="338">
                  <c:v>7.0208339999999998</c:v>
                </c:pt>
                <c:pt idx="339">
                  <c:v>7.0416670000000003</c:v>
                </c:pt>
                <c:pt idx="340">
                  <c:v>7.0625</c:v>
                </c:pt>
                <c:pt idx="341">
                  <c:v>7.0833339999999998</c:v>
                </c:pt>
                <c:pt idx="342">
                  <c:v>7.1041670000000003</c:v>
                </c:pt>
                <c:pt idx="343">
                  <c:v>7.125</c:v>
                </c:pt>
                <c:pt idx="344">
                  <c:v>7.1458339999999998</c:v>
                </c:pt>
                <c:pt idx="345">
                  <c:v>7.1666670000000003</c:v>
                </c:pt>
                <c:pt idx="346">
                  <c:v>7.1875</c:v>
                </c:pt>
                <c:pt idx="347">
                  <c:v>7.2083339999999998</c:v>
                </c:pt>
                <c:pt idx="348">
                  <c:v>7.2291670000000003</c:v>
                </c:pt>
                <c:pt idx="349">
                  <c:v>7.25</c:v>
                </c:pt>
                <c:pt idx="350">
                  <c:v>7.2708339999999998</c:v>
                </c:pt>
                <c:pt idx="351">
                  <c:v>7.2916670000000003</c:v>
                </c:pt>
                <c:pt idx="352">
                  <c:v>7.3125</c:v>
                </c:pt>
                <c:pt idx="353">
                  <c:v>7.3333339999999998</c:v>
                </c:pt>
                <c:pt idx="354">
                  <c:v>7.3541670000000003</c:v>
                </c:pt>
                <c:pt idx="355">
                  <c:v>7.375</c:v>
                </c:pt>
                <c:pt idx="356">
                  <c:v>7.3958339999999998</c:v>
                </c:pt>
                <c:pt idx="357">
                  <c:v>7.4166670000000003</c:v>
                </c:pt>
                <c:pt idx="358">
                  <c:v>7.4375</c:v>
                </c:pt>
                <c:pt idx="359">
                  <c:v>7.4583339999999998</c:v>
                </c:pt>
                <c:pt idx="360">
                  <c:v>7.4791670000000003</c:v>
                </c:pt>
                <c:pt idx="361">
                  <c:v>7.5</c:v>
                </c:pt>
                <c:pt idx="362">
                  <c:v>7.5208339999999998</c:v>
                </c:pt>
                <c:pt idx="363">
                  <c:v>7.5416670000000003</c:v>
                </c:pt>
                <c:pt idx="364">
                  <c:v>7.5625</c:v>
                </c:pt>
                <c:pt idx="365">
                  <c:v>7.5833339999999998</c:v>
                </c:pt>
                <c:pt idx="366">
                  <c:v>7.6041670000000003</c:v>
                </c:pt>
                <c:pt idx="367">
                  <c:v>7.625</c:v>
                </c:pt>
                <c:pt idx="368">
                  <c:v>7.6458339999999998</c:v>
                </c:pt>
                <c:pt idx="369">
                  <c:v>7.6666670000000003</c:v>
                </c:pt>
                <c:pt idx="370">
                  <c:v>7.6875</c:v>
                </c:pt>
                <c:pt idx="371">
                  <c:v>7.7083339999999998</c:v>
                </c:pt>
                <c:pt idx="372">
                  <c:v>7.7291670000000003</c:v>
                </c:pt>
                <c:pt idx="373">
                  <c:v>7.75</c:v>
                </c:pt>
                <c:pt idx="374">
                  <c:v>7.7708339999999998</c:v>
                </c:pt>
                <c:pt idx="375">
                  <c:v>7.7916670000000003</c:v>
                </c:pt>
                <c:pt idx="376">
                  <c:v>7.8125</c:v>
                </c:pt>
                <c:pt idx="377">
                  <c:v>7.8333339999999998</c:v>
                </c:pt>
                <c:pt idx="378">
                  <c:v>7.8541670000000003</c:v>
                </c:pt>
                <c:pt idx="379">
                  <c:v>7.875</c:v>
                </c:pt>
                <c:pt idx="380">
                  <c:v>7.8958339999999998</c:v>
                </c:pt>
                <c:pt idx="381">
                  <c:v>7.9166670000000003</c:v>
                </c:pt>
                <c:pt idx="382">
                  <c:v>7.9375</c:v>
                </c:pt>
                <c:pt idx="383">
                  <c:v>7.9583339999999998</c:v>
                </c:pt>
                <c:pt idx="384">
                  <c:v>7.9791670000000003</c:v>
                </c:pt>
                <c:pt idx="385">
                  <c:v>8</c:v>
                </c:pt>
                <c:pt idx="386">
                  <c:v>8.0208340000000007</c:v>
                </c:pt>
                <c:pt idx="387">
                  <c:v>8.0416670000000003</c:v>
                </c:pt>
                <c:pt idx="388">
                  <c:v>8.0625</c:v>
                </c:pt>
                <c:pt idx="389">
                  <c:v>8.0833340000000007</c:v>
                </c:pt>
                <c:pt idx="390">
                  <c:v>8.1041670000000003</c:v>
                </c:pt>
                <c:pt idx="391">
                  <c:v>8.125</c:v>
                </c:pt>
                <c:pt idx="392">
                  <c:v>8.1458340000000007</c:v>
                </c:pt>
                <c:pt idx="393">
                  <c:v>8.1666670000000003</c:v>
                </c:pt>
                <c:pt idx="394">
                  <c:v>8.1875</c:v>
                </c:pt>
                <c:pt idx="395">
                  <c:v>8.2083340000000007</c:v>
                </c:pt>
                <c:pt idx="396">
                  <c:v>8.2291670000000003</c:v>
                </c:pt>
                <c:pt idx="397">
                  <c:v>8.25</c:v>
                </c:pt>
                <c:pt idx="398">
                  <c:v>8.2708340000000007</c:v>
                </c:pt>
                <c:pt idx="399">
                  <c:v>8.2916670000000003</c:v>
                </c:pt>
                <c:pt idx="400">
                  <c:v>8.3125</c:v>
                </c:pt>
                <c:pt idx="401">
                  <c:v>8.3333340000000007</c:v>
                </c:pt>
                <c:pt idx="402">
                  <c:v>8.3541670000000003</c:v>
                </c:pt>
                <c:pt idx="403">
                  <c:v>8.375</c:v>
                </c:pt>
                <c:pt idx="404">
                  <c:v>8.3958340000000007</c:v>
                </c:pt>
                <c:pt idx="405">
                  <c:v>8.4166670000000003</c:v>
                </c:pt>
                <c:pt idx="406">
                  <c:v>8.4375</c:v>
                </c:pt>
                <c:pt idx="407">
                  <c:v>8.4583340000000007</c:v>
                </c:pt>
                <c:pt idx="408">
                  <c:v>8.4791670000000003</c:v>
                </c:pt>
                <c:pt idx="409">
                  <c:v>8.5</c:v>
                </c:pt>
                <c:pt idx="410">
                  <c:v>8.5208340000000007</c:v>
                </c:pt>
                <c:pt idx="411">
                  <c:v>8.5416670000000003</c:v>
                </c:pt>
                <c:pt idx="412">
                  <c:v>8.5625</c:v>
                </c:pt>
                <c:pt idx="413">
                  <c:v>8.5833340000000007</c:v>
                </c:pt>
                <c:pt idx="414">
                  <c:v>8.6041670000000003</c:v>
                </c:pt>
                <c:pt idx="415">
                  <c:v>8.625</c:v>
                </c:pt>
                <c:pt idx="416">
                  <c:v>8.6458340000000007</c:v>
                </c:pt>
                <c:pt idx="417">
                  <c:v>8.6666670000000003</c:v>
                </c:pt>
                <c:pt idx="418">
                  <c:v>8.6875</c:v>
                </c:pt>
                <c:pt idx="419">
                  <c:v>8.7083340000000007</c:v>
                </c:pt>
                <c:pt idx="420">
                  <c:v>8.7291670000000003</c:v>
                </c:pt>
                <c:pt idx="421">
                  <c:v>8.75</c:v>
                </c:pt>
                <c:pt idx="422">
                  <c:v>8.7708340000000007</c:v>
                </c:pt>
                <c:pt idx="423">
                  <c:v>8.7916670000000003</c:v>
                </c:pt>
                <c:pt idx="424">
                  <c:v>8.8125</c:v>
                </c:pt>
                <c:pt idx="425">
                  <c:v>8.8333340000000007</c:v>
                </c:pt>
                <c:pt idx="426">
                  <c:v>8.8541670000000003</c:v>
                </c:pt>
                <c:pt idx="427">
                  <c:v>8.875</c:v>
                </c:pt>
                <c:pt idx="428">
                  <c:v>8.8958340000000007</c:v>
                </c:pt>
                <c:pt idx="429">
                  <c:v>8.9166670000000003</c:v>
                </c:pt>
                <c:pt idx="430">
                  <c:v>8.9375</c:v>
                </c:pt>
                <c:pt idx="431">
                  <c:v>8.9583340000000007</c:v>
                </c:pt>
                <c:pt idx="432">
                  <c:v>8.9791670000000003</c:v>
                </c:pt>
                <c:pt idx="433">
                  <c:v>9</c:v>
                </c:pt>
                <c:pt idx="434">
                  <c:v>9.0208340000000007</c:v>
                </c:pt>
                <c:pt idx="435">
                  <c:v>9.0416670000000003</c:v>
                </c:pt>
                <c:pt idx="436">
                  <c:v>9.0625</c:v>
                </c:pt>
                <c:pt idx="437">
                  <c:v>9.0833340000000007</c:v>
                </c:pt>
                <c:pt idx="438">
                  <c:v>9.1041670000000003</c:v>
                </c:pt>
                <c:pt idx="439">
                  <c:v>9.125</c:v>
                </c:pt>
                <c:pt idx="440">
                  <c:v>9.1458340000000007</c:v>
                </c:pt>
                <c:pt idx="441">
                  <c:v>9.1666670000000003</c:v>
                </c:pt>
                <c:pt idx="442">
                  <c:v>9.1875</c:v>
                </c:pt>
                <c:pt idx="443">
                  <c:v>9.2083340000000007</c:v>
                </c:pt>
                <c:pt idx="444">
                  <c:v>9.2291670000000003</c:v>
                </c:pt>
                <c:pt idx="445">
                  <c:v>9.25</c:v>
                </c:pt>
                <c:pt idx="446">
                  <c:v>9.2708340000000007</c:v>
                </c:pt>
                <c:pt idx="447">
                  <c:v>9.2916670000000003</c:v>
                </c:pt>
                <c:pt idx="448">
                  <c:v>9.3125</c:v>
                </c:pt>
                <c:pt idx="449">
                  <c:v>9.3333340000000007</c:v>
                </c:pt>
                <c:pt idx="450">
                  <c:v>9.3541670000000003</c:v>
                </c:pt>
                <c:pt idx="451">
                  <c:v>9.375</c:v>
                </c:pt>
                <c:pt idx="452">
                  <c:v>9.3958340000000007</c:v>
                </c:pt>
                <c:pt idx="453">
                  <c:v>9.4166670000000003</c:v>
                </c:pt>
                <c:pt idx="454">
                  <c:v>9.4375</c:v>
                </c:pt>
                <c:pt idx="455">
                  <c:v>9.4583340000000007</c:v>
                </c:pt>
                <c:pt idx="456">
                  <c:v>9.4791670000000003</c:v>
                </c:pt>
                <c:pt idx="457">
                  <c:v>9.5</c:v>
                </c:pt>
                <c:pt idx="458">
                  <c:v>9.5208340000000007</c:v>
                </c:pt>
                <c:pt idx="459">
                  <c:v>9.5416670000000003</c:v>
                </c:pt>
                <c:pt idx="460">
                  <c:v>9.5625</c:v>
                </c:pt>
                <c:pt idx="461">
                  <c:v>9.5833340000000007</c:v>
                </c:pt>
                <c:pt idx="462">
                  <c:v>9.6041670000000003</c:v>
                </c:pt>
                <c:pt idx="463">
                  <c:v>9.625</c:v>
                </c:pt>
                <c:pt idx="464">
                  <c:v>9.6458340000000007</c:v>
                </c:pt>
                <c:pt idx="465">
                  <c:v>9.6666670000000003</c:v>
                </c:pt>
                <c:pt idx="466">
                  <c:v>9.6875</c:v>
                </c:pt>
                <c:pt idx="467">
                  <c:v>9.7083340000000007</c:v>
                </c:pt>
                <c:pt idx="468">
                  <c:v>9.7291670000000003</c:v>
                </c:pt>
                <c:pt idx="469">
                  <c:v>9.75</c:v>
                </c:pt>
                <c:pt idx="470">
                  <c:v>9.7708340000000007</c:v>
                </c:pt>
                <c:pt idx="471">
                  <c:v>9.7916670000000003</c:v>
                </c:pt>
                <c:pt idx="472">
                  <c:v>9.8125</c:v>
                </c:pt>
                <c:pt idx="473">
                  <c:v>9.8333340000000007</c:v>
                </c:pt>
                <c:pt idx="474">
                  <c:v>9.8541670000000003</c:v>
                </c:pt>
                <c:pt idx="475">
                  <c:v>9.875</c:v>
                </c:pt>
                <c:pt idx="476">
                  <c:v>9.8958340000000007</c:v>
                </c:pt>
                <c:pt idx="477">
                  <c:v>9.9166670000000003</c:v>
                </c:pt>
                <c:pt idx="478">
                  <c:v>9.9375</c:v>
                </c:pt>
                <c:pt idx="479">
                  <c:v>9.9583340000000007</c:v>
                </c:pt>
                <c:pt idx="480">
                  <c:v>9.9791670000000003</c:v>
                </c:pt>
                <c:pt idx="481">
                  <c:v>10</c:v>
                </c:pt>
                <c:pt idx="482">
                  <c:v>10.020834000000001</c:v>
                </c:pt>
                <c:pt idx="483">
                  <c:v>10.041667</c:v>
                </c:pt>
                <c:pt idx="484">
                  <c:v>10.0625</c:v>
                </c:pt>
                <c:pt idx="485">
                  <c:v>10.083334000000001</c:v>
                </c:pt>
                <c:pt idx="486">
                  <c:v>10.104167</c:v>
                </c:pt>
                <c:pt idx="487">
                  <c:v>10.125</c:v>
                </c:pt>
                <c:pt idx="488">
                  <c:v>10.145834000000001</c:v>
                </c:pt>
                <c:pt idx="489">
                  <c:v>10.166667</c:v>
                </c:pt>
                <c:pt idx="490">
                  <c:v>10.1875</c:v>
                </c:pt>
                <c:pt idx="491">
                  <c:v>10.208334000000001</c:v>
                </c:pt>
                <c:pt idx="492">
                  <c:v>10.229167</c:v>
                </c:pt>
                <c:pt idx="493">
                  <c:v>10.25</c:v>
                </c:pt>
                <c:pt idx="494">
                  <c:v>10.270834000000001</c:v>
                </c:pt>
                <c:pt idx="495">
                  <c:v>10.291667</c:v>
                </c:pt>
                <c:pt idx="496">
                  <c:v>10.3125</c:v>
                </c:pt>
                <c:pt idx="497">
                  <c:v>10.333334000000001</c:v>
                </c:pt>
                <c:pt idx="498">
                  <c:v>10.354167</c:v>
                </c:pt>
                <c:pt idx="499">
                  <c:v>10.375</c:v>
                </c:pt>
                <c:pt idx="500">
                  <c:v>10.395834000000001</c:v>
                </c:pt>
                <c:pt idx="501">
                  <c:v>10.416667</c:v>
                </c:pt>
                <c:pt idx="502">
                  <c:v>10.4375</c:v>
                </c:pt>
                <c:pt idx="503">
                  <c:v>10.458334000000001</c:v>
                </c:pt>
                <c:pt idx="504">
                  <c:v>10.479167</c:v>
                </c:pt>
                <c:pt idx="505">
                  <c:v>10.5</c:v>
                </c:pt>
                <c:pt idx="506">
                  <c:v>10.520834000000001</c:v>
                </c:pt>
                <c:pt idx="507">
                  <c:v>10.541667</c:v>
                </c:pt>
                <c:pt idx="508">
                  <c:v>10.5625</c:v>
                </c:pt>
                <c:pt idx="509">
                  <c:v>10.583334000000001</c:v>
                </c:pt>
                <c:pt idx="510">
                  <c:v>10.604167</c:v>
                </c:pt>
                <c:pt idx="511">
                  <c:v>10.625</c:v>
                </c:pt>
                <c:pt idx="512">
                  <c:v>10.645834000000001</c:v>
                </c:pt>
                <c:pt idx="513">
                  <c:v>10.666667</c:v>
                </c:pt>
                <c:pt idx="514">
                  <c:v>10.6875</c:v>
                </c:pt>
                <c:pt idx="515">
                  <c:v>10.708334000000001</c:v>
                </c:pt>
                <c:pt idx="516">
                  <c:v>10.729167</c:v>
                </c:pt>
                <c:pt idx="517">
                  <c:v>10.75</c:v>
                </c:pt>
                <c:pt idx="518">
                  <c:v>10.770834000000001</c:v>
                </c:pt>
                <c:pt idx="519">
                  <c:v>10.791667</c:v>
                </c:pt>
                <c:pt idx="520">
                  <c:v>10.8125</c:v>
                </c:pt>
                <c:pt idx="521">
                  <c:v>10.833334000000001</c:v>
                </c:pt>
                <c:pt idx="522">
                  <c:v>10.854167</c:v>
                </c:pt>
                <c:pt idx="523">
                  <c:v>10.875</c:v>
                </c:pt>
                <c:pt idx="524">
                  <c:v>10.895834000000001</c:v>
                </c:pt>
                <c:pt idx="525">
                  <c:v>10.916667</c:v>
                </c:pt>
                <c:pt idx="526">
                  <c:v>10.9375</c:v>
                </c:pt>
                <c:pt idx="527">
                  <c:v>10.958334000000001</c:v>
                </c:pt>
                <c:pt idx="528">
                  <c:v>10.979167</c:v>
                </c:pt>
                <c:pt idx="529">
                  <c:v>11</c:v>
                </c:pt>
                <c:pt idx="530">
                  <c:v>11.020834000000001</c:v>
                </c:pt>
                <c:pt idx="531">
                  <c:v>11.041667</c:v>
                </c:pt>
                <c:pt idx="532">
                  <c:v>11.0625</c:v>
                </c:pt>
                <c:pt idx="533">
                  <c:v>11.083334000000001</c:v>
                </c:pt>
                <c:pt idx="534">
                  <c:v>11.104167</c:v>
                </c:pt>
                <c:pt idx="535">
                  <c:v>11.125</c:v>
                </c:pt>
                <c:pt idx="536">
                  <c:v>11.145834000000001</c:v>
                </c:pt>
                <c:pt idx="537">
                  <c:v>11.166667</c:v>
                </c:pt>
                <c:pt idx="538">
                  <c:v>11.1875</c:v>
                </c:pt>
                <c:pt idx="539">
                  <c:v>11.208334000000001</c:v>
                </c:pt>
                <c:pt idx="540">
                  <c:v>11.229167</c:v>
                </c:pt>
                <c:pt idx="541">
                  <c:v>11.25</c:v>
                </c:pt>
                <c:pt idx="542">
                  <c:v>11.270834000000001</c:v>
                </c:pt>
                <c:pt idx="543">
                  <c:v>11.291667</c:v>
                </c:pt>
                <c:pt idx="544">
                  <c:v>11.3125</c:v>
                </c:pt>
                <c:pt idx="545">
                  <c:v>11.333334000000001</c:v>
                </c:pt>
                <c:pt idx="546">
                  <c:v>11.354167</c:v>
                </c:pt>
                <c:pt idx="547">
                  <c:v>11.375</c:v>
                </c:pt>
                <c:pt idx="548">
                  <c:v>11.395834000000001</c:v>
                </c:pt>
                <c:pt idx="549">
                  <c:v>11.416667</c:v>
                </c:pt>
                <c:pt idx="550">
                  <c:v>11.4375</c:v>
                </c:pt>
                <c:pt idx="551">
                  <c:v>11.458334000000001</c:v>
                </c:pt>
                <c:pt idx="552">
                  <c:v>11.479167</c:v>
                </c:pt>
                <c:pt idx="553">
                  <c:v>11.5</c:v>
                </c:pt>
                <c:pt idx="554">
                  <c:v>11.520834000000001</c:v>
                </c:pt>
                <c:pt idx="555">
                  <c:v>11.541665999999999</c:v>
                </c:pt>
                <c:pt idx="556">
                  <c:v>11.5625</c:v>
                </c:pt>
                <c:pt idx="557">
                  <c:v>11.583334000000001</c:v>
                </c:pt>
                <c:pt idx="558">
                  <c:v>11.604165999999999</c:v>
                </c:pt>
                <c:pt idx="559">
                  <c:v>11.625</c:v>
                </c:pt>
                <c:pt idx="560">
                  <c:v>11.645834000000001</c:v>
                </c:pt>
                <c:pt idx="561">
                  <c:v>11.666665999999999</c:v>
                </c:pt>
                <c:pt idx="562">
                  <c:v>11.6875</c:v>
                </c:pt>
                <c:pt idx="563">
                  <c:v>11.708334000000001</c:v>
                </c:pt>
                <c:pt idx="564">
                  <c:v>11.729165999999999</c:v>
                </c:pt>
                <c:pt idx="565">
                  <c:v>11.75</c:v>
                </c:pt>
                <c:pt idx="566">
                  <c:v>11.770834000000001</c:v>
                </c:pt>
                <c:pt idx="567">
                  <c:v>11.791665999999999</c:v>
                </c:pt>
                <c:pt idx="568">
                  <c:v>11.8125</c:v>
                </c:pt>
                <c:pt idx="569">
                  <c:v>11.833334000000001</c:v>
                </c:pt>
                <c:pt idx="570">
                  <c:v>11.854165999999999</c:v>
                </c:pt>
                <c:pt idx="571">
                  <c:v>11.875</c:v>
                </c:pt>
                <c:pt idx="572">
                  <c:v>11.895834000000001</c:v>
                </c:pt>
                <c:pt idx="573">
                  <c:v>11.916665999999999</c:v>
                </c:pt>
                <c:pt idx="574">
                  <c:v>11.9375</c:v>
                </c:pt>
                <c:pt idx="575">
                  <c:v>11.958334000000001</c:v>
                </c:pt>
                <c:pt idx="576">
                  <c:v>11.979165999999999</c:v>
                </c:pt>
                <c:pt idx="577">
                  <c:v>12</c:v>
                </c:pt>
                <c:pt idx="578">
                  <c:v>12.020834000000001</c:v>
                </c:pt>
                <c:pt idx="579">
                  <c:v>12.041665999999999</c:v>
                </c:pt>
                <c:pt idx="580">
                  <c:v>12.0625</c:v>
                </c:pt>
                <c:pt idx="581">
                  <c:v>12.083334000000001</c:v>
                </c:pt>
                <c:pt idx="582">
                  <c:v>12.104165999999999</c:v>
                </c:pt>
                <c:pt idx="583">
                  <c:v>12.125</c:v>
                </c:pt>
                <c:pt idx="584">
                  <c:v>12.145834000000001</c:v>
                </c:pt>
                <c:pt idx="585">
                  <c:v>12.166665999999999</c:v>
                </c:pt>
                <c:pt idx="586">
                  <c:v>12.1875</c:v>
                </c:pt>
                <c:pt idx="587">
                  <c:v>12.208334000000001</c:v>
                </c:pt>
                <c:pt idx="588">
                  <c:v>12.229165999999999</c:v>
                </c:pt>
                <c:pt idx="589">
                  <c:v>12.25</c:v>
                </c:pt>
                <c:pt idx="590">
                  <c:v>12.270834000000001</c:v>
                </c:pt>
                <c:pt idx="591">
                  <c:v>12.291665999999999</c:v>
                </c:pt>
                <c:pt idx="592">
                  <c:v>12.3125</c:v>
                </c:pt>
                <c:pt idx="593">
                  <c:v>12.333334000000001</c:v>
                </c:pt>
                <c:pt idx="594">
                  <c:v>12.354165999999999</c:v>
                </c:pt>
                <c:pt idx="595">
                  <c:v>12.375</c:v>
                </c:pt>
                <c:pt idx="596">
                  <c:v>12.395834000000001</c:v>
                </c:pt>
                <c:pt idx="597">
                  <c:v>12.416665999999999</c:v>
                </c:pt>
                <c:pt idx="598">
                  <c:v>12.4375</c:v>
                </c:pt>
                <c:pt idx="599">
                  <c:v>12.458334000000001</c:v>
                </c:pt>
                <c:pt idx="600">
                  <c:v>12.479165999999999</c:v>
                </c:pt>
                <c:pt idx="601">
                  <c:v>12.5</c:v>
                </c:pt>
                <c:pt idx="602">
                  <c:v>12.520834000000001</c:v>
                </c:pt>
                <c:pt idx="603">
                  <c:v>12.541665999999999</c:v>
                </c:pt>
                <c:pt idx="604">
                  <c:v>12.5625</c:v>
                </c:pt>
                <c:pt idx="605">
                  <c:v>12.583334000000001</c:v>
                </c:pt>
                <c:pt idx="606">
                  <c:v>12.604165999999999</c:v>
                </c:pt>
                <c:pt idx="607">
                  <c:v>12.625</c:v>
                </c:pt>
                <c:pt idx="608">
                  <c:v>12.645834000000001</c:v>
                </c:pt>
                <c:pt idx="609">
                  <c:v>12.666665999999999</c:v>
                </c:pt>
                <c:pt idx="610">
                  <c:v>12.6875</c:v>
                </c:pt>
                <c:pt idx="611">
                  <c:v>12.708334000000001</c:v>
                </c:pt>
                <c:pt idx="612">
                  <c:v>12.729165999999999</c:v>
                </c:pt>
                <c:pt idx="613">
                  <c:v>12.75</c:v>
                </c:pt>
                <c:pt idx="614">
                  <c:v>12.770834000000001</c:v>
                </c:pt>
                <c:pt idx="615">
                  <c:v>12.791665999999999</c:v>
                </c:pt>
                <c:pt idx="616">
                  <c:v>12.8125</c:v>
                </c:pt>
                <c:pt idx="617">
                  <c:v>12.833334000000001</c:v>
                </c:pt>
                <c:pt idx="618">
                  <c:v>12.854165999999999</c:v>
                </c:pt>
                <c:pt idx="619">
                  <c:v>12.875</c:v>
                </c:pt>
                <c:pt idx="620">
                  <c:v>12.895834000000001</c:v>
                </c:pt>
                <c:pt idx="621">
                  <c:v>12.916665999999999</c:v>
                </c:pt>
                <c:pt idx="622">
                  <c:v>12.9375</c:v>
                </c:pt>
                <c:pt idx="623">
                  <c:v>12.958334000000001</c:v>
                </c:pt>
                <c:pt idx="624">
                  <c:v>12.979165999999999</c:v>
                </c:pt>
                <c:pt idx="625">
                  <c:v>13</c:v>
                </c:pt>
                <c:pt idx="626">
                  <c:v>13.020834000000001</c:v>
                </c:pt>
                <c:pt idx="627">
                  <c:v>13.041665999999999</c:v>
                </c:pt>
                <c:pt idx="628">
                  <c:v>13.0625</c:v>
                </c:pt>
                <c:pt idx="629">
                  <c:v>13.083334000000001</c:v>
                </c:pt>
                <c:pt idx="630">
                  <c:v>13.104165999999999</c:v>
                </c:pt>
                <c:pt idx="631">
                  <c:v>13.125</c:v>
                </c:pt>
                <c:pt idx="632">
                  <c:v>13.145834000000001</c:v>
                </c:pt>
                <c:pt idx="633">
                  <c:v>13.166665999999999</c:v>
                </c:pt>
                <c:pt idx="634">
                  <c:v>13.1875</c:v>
                </c:pt>
                <c:pt idx="635">
                  <c:v>13.208334000000001</c:v>
                </c:pt>
                <c:pt idx="636">
                  <c:v>13.229165999999999</c:v>
                </c:pt>
                <c:pt idx="637">
                  <c:v>13.25</c:v>
                </c:pt>
                <c:pt idx="638">
                  <c:v>13.270834000000001</c:v>
                </c:pt>
                <c:pt idx="639">
                  <c:v>13.291665999999999</c:v>
                </c:pt>
                <c:pt idx="640">
                  <c:v>13.3125</c:v>
                </c:pt>
                <c:pt idx="641">
                  <c:v>13.333334000000001</c:v>
                </c:pt>
                <c:pt idx="642">
                  <c:v>13.354165999999999</c:v>
                </c:pt>
                <c:pt idx="643">
                  <c:v>13.375</c:v>
                </c:pt>
                <c:pt idx="644">
                  <c:v>13.395834000000001</c:v>
                </c:pt>
                <c:pt idx="645">
                  <c:v>13.416665999999999</c:v>
                </c:pt>
                <c:pt idx="646">
                  <c:v>13.4375</c:v>
                </c:pt>
                <c:pt idx="647">
                  <c:v>13.458334000000001</c:v>
                </c:pt>
                <c:pt idx="648">
                  <c:v>13.479165999999999</c:v>
                </c:pt>
                <c:pt idx="649">
                  <c:v>13.5</c:v>
                </c:pt>
                <c:pt idx="650">
                  <c:v>13.520834000000001</c:v>
                </c:pt>
                <c:pt idx="651">
                  <c:v>13.541665999999999</c:v>
                </c:pt>
                <c:pt idx="652">
                  <c:v>13.5625</c:v>
                </c:pt>
                <c:pt idx="653">
                  <c:v>13.583334000000001</c:v>
                </c:pt>
                <c:pt idx="654">
                  <c:v>13.604165999999999</c:v>
                </c:pt>
                <c:pt idx="655">
                  <c:v>13.625</c:v>
                </c:pt>
                <c:pt idx="656">
                  <c:v>13.645834000000001</c:v>
                </c:pt>
                <c:pt idx="657">
                  <c:v>13.666665999999999</c:v>
                </c:pt>
                <c:pt idx="658">
                  <c:v>13.6875</c:v>
                </c:pt>
                <c:pt idx="659">
                  <c:v>13.708334000000001</c:v>
                </c:pt>
                <c:pt idx="660">
                  <c:v>13.729165999999999</c:v>
                </c:pt>
                <c:pt idx="661">
                  <c:v>13.75</c:v>
                </c:pt>
                <c:pt idx="662">
                  <c:v>13.770834000000001</c:v>
                </c:pt>
                <c:pt idx="663">
                  <c:v>13.791665999999999</c:v>
                </c:pt>
                <c:pt idx="664">
                  <c:v>13.8125</c:v>
                </c:pt>
                <c:pt idx="665">
                  <c:v>13.833334000000001</c:v>
                </c:pt>
                <c:pt idx="666">
                  <c:v>13.854165999999999</c:v>
                </c:pt>
                <c:pt idx="667">
                  <c:v>13.875</c:v>
                </c:pt>
                <c:pt idx="668">
                  <c:v>13.895834000000001</c:v>
                </c:pt>
                <c:pt idx="669">
                  <c:v>13.916665999999999</c:v>
                </c:pt>
                <c:pt idx="670">
                  <c:v>13.9375</c:v>
                </c:pt>
                <c:pt idx="671">
                  <c:v>13.958334000000001</c:v>
                </c:pt>
                <c:pt idx="672">
                  <c:v>13.979165999999999</c:v>
                </c:pt>
                <c:pt idx="673">
                  <c:v>14</c:v>
                </c:pt>
                <c:pt idx="674">
                  <c:v>14.020834000000001</c:v>
                </c:pt>
                <c:pt idx="675">
                  <c:v>14.041665999999999</c:v>
                </c:pt>
                <c:pt idx="676">
                  <c:v>14.0625</c:v>
                </c:pt>
                <c:pt idx="677">
                  <c:v>14.083334000000001</c:v>
                </c:pt>
                <c:pt idx="678">
                  <c:v>14.104165999999999</c:v>
                </c:pt>
                <c:pt idx="679">
                  <c:v>14.125</c:v>
                </c:pt>
                <c:pt idx="680">
                  <c:v>14.145834000000001</c:v>
                </c:pt>
                <c:pt idx="681">
                  <c:v>14.166665999999999</c:v>
                </c:pt>
                <c:pt idx="682">
                  <c:v>14.1875</c:v>
                </c:pt>
                <c:pt idx="683">
                  <c:v>14.208334000000001</c:v>
                </c:pt>
                <c:pt idx="684">
                  <c:v>14.229165999999999</c:v>
                </c:pt>
                <c:pt idx="685">
                  <c:v>14.25</c:v>
                </c:pt>
                <c:pt idx="686">
                  <c:v>14.270834000000001</c:v>
                </c:pt>
                <c:pt idx="687">
                  <c:v>14.291665999999999</c:v>
                </c:pt>
                <c:pt idx="688">
                  <c:v>14.3125</c:v>
                </c:pt>
                <c:pt idx="689">
                  <c:v>14.333334000000001</c:v>
                </c:pt>
                <c:pt idx="690">
                  <c:v>14.354165999999999</c:v>
                </c:pt>
                <c:pt idx="691">
                  <c:v>14.375</c:v>
                </c:pt>
                <c:pt idx="692">
                  <c:v>14.395834000000001</c:v>
                </c:pt>
                <c:pt idx="693">
                  <c:v>14.416665999999999</c:v>
                </c:pt>
                <c:pt idx="694">
                  <c:v>14.4375</c:v>
                </c:pt>
                <c:pt idx="695">
                  <c:v>14.458334000000001</c:v>
                </c:pt>
                <c:pt idx="696">
                  <c:v>14.479165999999999</c:v>
                </c:pt>
                <c:pt idx="697">
                  <c:v>14.5</c:v>
                </c:pt>
                <c:pt idx="698">
                  <c:v>14.520834000000001</c:v>
                </c:pt>
                <c:pt idx="699">
                  <c:v>14.541665999999999</c:v>
                </c:pt>
                <c:pt idx="700">
                  <c:v>14.5625</c:v>
                </c:pt>
                <c:pt idx="701">
                  <c:v>14.583334000000001</c:v>
                </c:pt>
                <c:pt idx="702">
                  <c:v>14.604165999999999</c:v>
                </c:pt>
                <c:pt idx="703">
                  <c:v>14.625</c:v>
                </c:pt>
                <c:pt idx="704">
                  <c:v>14.645834000000001</c:v>
                </c:pt>
                <c:pt idx="705">
                  <c:v>14.666665999999999</c:v>
                </c:pt>
                <c:pt idx="706">
                  <c:v>14.6875</c:v>
                </c:pt>
                <c:pt idx="707">
                  <c:v>14.708334000000001</c:v>
                </c:pt>
                <c:pt idx="708">
                  <c:v>14.729165999999999</c:v>
                </c:pt>
                <c:pt idx="709">
                  <c:v>14.75</c:v>
                </c:pt>
                <c:pt idx="710">
                  <c:v>14.770834000000001</c:v>
                </c:pt>
                <c:pt idx="711">
                  <c:v>14.791665999999999</c:v>
                </c:pt>
                <c:pt idx="712">
                  <c:v>14.8125</c:v>
                </c:pt>
                <c:pt idx="713">
                  <c:v>14.833334000000001</c:v>
                </c:pt>
                <c:pt idx="714">
                  <c:v>14.854165999999999</c:v>
                </c:pt>
                <c:pt idx="715">
                  <c:v>14.875</c:v>
                </c:pt>
                <c:pt idx="716">
                  <c:v>14.895834000000001</c:v>
                </c:pt>
                <c:pt idx="717">
                  <c:v>14.916665999999999</c:v>
                </c:pt>
                <c:pt idx="718">
                  <c:v>14.9375</c:v>
                </c:pt>
                <c:pt idx="719">
                  <c:v>14.958334000000001</c:v>
                </c:pt>
                <c:pt idx="720">
                  <c:v>14.979165999999999</c:v>
                </c:pt>
                <c:pt idx="721">
                  <c:v>15</c:v>
                </c:pt>
                <c:pt idx="722">
                  <c:v>15.020834000000001</c:v>
                </c:pt>
                <c:pt idx="723">
                  <c:v>15.041665999999999</c:v>
                </c:pt>
                <c:pt idx="724">
                  <c:v>15.0625</c:v>
                </c:pt>
                <c:pt idx="725">
                  <c:v>15.083334000000001</c:v>
                </c:pt>
                <c:pt idx="726">
                  <c:v>15.104165999999999</c:v>
                </c:pt>
                <c:pt idx="727">
                  <c:v>15.125</c:v>
                </c:pt>
                <c:pt idx="728">
                  <c:v>15.145834000000001</c:v>
                </c:pt>
                <c:pt idx="729">
                  <c:v>15.166665999999999</c:v>
                </c:pt>
                <c:pt idx="730">
                  <c:v>15.1875</c:v>
                </c:pt>
                <c:pt idx="731">
                  <c:v>15.208334000000001</c:v>
                </c:pt>
                <c:pt idx="732">
                  <c:v>15.229165999999999</c:v>
                </c:pt>
                <c:pt idx="733">
                  <c:v>15.25</c:v>
                </c:pt>
                <c:pt idx="734">
                  <c:v>15.270834000000001</c:v>
                </c:pt>
                <c:pt idx="735">
                  <c:v>15.291665999999999</c:v>
                </c:pt>
                <c:pt idx="736">
                  <c:v>15.3125</c:v>
                </c:pt>
                <c:pt idx="737">
                  <c:v>15.333334000000001</c:v>
                </c:pt>
                <c:pt idx="738">
                  <c:v>15.354165999999999</c:v>
                </c:pt>
                <c:pt idx="739">
                  <c:v>15.375</c:v>
                </c:pt>
                <c:pt idx="740">
                  <c:v>15.395834000000001</c:v>
                </c:pt>
                <c:pt idx="741">
                  <c:v>15.416665999999999</c:v>
                </c:pt>
                <c:pt idx="742">
                  <c:v>15.4375</c:v>
                </c:pt>
                <c:pt idx="743">
                  <c:v>15.458334000000001</c:v>
                </c:pt>
                <c:pt idx="744">
                  <c:v>15.479165999999999</c:v>
                </c:pt>
                <c:pt idx="745">
                  <c:v>15.5</c:v>
                </c:pt>
                <c:pt idx="746">
                  <c:v>15.520834000000001</c:v>
                </c:pt>
                <c:pt idx="747">
                  <c:v>15.541665999999999</c:v>
                </c:pt>
                <c:pt idx="748">
                  <c:v>15.5625</c:v>
                </c:pt>
                <c:pt idx="749">
                  <c:v>15.583334000000001</c:v>
                </c:pt>
                <c:pt idx="750">
                  <c:v>15.604165999999999</c:v>
                </c:pt>
                <c:pt idx="751">
                  <c:v>15.625</c:v>
                </c:pt>
                <c:pt idx="752">
                  <c:v>15.645834000000001</c:v>
                </c:pt>
                <c:pt idx="753">
                  <c:v>15.666665999999999</c:v>
                </c:pt>
                <c:pt idx="754">
                  <c:v>15.6875</c:v>
                </c:pt>
                <c:pt idx="755">
                  <c:v>15.708334000000001</c:v>
                </c:pt>
                <c:pt idx="756">
                  <c:v>15.729165999999999</c:v>
                </c:pt>
                <c:pt idx="757">
                  <c:v>15.75</c:v>
                </c:pt>
                <c:pt idx="758">
                  <c:v>15.770834000000001</c:v>
                </c:pt>
                <c:pt idx="759">
                  <c:v>15.791665999999999</c:v>
                </c:pt>
                <c:pt idx="760">
                  <c:v>15.8125</c:v>
                </c:pt>
                <c:pt idx="761">
                  <c:v>15.833334000000001</c:v>
                </c:pt>
                <c:pt idx="762">
                  <c:v>15.854165999999999</c:v>
                </c:pt>
                <c:pt idx="763">
                  <c:v>15.875</c:v>
                </c:pt>
                <c:pt idx="764">
                  <c:v>15.895834000000001</c:v>
                </c:pt>
                <c:pt idx="765">
                  <c:v>15.916665999999999</c:v>
                </c:pt>
                <c:pt idx="766">
                  <c:v>15.9375</c:v>
                </c:pt>
                <c:pt idx="767">
                  <c:v>15.958334000000001</c:v>
                </c:pt>
                <c:pt idx="768">
                  <c:v>15.979165999999999</c:v>
                </c:pt>
                <c:pt idx="769">
                  <c:v>16</c:v>
                </c:pt>
                <c:pt idx="770">
                  <c:v>16.020834000000001</c:v>
                </c:pt>
                <c:pt idx="771">
                  <c:v>16.041665999999999</c:v>
                </c:pt>
                <c:pt idx="772">
                  <c:v>16.0625</c:v>
                </c:pt>
                <c:pt idx="773">
                  <c:v>16.083334000000001</c:v>
                </c:pt>
                <c:pt idx="774">
                  <c:v>16.104165999999999</c:v>
                </c:pt>
                <c:pt idx="775">
                  <c:v>16.125</c:v>
                </c:pt>
                <c:pt idx="776">
                  <c:v>16.145834000000001</c:v>
                </c:pt>
                <c:pt idx="777">
                  <c:v>16.166665999999999</c:v>
                </c:pt>
                <c:pt idx="778">
                  <c:v>16.1875</c:v>
                </c:pt>
                <c:pt idx="779">
                  <c:v>16.208334000000001</c:v>
                </c:pt>
                <c:pt idx="780">
                  <c:v>16.229165999999999</c:v>
                </c:pt>
                <c:pt idx="781">
                  <c:v>16.25</c:v>
                </c:pt>
                <c:pt idx="782">
                  <c:v>16.270834000000001</c:v>
                </c:pt>
                <c:pt idx="783">
                  <c:v>16.291665999999999</c:v>
                </c:pt>
                <c:pt idx="784">
                  <c:v>16.3125</c:v>
                </c:pt>
                <c:pt idx="785">
                  <c:v>16.333334000000001</c:v>
                </c:pt>
                <c:pt idx="786">
                  <c:v>16.354165999999999</c:v>
                </c:pt>
                <c:pt idx="787">
                  <c:v>16.375</c:v>
                </c:pt>
                <c:pt idx="788">
                  <c:v>16.395834000000001</c:v>
                </c:pt>
                <c:pt idx="789">
                  <c:v>16.416665999999999</c:v>
                </c:pt>
                <c:pt idx="790">
                  <c:v>16.4375</c:v>
                </c:pt>
                <c:pt idx="791">
                  <c:v>16.458334000000001</c:v>
                </c:pt>
                <c:pt idx="792">
                  <c:v>16.479165999999999</c:v>
                </c:pt>
                <c:pt idx="793">
                  <c:v>16.5</c:v>
                </c:pt>
                <c:pt idx="794">
                  <c:v>16.520834000000001</c:v>
                </c:pt>
                <c:pt idx="795">
                  <c:v>16.541665999999999</c:v>
                </c:pt>
                <c:pt idx="796">
                  <c:v>16.5625</c:v>
                </c:pt>
                <c:pt idx="797">
                  <c:v>16.583334000000001</c:v>
                </c:pt>
                <c:pt idx="798">
                  <c:v>16.604165999999999</c:v>
                </c:pt>
                <c:pt idx="799">
                  <c:v>16.625</c:v>
                </c:pt>
                <c:pt idx="800">
                  <c:v>16.645834000000001</c:v>
                </c:pt>
                <c:pt idx="801">
                  <c:v>16.666665999999999</c:v>
                </c:pt>
                <c:pt idx="802">
                  <c:v>16.6875</c:v>
                </c:pt>
                <c:pt idx="803">
                  <c:v>16.708334000000001</c:v>
                </c:pt>
                <c:pt idx="804">
                  <c:v>16.729165999999999</c:v>
                </c:pt>
                <c:pt idx="805">
                  <c:v>16.75</c:v>
                </c:pt>
                <c:pt idx="806">
                  <c:v>16.770834000000001</c:v>
                </c:pt>
                <c:pt idx="807">
                  <c:v>16.791665999999999</c:v>
                </c:pt>
                <c:pt idx="808">
                  <c:v>16.8125</c:v>
                </c:pt>
                <c:pt idx="809">
                  <c:v>16.833334000000001</c:v>
                </c:pt>
                <c:pt idx="810">
                  <c:v>16.854165999999999</c:v>
                </c:pt>
                <c:pt idx="811">
                  <c:v>16.875</c:v>
                </c:pt>
                <c:pt idx="812">
                  <c:v>16.895834000000001</c:v>
                </c:pt>
                <c:pt idx="813">
                  <c:v>16.916665999999999</c:v>
                </c:pt>
                <c:pt idx="814">
                  <c:v>16.9375</c:v>
                </c:pt>
                <c:pt idx="815">
                  <c:v>16.958334000000001</c:v>
                </c:pt>
                <c:pt idx="816">
                  <c:v>16.979165999999999</c:v>
                </c:pt>
                <c:pt idx="817">
                  <c:v>17</c:v>
                </c:pt>
                <c:pt idx="818">
                  <c:v>17.020834000000001</c:v>
                </c:pt>
                <c:pt idx="819">
                  <c:v>17.041665999999999</c:v>
                </c:pt>
                <c:pt idx="820">
                  <c:v>17.0625</c:v>
                </c:pt>
                <c:pt idx="821">
                  <c:v>17.083334000000001</c:v>
                </c:pt>
                <c:pt idx="822">
                  <c:v>17.104165999999999</c:v>
                </c:pt>
                <c:pt idx="823">
                  <c:v>17.125</c:v>
                </c:pt>
                <c:pt idx="824">
                  <c:v>17.145834000000001</c:v>
                </c:pt>
                <c:pt idx="825">
                  <c:v>17.166665999999999</c:v>
                </c:pt>
                <c:pt idx="826">
                  <c:v>17.1875</c:v>
                </c:pt>
                <c:pt idx="827">
                  <c:v>17.208334000000001</c:v>
                </c:pt>
                <c:pt idx="828">
                  <c:v>17.229165999999999</c:v>
                </c:pt>
                <c:pt idx="829">
                  <c:v>17.25</c:v>
                </c:pt>
                <c:pt idx="830">
                  <c:v>17.270834000000001</c:v>
                </c:pt>
                <c:pt idx="831">
                  <c:v>17.291665999999999</c:v>
                </c:pt>
                <c:pt idx="832">
                  <c:v>17.3125</c:v>
                </c:pt>
                <c:pt idx="833">
                  <c:v>17.333334000000001</c:v>
                </c:pt>
                <c:pt idx="834">
                  <c:v>17.354165999999999</c:v>
                </c:pt>
                <c:pt idx="835">
                  <c:v>17.375</c:v>
                </c:pt>
                <c:pt idx="836">
                  <c:v>17.395834000000001</c:v>
                </c:pt>
                <c:pt idx="837">
                  <c:v>17.416665999999999</c:v>
                </c:pt>
                <c:pt idx="838">
                  <c:v>17.4375</c:v>
                </c:pt>
                <c:pt idx="839">
                  <c:v>17.458334000000001</c:v>
                </c:pt>
                <c:pt idx="840">
                  <c:v>17.479165999999999</c:v>
                </c:pt>
                <c:pt idx="841">
                  <c:v>17.5</c:v>
                </c:pt>
                <c:pt idx="842">
                  <c:v>17.520834000000001</c:v>
                </c:pt>
                <c:pt idx="843">
                  <c:v>17.541665999999999</c:v>
                </c:pt>
                <c:pt idx="844">
                  <c:v>17.5625</c:v>
                </c:pt>
                <c:pt idx="845">
                  <c:v>17.583334000000001</c:v>
                </c:pt>
                <c:pt idx="846">
                  <c:v>17.604165999999999</c:v>
                </c:pt>
                <c:pt idx="847">
                  <c:v>17.625</c:v>
                </c:pt>
                <c:pt idx="848">
                  <c:v>17.645834000000001</c:v>
                </c:pt>
                <c:pt idx="849">
                  <c:v>17.666665999999999</c:v>
                </c:pt>
                <c:pt idx="850">
                  <c:v>17.6875</c:v>
                </c:pt>
                <c:pt idx="851">
                  <c:v>17.708334000000001</c:v>
                </c:pt>
                <c:pt idx="852">
                  <c:v>17.729165999999999</c:v>
                </c:pt>
                <c:pt idx="853">
                  <c:v>17.75</c:v>
                </c:pt>
                <c:pt idx="854">
                  <c:v>17.770834000000001</c:v>
                </c:pt>
                <c:pt idx="855">
                  <c:v>17.791665999999999</c:v>
                </c:pt>
                <c:pt idx="856">
                  <c:v>17.8125</c:v>
                </c:pt>
                <c:pt idx="857">
                  <c:v>17.833334000000001</c:v>
                </c:pt>
                <c:pt idx="858">
                  <c:v>17.854165999999999</c:v>
                </c:pt>
                <c:pt idx="859">
                  <c:v>17.875</c:v>
                </c:pt>
                <c:pt idx="860">
                  <c:v>17.895834000000001</c:v>
                </c:pt>
                <c:pt idx="861">
                  <c:v>17.916665999999999</c:v>
                </c:pt>
                <c:pt idx="862">
                  <c:v>17.9375</c:v>
                </c:pt>
                <c:pt idx="863">
                  <c:v>17.958334000000001</c:v>
                </c:pt>
                <c:pt idx="864">
                  <c:v>17.979165999999999</c:v>
                </c:pt>
                <c:pt idx="865">
                  <c:v>18</c:v>
                </c:pt>
                <c:pt idx="866">
                  <c:v>18.020834000000001</c:v>
                </c:pt>
                <c:pt idx="867">
                  <c:v>18.041665999999999</c:v>
                </c:pt>
                <c:pt idx="868">
                  <c:v>18.0625</c:v>
                </c:pt>
                <c:pt idx="869">
                  <c:v>18.083334000000001</c:v>
                </c:pt>
                <c:pt idx="870">
                  <c:v>18.104165999999999</c:v>
                </c:pt>
                <c:pt idx="871">
                  <c:v>18.125</c:v>
                </c:pt>
                <c:pt idx="872">
                  <c:v>18.145834000000001</c:v>
                </c:pt>
                <c:pt idx="873">
                  <c:v>18.166665999999999</c:v>
                </c:pt>
                <c:pt idx="874">
                  <c:v>18.1875</c:v>
                </c:pt>
                <c:pt idx="875">
                  <c:v>18.208334000000001</c:v>
                </c:pt>
                <c:pt idx="876">
                  <c:v>18.229165999999999</c:v>
                </c:pt>
                <c:pt idx="877">
                  <c:v>18.25</c:v>
                </c:pt>
                <c:pt idx="878">
                  <c:v>18.270834000000001</c:v>
                </c:pt>
                <c:pt idx="879">
                  <c:v>18.291665999999999</c:v>
                </c:pt>
                <c:pt idx="880">
                  <c:v>18.3125</c:v>
                </c:pt>
                <c:pt idx="881">
                  <c:v>18.333334000000001</c:v>
                </c:pt>
                <c:pt idx="882">
                  <c:v>18.354165999999999</c:v>
                </c:pt>
                <c:pt idx="883">
                  <c:v>18.375</c:v>
                </c:pt>
                <c:pt idx="884">
                  <c:v>18.395834000000001</c:v>
                </c:pt>
                <c:pt idx="885">
                  <c:v>18.416665999999999</c:v>
                </c:pt>
                <c:pt idx="886">
                  <c:v>18.4375</c:v>
                </c:pt>
                <c:pt idx="887">
                  <c:v>18.458334000000001</c:v>
                </c:pt>
                <c:pt idx="888">
                  <c:v>18.479165999999999</c:v>
                </c:pt>
                <c:pt idx="889">
                  <c:v>18.5</c:v>
                </c:pt>
                <c:pt idx="890">
                  <c:v>18.520834000000001</c:v>
                </c:pt>
                <c:pt idx="891">
                  <c:v>18.541665999999999</c:v>
                </c:pt>
                <c:pt idx="892">
                  <c:v>18.5625</c:v>
                </c:pt>
                <c:pt idx="893">
                  <c:v>18.583334000000001</c:v>
                </c:pt>
                <c:pt idx="894">
                  <c:v>18.604165999999999</c:v>
                </c:pt>
                <c:pt idx="895">
                  <c:v>18.625</c:v>
                </c:pt>
                <c:pt idx="896">
                  <c:v>18.645834000000001</c:v>
                </c:pt>
                <c:pt idx="897">
                  <c:v>18.666665999999999</c:v>
                </c:pt>
                <c:pt idx="898">
                  <c:v>18.6875</c:v>
                </c:pt>
                <c:pt idx="899">
                  <c:v>18.708334000000001</c:v>
                </c:pt>
                <c:pt idx="900">
                  <c:v>18.729165999999999</c:v>
                </c:pt>
                <c:pt idx="901">
                  <c:v>18.75</c:v>
                </c:pt>
                <c:pt idx="902">
                  <c:v>18.770834000000001</c:v>
                </c:pt>
                <c:pt idx="903">
                  <c:v>18.791665999999999</c:v>
                </c:pt>
                <c:pt idx="904">
                  <c:v>18.8125</c:v>
                </c:pt>
                <c:pt idx="905">
                  <c:v>18.833334000000001</c:v>
                </c:pt>
                <c:pt idx="906">
                  <c:v>18.854165999999999</c:v>
                </c:pt>
                <c:pt idx="907">
                  <c:v>18.875</c:v>
                </c:pt>
                <c:pt idx="908">
                  <c:v>18.895834000000001</c:v>
                </c:pt>
                <c:pt idx="909">
                  <c:v>18.916665999999999</c:v>
                </c:pt>
                <c:pt idx="910">
                  <c:v>18.9375</c:v>
                </c:pt>
                <c:pt idx="911">
                  <c:v>18.958334000000001</c:v>
                </c:pt>
                <c:pt idx="912">
                  <c:v>18.979165999999999</c:v>
                </c:pt>
                <c:pt idx="913">
                  <c:v>19</c:v>
                </c:pt>
                <c:pt idx="914">
                  <c:v>19.020834000000001</c:v>
                </c:pt>
                <c:pt idx="915">
                  <c:v>19.041665999999999</c:v>
                </c:pt>
                <c:pt idx="916">
                  <c:v>19.0625</c:v>
                </c:pt>
                <c:pt idx="917">
                  <c:v>19.083334000000001</c:v>
                </c:pt>
                <c:pt idx="918">
                  <c:v>19.104165999999999</c:v>
                </c:pt>
                <c:pt idx="919">
                  <c:v>19.125</c:v>
                </c:pt>
                <c:pt idx="920">
                  <c:v>19.145834000000001</c:v>
                </c:pt>
                <c:pt idx="921">
                  <c:v>19.166665999999999</c:v>
                </c:pt>
                <c:pt idx="922">
                  <c:v>19.1875</c:v>
                </c:pt>
                <c:pt idx="923">
                  <c:v>19.208334000000001</c:v>
                </c:pt>
                <c:pt idx="924">
                  <c:v>19.229165999999999</c:v>
                </c:pt>
                <c:pt idx="925">
                  <c:v>19.25</c:v>
                </c:pt>
                <c:pt idx="926">
                  <c:v>19.270834000000001</c:v>
                </c:pt>
                <c:pt idx="927">
                  <c:v>19.291665999999999</c:v>
                </c:pt>
                <c:pt idx="928">
                  <c:v>19.3125</c:v>
                </c:pt>
                <c:pt idx="929">
                  <c:v>19.333334000000001</c:v>
                </c:pt>
                <c:pt idx="930">
                  <c:v>19.354165999999999</c:v>
                </c:pt>
                <c:pt idx="931">
                  <c:v>19.375</c:v>
                </c:pt>
                <c:pt idx="932">
                  <c:v>19.395834000000001</c:v>
                </c:pt>
                <c:pt idx="933">
                  <c:v>19.416665999999999</c:v>
                </c:pt>
                <c:pt idx="934">
                  <c:v>19.4375</c:v>
                </c:pt>
                <c:pt idx="935">
                  <c:v>19.458334000000001</c:v>
                </c:pt>
                <c:pt idx="936">
                  <c:v>19.479165999999999</c:v>
                </c:pt>
                <c:pt idx="937">
                  <c:v>19.5</c:v>
                </c:pt>
                <c:pt idx="938">
                  <c:v>19.520831999999999</c:v>
                </c:pt>
                <c:pt idx="939">
                  <c:v>19.541665999999999</c:v>
                </c:pt>
                <c:pt idx="940">
                  <c:v>19.5625</c:v>
                </c:pt>
                <c:pt idx="941">
                  <c:v>19.583331999999999</c:v>
                </c:pt>
                <c:pt idx="942">
                  <c:v>19.604165999999999</c:v>
                </c:pt>
                <c:pt idx="943">
                  <c:v>19.625</c:v>
                </c:pt>
                <c:pt idx="944">
                  <c:v>19.645831999999999</c:v>
                </c:pt>
                <c:pt idx="945">
                  <c:v>19.666665999999999</c:v>
                </c:pt>
                <c:pt idx="946">
                  <c:v>19.6875</c:v>
                </c:pt>
                <c:pt idx="947">
                  <c:v>19.708331999999999</c:v>
                </c:pt>
                <c:pt idx="948">
                  <c:v>19.729165999999999</c:v>
                </c:pt>
                <c:pt idx="949">
                  <c:v>19.75</c:v>
                </c:pt>
                <c:pt idx="950">
                  <c:v>19.770831999999999</c:v>
                </c:pt>
                <c:pt idx="951">
                  <c:v>19.791665999999999</c:v>
                </c:pt>
                <c:pt idx="952">
                  <c:v>19.8125</c:v>
                </c:pt>
                <c:pt idx="953">
                  <c:v>19.833331999999999</c:v>
                </c:pt>
                <c:pt idx="954">
                  <c:v>19.854165999999999</c:v>
                </c:pt>
                <c:pt idx="955">
                  <c:v>19.875</c:v>
                </c:pt>
                <c:pt idx="956">
                  <c:v>19.895831999999999</c:v>
                </c:pt>
                <c:pt idx="957">
                  <c:v>19.916665999999999</c:v>
                </c:pt>
                <c:pt idx="958">
                  <c:v>19.9375</c:v>
                </c:pt>
                <c:pt idx="959">
                  <c:v>19.958331999999999</c:v>
                </c:pt>
                <c:pt idx="960">
                  <c:v>19.979165999999999</c:v>
                </c:pt>
                <c:pt idx="961">
                  <c:v>20</c:v>
                </c:pt>
                <c:pt idx="964">
                  <c:v>0.68750099999999992</c:v>
                </c:pt>
                <c:pt idx="965">
                  <c:v>0.83333399999999991</c:v>
                </c:pt>
              </c:numCache>
            </c:numRef>
          </c:xVal>
          <c:yVal>
            <c:numRef>
              <c:f>aLL!$D$2:$D$968</c:f>
              <c:numCache>
                <c:formatCode>General</c:formatCode>
                <c:ptCount val="967"/>
                <c:pt idx="0">
                  <c:v>60</c:v>
                </c:pt>
                <c:pt idx="1">
                  <c:v>59.999996000000003</c:v>
                </c:pt>
                <c:pt idx="2">
                  <c:v>59.999996000000003</c:v>
                </c:pt>
                <c:pt idx="3">
                  <c:v>60</c:v>
                </c:pt>
                <c:pt idx="4">
                  <c:v>60</c:v>
                </c:pt>
                <c:pt idx="5">
                  <c:v>60</c:v>
                </c:pt>
                <c:pt idx="6">
                  <c:v>60.000008000000001</c:v>
                </c:pt>
                <c:pt idx="7">
                  <c:v>60.000008000000001</c:v>
                </c:pt>
                <c:pt idx="8">
                  <c:v>60.000008000000001</c:v>
                </c:pt>
                <c:pt idx="9">
                  <c:v>60.000008000000001</c:v>
                </c:pt>
                <c:pt idx="10">
                  <c:v>60.000008000000001</c:v>
                </c:pt>
                <c:pt idx="11">
                  <c:v>60</c:v>
                </c:pt>
                <c:pt idx="12">
                  <c:v>60</c:v>
                </c:pt>
                <c:pt idx="13">
                  <c:v>59.999996000000003</c:v>
                </c:pt>
                <c:pt idx="14">
                  <c:v>59.999991999999999</c:v>
                </c:pt>
                <c:pt idx="15">
                  <c:v>59.999991999999999</c:v>
                </c:pt>
                <c:pt idx="16">
                  <c:v>59.999988999999999</c:v>
                </c:pt>
                <c:pt idx="17">
                  <c:v>59.999985000000002</c:v>
                </c:pt>
                <c:pt idx="18">
                  <c:v>59.999980999999998</c:v>
                </c:pt>
                <c:pt idx="19">
                  <c:v>59.999977000000001</c:v>
                </c:pt>
                <c:pt idx="20">
                  <c:v>59.999972999999997</c:v>
                </c:pt>
                <c:pt idx="21">
                  <c:v>59.999969</c:v>
                </c:pt>
                <c:pt idx="22">
                  <c:v>59.999969</c:v>
                </c:pt>
                <c:pt idx="23">
                  <c:v>59.999969</c:v>
                </c:pt>
                <c:pt idx="24">
                  <c:v>59.999966000000001</c:v>
                </c:pt>
                <c:pt idx="25">
                  <c:v>59.999966000000001</c:v>
                </c:pt>
                <c:pt idx="26">
                  <c:v>59.982577999999997</c:v>
                </c:pt>
                <c:pt idx="27">
                  <c:v>59.967914999999998</c:v>
                </c:pt>
                <c:pt idx="28">
                  <c:v>59.95335</c:v>
                </c:pt>
                <c:pt idx="29">
                  <c:v>59.938690000000001</c:v>
                </c:pt>
                <c:pt idx="30">
                  <c:v>59.924087999999998</c:v>
                </c:pt>
                <c:pt idx="31">
                  <c:v>59.909615000000002</c:v>
                </c:pt>
                <c:pt idx="32">
                  <c:v>59.895316999999999</c:v>
                </c:pt>
                <c:pt idx="33">
                  <c:v>59.881252000000003</c:v>
                </c:pt>
                <c:pt idx="34">
                  <c:v>59.867469999999997</c:v>
                </c:pt>
                <c:pt idx="35">
                  <c:v>59.854098999999998</c:v>
                </c:pt>
                <c:pt idx="36">
                  <c:v>59.841160000000002</c:v>
                </c:pt>
                <c:pt idx="37">
                  <c:v>59.828716</c:v>
                </c:pt>
                <c:pt idx="38">
                  <c:v>59.816794999999999</c:v>
                </c:pt>
                <c:pt idx="39">
                  <c:v>59.805377999999997</c:v>
                </c:pt>
                <c:pt idx="40">
                  <c:v>59.794440999999999</c:v>
                </c:pt>
                <c:pt idx="41">
                  <c:v>59.783943000000001</c:v>
                </c:pt>
                <c:pt idx="42">
                  <c:v>59.773814999999999</c:v>
                </c:pt>
                <c:pt idx="43">
                  <c:v>59.763987999999998</c:v>
                </c:pt>
                <c:pt idx="44">
                  <c:v>59.754432999999999</c:v>
                </c:pt>
                <c:pt idx="45">
                  <c:v>59.745049000000002</c:v>
                </c:pt>
                <c:pt idx="46">
                  <c:v>59.735790000000001</c:v>
                </c:pt>
                <c:pt idx="47">
                  <c:v>59.726607999999999</c:v>
                </c:pt>
                <c:pt idx="48">
                  <c:v>59.717464</c:v>
                </c:pt>
                <c:pt idx="49">
                  <c:v>59.708312999999997</c:v>
                </c:pt>
                <c:pt idx="50">
                  <c:v>59.699115999999997</c:v>
                </c:pt>
                <c:pt idx="51">
                  <c:v>59.689853999999997</c:v>
                </c:pt>
                <c:pt idx="52">
                  <c:v>59.680675999999998</c:v>
                </c:pt>
                <c:pt idx="53">
                  <c:v>59.671829000000002</c:v>
                </c:pt>
                <c:pt idx="54">
                  <c:v>59.662868000000003</c:v>
                </c:pt>
                <c:pt idx="55">
                  <c:v>59.653717</c:v>
                </c:pt>
                <c:pt idx="56">
                  <c:v>59.644848000000003</c:v>
                </c:pt>
                <c:pt idx="57">
                  <c:v>59.635871999999999</c:v>
                </c:pt>
                <c:pt idx="58">
                  <c:v>59.626690000000004</c:v>
                </c:pt>
                <c:pt idx="59">
                  <c:v>59.617404999999998</c:v>
                </c:pt>
                <c:pt idx="60">
                  <c:v>59.608006000000003</c:v>
                </c:pt>
                <c:pt idx="61">
                  <c:v>59.598511000000002</c:v>
                </c:pt>
                <c:pt idx="62">
                  <c:v>59.588935999999997</c:v>
                </c:pt>
                <c:pt idx="63">
                  <c:v>59.579104999999998</c:v>
                </c:pt>
                <c:pt idx="64">
                  <c:v>59.569397000000002</c:v>
                </c:pt>
                <c:pt idx="65">
                  <c:v>59.559738000000003</c:v>
                </c:pt>
                <c:pt idx="66">
                  <c:v>59.550060000000002</c:v>
                </c:pt>
                <c:pt idx="67">
                  <c:v>59.540343999999997</c:v>
                </c:pt>
                <c:pt idx="68">
                  <c:v>59.530613000000002</c:v>
                </c:pt>
                <c:pt idx="69">
                  <c:v>59.520888999999997</c:v>
                </c:pt>
                <c:pt idx="70">
                  <c:v>59.511184999999998</c:v>
                </c:pt>
                <c:pt idx="71">
                  <c:v>59.501511000000001</c:v>
                </c:pt>
                <c:pt idx="72">
                  <c:v>59.491889999999998</c:v>
                </c:pt>
                <c:pt idx="73">
                  <c:v>59.482348999999999</c:v>
                </c:pt>
                <c:pt idx="74">
                  <c:v>59.472897000000003</c:v>
                </c:pt>
                <c:pt idx="75">
                  <c:v>59.463551000000002</c:v>
                </c:pt>
                <c:pt idx="76">
                  <c:v>59.454304</c:v>
                </c:pt>
                <c:pt idx="77">
                  <c:v>59.445155999999997</c:v>
                </c:pt>
                <c:pt idx="78">
                  <c:v>59.436110999999997</c:v>
                </c:pt>
                <c:pt idx="79">
                  <c:v>59.427162000000003</c:v>
                </c:pt>
                <c:pt idx="80">
                  <c:v>59.418323999999998</c:v>
                </c:pt>
                <c:pt idx="81">
                  <c:v>59.409576000000001</c:v>
                </c:pt>
                <c:pt idx="82">
                  <c:v>59.400944000000003</c:v>
                </c:pt>
                <c:pt idx="83">
                  <c:v>59.392414000000002</c:v>
                </c:pt>
                <c:pt idx="84">
                  <c:v>59.383994999999999</c:v>
                </c:pt>
                <c:pt idx="85">
                  <c:v>59.375686999999999</c:v>
                </c:pt>
                <c:pt idx="86">
                  <c:v>59.367493000000003</c:v>
                </c:pt>
                <c:pt idx="87">
                  <c:v>59.359413000000004</c:v>
                </c:pt>
                <c:pt idx="88">
                  <c:v>59.351452000000002</c:v>
                </c:pt>
                <c:pt idx="89">
                  <c:v>59.343615999999997</c:v>
                </c:pt>
                <c:pt idx="90">
                  <c:v>59.335911000000003</c:v>
                </c:pt>
                <c:pt idx="91">
                  <c:v>59.328339</c:v>
                </c:pt>
                <c:pt idx="92">
                  <c:v>59.320908000000003</c:v>
                </c:pt>
                <c:pt idx="93">
                  <c:v>59.313614000000001</c:v>
                </c:pt>
                <c:pt idx="94">
                  <c:v>59.306472999999997</c:v>
                </c:pt>
                <c:pt idx="95">
                  <c:v>59.299484</c:v>
                </c:pt>
                <c:pt idx="96">
                  <c:v>59.292651999999997</c:v>
                </c:pt>
                <c:pt idx="97">
                  <c:v>59.285969000000001</c:v>
                </c:pt>
                <c:pt idx="98">
                  <c:v>59.279437999999999</c:v>
                </c:pt>
                <c:pt idx="99">
                  <c:v>59.273052</c:v>
                </c:pt>
                <c:pt idx="100">
                  <c:v>59.266815000000001</c:v>
                </c:pt>
                <c:pt idx="101">
                  <c:v>59.260719000000002</c:v>
                </c:pt>
                <c:pt idx="102">
                  <c:v>59.254745</c:v>
                </c:pt>
                <c:pt idx="103">
                  <c:v>59.248890000000003</c:v>
                </c:pt>
                <c:pt idx="104">
                  <c:v>59.243133999999998</c:v>
                </c:pt>
                <c:pt idx="105">
                  <c:v>59.237465</c:v>
                </c:pt>
                <c:pt idx="106">
                  <c:v>59.231864999999999</c:v>
                </c:pt>
                <c:pt idx="107">
                  <c:v>59.226317999999999</c:v>
                </c:pt>
                <c:pt idx="108">
                  <c:v>59.220806000000003</c:v>
                </c:pt>
                <c:pt idx="109">
                  <c:v>59.215308999999998</c:v>
                </c:pt>
                <c:pt idx="110">
                  <c:v>59.209816000000004</c:v>
                </c:pt>
                <c:pt idx="111">
                  <c:v>59.204292000000002</c:v>
                </c:pt>
                <c:pt idx="112">
                  <c:v>59.198729999999998</c:v>
                </c:pt>
                <c:pt idx="113">
                  <c:v>59.193114999999999</c:v>
                </c:pt>
                <c:pt idx="114">
                  <c:v>59.187435000000001</c:v>
                </c:pt>
                <c:pt idx="115">
                  <c:v>59.181671000000001</c:v>
                </c:pt>
                <c:pt idx="116">
                  <c:v>59.175823000000001</c:v>
                </c:pt>
                <c:pt idx="117">
                  <c:v>59.169876000000002</c:v>
                </c:pt>
                <c:pt idx="118">
                  <c:v>59.163829999999997</c:v>
                </c:pt>
                <c:pt idx="119">
                  <c:v>59.157684000000003</c:v>
                </c:pt>
                <c:pt idx="120">
                  <c:v>59.151446999999997</c:v>
                </c:pt>
                <c:pt idx="121">
                  <c:v>59.145068999999999</c:v>
                </c:pt>
                <c:pt idx="122">
                  <c:v>59.138550000000002</c:v>
                </c:pt>
                <c:pt idx="123">
                  <c:v>59.132679000000003</c:v>
                </c:pt>
                <c:pt idx="124">
                  <c:v>59.129139000000002</c:v>
                </c:pt>
                <c:pt idx="125">
                  <c:v>59.125492000000001</c:v>
                </c:pt>
                <c:pt idx="126">
                  <c:v>59.122039999999998</c:v>
                </c:pt>
                <c:pt idx="127">
                  <c:v>59.118361999999998</c:v>
                </c:pt>
                <c:pt idx="128">
                  <c:v>59.114651000000002</c:v>
                </c:pt>
                <c:pt idx="129">
                  <c:v>59.110911999999999</c:v>
                </c:pt>
                <c:pt idx="130">
                  <c:v>59.107170000000004</c:v>
                </c:pt>
                <c:pt idx="131">
                  <c:v>59.103458000000003</c:v>
                </c:pt>
                <c:pt idx="132">
                  <c:v>59.099781</c:v>
                </c:pt>
                <c:pt idx="133">
                  <c:v>59.096153000000001</c:v>
                </c:pt>
                <c:pt idx="134">
                  <c:v>59.092579000000001</c:v>
                </c:pt>
                <c:pt idx="135">
                  <c:v>59.089066000000003</c:v>
                </c:pt>
                <c:pt idx="136">
                  <c:v>59.085616999999999</c:v>
                </c:pt>
                <c:pt idx="137">
                  <c:v>59.082256000000001</c:v>
                </c:pt>
                <c:pt idx="138">
                  <c:v>59.078994999999999</c:v>
                </c:pt>
                <c:pt idx="139">
                  <c:v>59.075848000000001</c:v>
                </c:pt>
                <c:pt idx="140">
                  <c:v>59.072830000000003</c:v>
                </c:pt>
                <c:pt idx="141">
                  <c:v>59.069961999999997</c:v>
                </c:pt>
                <c:pt idx="142">
                  <c:v>59.067233999999999</c:v>
                </c:pt>
                <c:pt idx="143">
                  <c:v>59.064670999999997</c:v>
                </c:pt>
                <c:pt idx="144">
                  <c:v>59.062263000000002</c:v>
                </c:pt>
                <c:pt idx="145">
                  <c:v>59.060012999999998</c:v>
                </c:pt>
                <c:pt idx="146">
                  <c:v>59.057898999999999</c:v>
                </c:pt>
                <c:pt idx="147">
                  <c:v>59.055926999999997</c:v>
                </c:pt>
                <c:pt idx="148">
                  <c:v>59.054073000000002</c:v>
                </c:pt>
                <c:pt idx="149">
                  <c:v>59.052329999999998</c:v>
                </c:pt>
                <c:pt idx="150">
                  <c:v>59.050674000000001</c:v>
                </c:pt>
                <c:pt idx="151">
                  <c:v>59.049090999999997</c:v>
                </c:pt>
                <c:pt idx="152">
                  <c:v>59.047573</c:v>
                </c:pt>
                <c:pt idx="153">
                  <c:v>59.046097000000003</c:v>
                </c:pt>
                <c:pt idx="154">
                  <c:v>59.044651000000002</c:v>
                </c:pt>
                <c:pt idx="155">
                  <c:v>59.043216999999999</c:v>
                </c:pt>
                <c:pt idx="156">
                  <c:v>59.041801</c:v>
                </c:pt>
                <c:pt idx="157">
                  <c:v>59.040385999999998</c:v>
                </c:pt>
                <c:pt idx="158">
                  <c:v>59.038975000000001</c:v>
                </c:pt>
                <c:pt idx="159">
                  <c:v>59.037559999999999</c:v>
                </c:pt>
                <c:pt idx="160">
                  <c:v>59.036140000000003</c:v>
                </c:pt>
                <c:pt idx="161">
                  <c:v>59.034717999999998</c:v>
                </c:pt>
                <c:pt idx="162">
                  <c:v>59.033290999999998</c:v>
                </c:pt>
                <c:pt idx="163">
                  <c:v>59.031872</c:v>
                </c:pt>
                <c:pt idx="164">
                  <c:v>59.030456999999998</c:v>
                </c:pt>
                <c:pt idx="165">
                  <c:v>59.029049000000001</c:v>
                </c:pt>
                <c:pt idx="166">
                  <c:v>59.027645</c:v>
                </c:pt>
                <c:pt idx="167">
                  <c:v>59.026252999999997</c:v>
                </c:pt>
                <c:pt idx="168">
                  <c:v>59.024859999999997</c:v>
                </c:pt>
                <c:pt idx="169">
                  <c:v>59.023479000000002</c:v>
                </c:pt>
                <c:pt idx="170">
                  <c:v>59.022117999999999</c:v>
                </c:pt>
                <c:pt idx="171">
                  <c:v>59.020775</c:v>
                </c:pt>
                <c:pt idx="172">
                  <c:v>59.019447</c:v>
                </c:pt>
                <c:pt idx="173">
                  <c:v>59.018127</c:v>
                </c:pt>
                <c:pt idx="174">
                  <c:v>59.016815000000001</c:v>
                </c:pt>
                <c:pt idx="175">
                  <c:v>59.015495000000001</c:v>
                </c:pt>
                <c:pt idx="176">
                  <c:v>59.014164000000001</c:v>
                </c:pt>
                <c:pt idx="177">
                  <c:v>59.012816999999998</c:v>
                </c:pt>
                <c:pt idx="178">
                  <c:v>59.011451999999998</c:v>
                </c:pt>
                <c:pt idx="179">
                  <c:v>59.010066999999999</c:v>
                </c:pt>
                <c:pt idx="180">
                  <c:v>59.008662999999999</c:v>
                </c:pt>
                <c:pt idx="181">
                  <c:v>59.007240000000003</c:v>
                </c:pt>
                <c:pt idx="182">
                  <c:v>59.005794999999999</c:v>
                </c:pt>
                <c:pt idx="183">
                  <c:v>59.004333000000003</c:v>
                </c:pt>
                <c:pt idx="184">
                  <c:v>59.002861000000003</c:v>
                </c:pt>
                <c:pt idx="185">
                  <c:v>59.001381000000002</c:v>
                </c:pt>
                <c:pt idx="186">
                  <c:v>58.999896999999997</c:v>
                </c:pt>
                <c:pt idx="187">
                  <c:v>58.998412999999999</c:v>
                </c:pt>
                <c:pt idx="188">
                  <c:v>58.996952</c:v>
                </c:pt>
                <c:pt idx="189">
                  <c:v>58.995514</c:v>
                </c:pt>
                <c:pt idx="190">
                  <c:v>58.994106000000002</c:v>
                </c:pt>
                <c:pt idx="191">
                  <c:v>58.992725</c:v>
                </c:pt>
                <c:pt idx="192">
                  <c:v>58.991374999999998</c:v>
                </c:pt>
                <c:pt idx="193">
                  <c:v>58.990046999999997</c:v>
                </c:pt>
                <c:pt idx="194">
                  <c:v>58.988742999999999</c:v>
                </c:pt>
                <c:pt idx="195">
                  <c:v>58.987456999999999</c:v>
                </c:pt>
                <c:pt idx="196">
                  <c:v>58.986195000000002</c:v>
                </c:pt>
                <c:pt idx="197">
                  <c:v>58.984946999999998</c:v>
                </c:pt>
                <c:pt idx="198">
                  <c:v>58.983733999999998</c:v>
                </c:pt>
                <c:pt idx="199">
                  <c:v>58.98254</c:v>
                </c:pt>
                <c:pt idx="200">
                  <c:v>58.981369000000001</c:v>
                </c:pt>
                <c:pt idx="201">
                  <c:v>58.980227999999997</c:v>
                </c:pt>
                <c:pt idx="202">
                  <c:v>58.979115</c:v>
                </c:pt>
                <c:pt idx="203">
                  <c:v>58.978023999999998</c:v>
                </c:pt>
                <c:pt idx="204">
                  <c:v>58.976967000000002</c:v>
                </c:pt>
                <c:pt idx="205">
                  <c:v>58.975932999999998</c:v>
                </c:pt>
                <c:pt idx="206">
                  <c:v>58.974921999999999</c:v>
                </c:pt>
                <c:pt idx="207">
                  <c:v>58.973948999999998</c:v>
                </c:pt>
                <c:pt idx="208">
                  <c:v>58.973002999999999</c:v>
                </c:pt>
                <c:pt idx="209">
                  <c:v>58.972079999999998</c:v>
                </c:pt>
                <c:pt idx="210">
                  <c:v>58.971190999999997</c:v>
                </c:pt>
                <c:pt idx="211">
                  <c:v>58.970325000000003</c:v>
                </c:pt>
                <c:pt idx="212">
                  <c:v>58.969493999999997</c:v>
                </c:pt>
                <c:pt idx="213">
                  <c:v>58.968688999999998</c:v>
                </c:pt>
                <c:pt idx="214">
                  <c:v>58.967911000000001</c:v>
                </c:pt>
                <c:pt idx="215">
                  <c:v>58.967154999999998</c:v>
                </c:pt>
                <c:pt idx="216">
                  <c:v>58.966431</c:v>
                </c:pt>
                <c:pt idx="217">
                  <c:v>58.965729000000003</c:v>
                </c:pt>
                <c:pt idx="218">
                  <c:v>58.965041999999997</c:v>
                </c:pt>
                <c:pt idx="219">
                  <c:v>58.964382000000001</c:v>
                </c:pt>
                <c:pt idx="220">
                  <c:v>58.963734000000002</c:v>
                </c:pt>
                <c:pt idx="221">
                  <c:v>58.963099999999997</c:v>
                </c:pt>
                <c:pt idx="222">
                  <c:v>58.962482000000001</c:v>
                </c:pt>
                <c:pt idx="223">
                  <c:v>58.961872</c:v>
                </c:pt>
                <c:pt idx="224">
                  <c:v>58.961269000000001</c:v>
                </c:pt>
                <c:pt idx="225">
                  <c:v>58.960673999999997</c:v>
                </c:pt>
                <c:pt idx="226">
                  <c:v>58.960079</c:v>
                </c:pt>
                <c:pt idx="227">
                  <c:v>58.959479999999999</c:v>
                </c:pt>
                <c:pt idx="228">
                  <c:v>58.958885000000002</c:v>
                </c:pt>
                <c:pt idx="229">
                  <c:v>58.958281999999997</c:v>
                </c:pt>
                <c:pt idx="230">
                  <c:v>58.957684</c:v>
                </c:pt>
                <c:pt idx="231">
                  <c:v>58.957068999999997</c:v>
                </c:pt>
                <c:pt idx="232">
                  <c:v>58.956454999999998</c:v>
                </c:pt>
                <c:pt idx="233">
                  <c:v>58.955837000000002</c:v>
                </c:pt>
                <c:pt idx="234">
                  <c:v>58.955212000000003</c:v>
                </c:pt>
                <c:pt idx="235">
                  <c:v>58.954582000000002</c:v>
                </c:pt>
                <c:pt idx="236">
                  <c:v>58.953949000000001</c:v>
                </c:pt>
                <c:pt idx="237">
                  <c:v>58.953308</c:v>
                </c:pt>
                <c:pt idx="238">
                  <c:v>58.952666999999998</c:v>
                </c:pt>
                <c:pt idx="239">
                  <c:v>58.952033999999998</c:v>
                </c:pt>
                <c:pt idx="240">
                  <c:v>58.951393000000003</c:v>
                </c:pt>
                <c:pt idx="241">
                  <c:v>58.950755999999998</c:v>
                </c:pt>
                <c:pt idx="242">
                  <c:v>58.950122999999998</c:v>
                </c:pt>
                <c:pt idx="243">
                  <c:v>58.949497000000001</c:v>
                </c:pt>
                <c:pt idx="244">
                  <c:v>58.948883000000002</c:v>
                </c:pt>
                <c:pt idx="245">
                  <c:v>58.948269000000003</c:v>
                </c:pt>
                <c:pt idx="246">
                  <c:v>58.947670000000002</c:v>
                </c:pt>
                <c:pt idx="247">
                  <c:v>58.947082999999999</c:v>
                </c:pt>
                <c:pt idx="248">
                  <c:v>58.946506999999997</c:v>
                </c:pt>
                <c:pt idx="249">
                  <c:v>58.945945999999999</c:v>
                </c:pt>
                <c:pt idx="250">
                  <c:v>58.945396000000002</c:v>
                </c:pt>
                <c:pt idx="251">
                  <c:v>58.944859000000001</c:v>
                </c:pt>
                <c:pt idx="252">
                  <c:v>58.944336</c:v>
                </c:pt>
                <c:pt idx="253">
                  <c:v>58.943832</c:v>
                </c:pt>
                <c:pt idx="254">
                  <c:v>58.943339999999999</c:v>
                </c:pt>
                <c:pt idx="255">
                  <c:v>58.942867</c:v>
                </c:pt>
                <c:pt idx="256">
                  <c:v>58.942410000000002</c:v>
                </c:pt>
                <c:pt idx="257">
                  <c:v>58.941963000000001</c:v>
                </c:pt>
                <c:pt idx="258">
                  <c:v>58.941540000000003</c:v>
                </c:pt>
                <c:pt idx="259">
                  <c:v>58.941127999999999</c:v>
                </c:pt>
                <c:pt idx="260">
                  <c:v>58.940731</c:v>
                </c:pt>
                <c:pt idx="261">
                  <c:v>58.940353000000002</c:v>
                </c:pt>
                <c:pt idx="262">
                  <c:v>58.939990999999999</c:v>
                </c:pt>
                <c:pt idx="263">
                  <c:v>58.939644000000001</c:v>
                </c:pt>
                <c:pt idx="264">
                  <c:v>58.939315999999998</c:v>
                </c:pt>
                <c:pt idx="265">
                  <c:v>58.938994999999998</c:v>
                </c:pt>
                <c:pt idx="266">
                  <c:v>58.938698000000002</c:v>
                </c:pt>
                <c:pt idx="267">
                  <c:v>58.938412</c:v>
                </c:pt>
                <c:pt idx="268">
                  <c:v>58.938136999999998</c:v>
                </c:pt>
                <c:pt idx="269">
                  <c:v>58.937880999999997</c:v>
                </c:pt>
                <c:pt idx="270">
                  <c:v>58.937637000000002</c:v>
                </c:pt>
                <c:pt idx="271">
                  <c:v>58.937404999999998</c:v>
                </c:pt>
                <c:pt idx="272">
                  <c:v>58.937182999999997</c:v>
                </c:pt>
                <c:pt idx="273">
                  <c:v>58.936976999999999</c:v>
                </c:pt>
                <c:pt idx="274">
                  <c:v>58.936774999999997</c:v>
                </c:pt>
                <c:pt idx="275">
                  <c:v>58.936584000000003</c:v>
                </c:pt>
                <c:pt idx="276">
                  <c:v>58.936408999999998</c:v>
                </c:pt>
                <c:pt idx="277">
                  <c:v>58.936236999999998</c:v>
                </c:pt>
                <c:pt idx="278">
                  <c:v>58.936073</c:v>
                </c:pt>
                <c:pt idx="279">
                  <c:v>58.935917000000003</c:v>
                </c:pt>
                <c:pt idx="280">
                  <c:v>58.935768000000003</c:v>
                </c:pt>
                <c:pt idx="281">
                  <c:v>58.935623</c:v>
                </c:pt>
                <c:pt idx="282">
                  <c:v>58.935490000000001</c:v>
                </c:pt>
                <c:pt idx="283">
                  <c:v>58.935355999999999</c:v>
                </c:pt>
                <c:pt idx="284">
                  <c:v>58.935226</c:v>
                </c:pt>
                <c:pt idx="285">
                  <c:v>58.935104000000003</c:v>
                </c:pt>
                <c:pt idx="286">
                  <c:v>58.934986000000002</c:v>
                </c:pt>
                <c:pt idx="287">
                  <c:v>58.934871999999999</c:v>
                </c:pt>
                <c:pt idx="288">
                  <c:v>58.934756999999998</c:v>
                </c:pt>
                <c:pt idx="289">
                  <c:v>58.934649999999998</c:v>
                </c:pt>
                <c:pt idx="290">
                  <c:v>58.934539999999998</c:v>
                </c:pt>
                <c:pt idx="291">
                  <c:v>58.934437000000003</c:v>
                </c:pt>
                <c:pt idx="292">
                  <c:v>58.934330000000003</c:v>
                </c:pt>
                <c:pt idx="293">
                  <c:v>58.934227</c:v>
                </c:pt>
                <c:pt idx="294">
                  <c:v>58.93412</c:v>
                </c:pt>
                <c:pt idx="295">
                  <c:v>58.934013</c:v>
                </c:pt>
                <c:pt idx="296">
                  <c:v>58.933909999999997</c:v>
                </c:pt>
                <c:pt idx="297">
                  <c:v>58.933810999999999</c:v>
                </c:pt>
                <c:pt idx="298">
                  <c:v>58.933708000000003</c:v>
                </c:pt>
                <c:pt idx="299">
                  <c:v>58.933608999999997</c:v>
                </c:pt>
                <c:pt idx="300">
                  <c:v>58.933506000000001</c:v>
                </c:pt>
                <c:pt idx="301">
                  <c:v>58.933411</c:v>
                </c:pt>
                <c:pt idx="302">
                  <c:v>58.933318999999997</c:v>
                </c:pt>
                <c:pt idx="303">
                  <c:v>58.933230999999999</c:v>
                </c:pt>
                <c:pt idx="304">
                  <c:v>58.933146999999998</c:v>
                </c:pt>
                <c:pt idx="305">
                  <c:v>58.933067000000001</c:v>
                </c:pt>
                <c:pt idx="306">
                  <c:v>58.932994999999998</c:v>
                </c:pt>
                <c:pt idx="307">
                  <c:v>58.932929999999999</c:v>
                </c:pt>
                <c:pt idx="308">
                  <c:v>58.932876999999998</c:v>
                </c:pt>
                <c:pt idx="309">
                  <c:v>58.932831</c:v>
                </c:pt>
                <c:pt idx="310">
                  <c:v>58.932796000000003</c:v>
                </c:pt>
                <c:pt idx="311">
                  <c:v>58.932769999999998</c:v>
                </c:pt>
                <c:pt idx="312">
                  <c:v>58.932758</c:v>
                </c:pt>
                <c:pt idx="313">
                  <c:v>58.932755</c:v>
                </c:pt>
                <c:pt idx="314">
                  <c:v>58.932766000000001</c:v>
                </c:pt>
                <c:pt idx="315">
                  <c:v>58.932792999999997</c:v>
                </c:pt>
                <c:pt idx="316">
                  <c:v>58.932827000000003</c:v>
                </c:pt>
                <c:pt idx="317">
                  <c:v>58.932876999999998</c:v>
                </c:pt>
                <c:pt idx="318">
                  <c:v>58.932941</c:v>
                </c:pt>
                <c:pt idx="319">
                  <c:v>58.933017999999997</c:v>
                </c:pt>
                <c:pt idx="320">
                  <c:v>58.933109000000002</c:v>
                </c:pt>
                <c:pt idx="321">
                  <c:v>58.933211999999997</c:v>
                </c:pt>
                <c:pt idx="322">
                  <c:v>58.933331000000003</c:v>
                </c:pt>
                <c:pt idx="323">
                  <c:v>58.933464000000001</c:v>
                </c:pt>
                <c:pt idx="324">
                  <c:v>58.933608999999997</c:v>
                </c:pt>
                <c:pt idx="325">
                  <c:v>58.933768999999998</c:v>
                </c:pt>
                <c:pt idx="326">
                  <c:v>58.933937</c:v>
                </c:pt>
                <c:pt idx="327">
                  <c:v>58.93412</c:v>
                </c:pt>
                <c:pt idx="328">
                  <c:v>58.934311000000001</c:v>
                </c:pt>
                <c:pt idx="329">
                  <c:v>58.934513000000003</c:v>
                </c:pt>
                <c:pt idx="330">
                  <c:v>58.934722999999998</c:v>
                </c:pt>
                <c:pt idx="331">
                  <c:v>58.934939999999997</c:v>
                </c:pt>
                <c:pt idx="332">
                  <c:v>58.935169000000002</c:v>
                </c:pt>
                <c:pt idx="333">
                  <c:v>58.935402000000003</c:v>
                </c:pt>
                <c:pt idx="334">
                  <c:v>58.935642000000001</c:v>
                </c:pt>
                <c:pt idx="335">
                  <c:v>58.935886000000004</c:v>
                </c:pt>
                <c:pt idx="336">
                  <c:v>58.936131000000003</c:v>
                </c:pt>
                <c:pt idx="337">
                  <c:v>58.936385999999999</c:v>
                </c:pt>
                <c:pt idx="338">
                  <c:v>58.936641999999999</c:v>
                </c:pt>
                <c:pt idx="339">
                  <c:v>58.936897000000002</c:v>
                </c:pt>
                <c:pt idx="340">
                  <c:v>58.937156999999999</c:v>
                </c:pt>
                <c:pt idx="341">
                  <c:v>58.937415999999999</c:v>
                </c:pt>
                <c:pt idx="342">
                  <c:v>58.937679000000003</c:v>
                </c:pt>
                <c:pt idx="343">
                  <c:v>58.937945999999997</c:v>
                </c:pt>
                <c:pt idx="344">
                  <c:v>58.938209999999998</c:v>
                </c:pt>
                <c:pt idx="345">
                  <c:v>58.938476999999999</c:v>
                </c:pt>
                <c:pt idx="346">
                  <c:v>58.938751000000003</c:v>
                </c:pt>
                <c:pt idx="347">
                  <c:v>58.939022000000001</c:v>
                </c:pt>
                <c:pt idx="348">
                  <c:v>58.939297000000003</c:v>
                </c:pt>
                <c:pt idx="349">
                  <c:v>58.939574999999998</c:v>
                </c:pt>
                <c:pt idx="350">
                  <c:v>58.939857000000003</c:v>
                </c:pt>
                <c:pt idx="351">
                  <c:v>58.940143999999997</c:v>
                </c:pt>
                <c:pt idx="352">
                  <c:v>58.940434000000003</c:v>
                </c:pt>
                <c:pt idx="353">
                  <c:v>58.940727000000003</c:v>
                </c:pt>
                <c:pt idx="354">
                  <c:v>58.941029</c:v>
                </c:pt>
                <c:pt idx="355">
                  <c:v>58.941333999999998</c:v>
                </c:pt>
                <c:pt idx="356">
                  <c:v>58.941642999999999</c:v>
                </c:pt>
                <c:pt idx="357">
                  <c:v>58.941958999999997</c:v>
                </c:pt>
                <c:pt idx="358">
                  <c:v>58.942279999999997</c:v>
                </c:pt>
                <c:pt idx="359">
                  <c:v>58.942611999999997</c:v>
                </c:pt>
                <c:pt idx="360">
                  <c:v>58.942946999999997</c:v>
                </c:pt>
                <c:pt idx="361">
                  <c:v>58.943294999999999</c:v>
                </c:pt>
                <c:pt idx="362">
                  <c:v>58.943649000000001</c:v>
                </c:pt>
                <c:pt idx="363">
                  <c:v>58.944012000000001</c:v>
                </c:pt>
                <c:pt idx="364">
                  <c:v>58.944381999999997</c:v>
                </c:pt>
                <c:pt idx="365">
                  <c:v>58.944763000000002</c:v>
                </c:pt>
                <c:pt idx="366">
                  <c:v>58.945152</c:v>
                </c:pt>
                <c:pt idx="367">
                  <c:v>58.945552999999997</c:v>
                </c:pt>
                <c:pt idx="368">
                  <c:v>58.945960999999997</c:v>
                </c:pt>
                <c:pt idx="369">
                  <c:v>58.946376999999998</c:v>
                </c:pt>
                <c:pt idx="370">
                  <c:v>58.946807999999997</c:v>
                </c:pt>
                <c:pt idx="371">
                  <c:v>58.947246999999997</c:v>
                </c:pt>
                <c:pt idx="372">
                  <c:v>58.947693000000001</c:v>
                </c:pt>
                <c:pt idx="373">
                  <c:v>58.948146999999999</c:v>
                </c:pt>
                <c:pt idx="374">
                  <c:v>58.948611999999997</c:v>
                </c:pt>
                <c:pt idx="375">
                  <c:v>58.949089000000001</c:v>
                </c:pt>
                <c:pt idx="376">
                  <c:v>58.949570000000001</c:v>
                </c:pt>
                <c:pt idx="377">
                  <c:v>58.950057999999999</c:v>
                </c:pt>
                <c:pt idx="378">
                  <c:v>58.95055</c:v>
                </c:pt>
                <c:pt idx="379">
                  <c:v>58.951053999999999</c:v>
                </c:pt>
                <c:pt idx="380">
                  <c:v>58.951565000000002</c:v>
                </c:pt>
                <c:pt idx="381">
                  <c:v>58.952080000000002</c:v>
                </c:pt>
                <c:pt idx="382">
                  <c:v>58.952598999999999</c:v>
                </c:pt>
                <c:pt idx="383">
                  <c:v>58.953125</c:v>
                </c:pt>
                <c:pt idx="384">
                  <c:v>58.953659000000002</c:v>
                </c:pt>
                <c:pt idx="385">
                  <c:v>58.954197000000001</c:v>
                </c:pt>
                <c:pt idx="386">
                  <c:v>58.954738999999996</c:v>
                </c:pt>
                <c:pt idx="387">
                  <c:v>58.955292</c:v>
                </c:pt>
                <c:pt idx="388">
                  <c:v>58.955844999999997</c:v>
                </c:pt>
                <c:pt idx="389">
                  <c:v>58.956401999999997</c:v>
                </c:pt>
                <c:pt idx="390">
                  <c:v>58.956966000000001</c:v>
                </c:pt>
                <c:pt idx="391">
                  <c:v>58.957535</c:v>
                </c:pt>
                <c:pt idx="392">
                  <c:v>58.958111000000002</c:v>
                </c:pt>
                <c:pt idx="393">
                  <c:v>58.958686999999998</c:v>
                </c:pt>
                <c:pt idx="394">
                  <c:v>58.959269999999997</c:v>
                </c:pt>
                <c:pt idx="395">
                  <c:v>58.959862000000001</c:v>
                </c:pt>
                <c:pt idx="396">
                  <c:v>58.960448999999997</c:v>
                </c:pt>
                <c:pt idx="397">
                  <c:v>58.961047999999998</c:v>
                </c:pt>
                <c:pt idx="398">
                  <c:v>58.961646999999999</c:v>
                </c:pt>
                <c:pt idx="399">
                  <c:v>58.962254000000001</c:v>
                </c:pt>
                <c:pt idx="400">
                  <c:v>58.962859999999999</c:v>
                </c:pt>
                <c:pt idx="401">
                  <c:v>58.963473999999998</c:v>
                </c:pt>
                <c:pt idx="402">
                  <c:v>58.964087999999997</c:v>
                </c:pt>
                <c:pt idx="403">
                  <c:v>58.964709999999997</c:v>
                </c:pt>
                <c:pt idx="404">
                  <c:v>58.965336000000001</c:v>
                </c:pt>
                <c:pt idx="405">
                  <c:v>58.965964999999997</c:v>
                </c:pt>
                <c:pt idx="406">
                  <c:v>58.966599000000002</c:v>
                </c:pt>
                <c:pt idx="407">
                  <c:v>58.967236</c:v>
                </c:pt>
                <c:pt idx="408">
                  <c:v>58.967880000000001</c:v>
                </c:pt>
                <c:pt idx="409">
                  <c:v>58.968525</c:v>
                </c:pt>
                <c:pt idx="410">
                  <c:v>58.969180999999999</c:v>
                </c:pt>
                <c:pt idx="411">
                  <c:v>58.969836999999998</c:v>
                </c:pt>
                <c:pt idx="412">
                  <c:v>58.970505000000003</c:v>
                </c:pt>
                <c:pt idx="413">
                  <c:v>58.971172000000003</c:v>
                </c:pt>
                <c:pt idx="414">
                  <c:v>58.971843999999997</c:v>
                </c:pt>
                <c:pt idx="415">
                  <c:v>58.972518999999998</c:v>
                </c:pt>
                <c:pt idx="416">
                  <c:v>58.973205999999998</c:v>
                </c:pt>
                <c:pt idx="417">
                  <c:v>58.973891999999999</c:v>
                </c:pt>
                <c:pt idx="418">
                  <c:v>58.974586000000002</c:v>
                </c:pt>
                <c:pt idx="419">
                  <c:v>58.975285</c:v>
                </c:pt>
                <c:pt idx="420">
                  <c:v>58.975985999999999</c:v>
                </c:pt>
                <c:pt idx="421">
                  <c:v>58.976695999999997</c:v>
                </c:pt>
                <c:pt idx="422">
                  <c:v>58.977409000000002</c:v>
                </c:pt>
                <c:pt idx="423">
                  <c:v>58.978127000000001</c:v>
                </c:pt>
                <c:pt idx="424">
                  <c:v>58.978850999999999</c:v>
                </c:pt>
                <c:pt idx="425">
                  <c:v>58.979579999999999</c:v>
                </c:pt>
                <c:pt idx="426">
                  <c:v>58.980311999999998</c:v>
                </c:pt>
                <c:pt idx="427">
                  <c:v>58.981051999999998</c:v>
                </c:pt>
                <c:pt idx="428">
                  <c:v>58.981803999999997</c:v>
                </c:pt>
                <c:pt idx="429">
                  <c:v>58.982554999999998</c:v>
                </c:pt>
                <c:pt idx="430">
                  <c:v>58.983314999999997</c:v>
                </c:pt>
                <c:pt idx="431">
                  <c:v>58.984081000000003</c:v>
                </c:pt>
                <c:pt idx="432">
                  <c:v>58.984851999999997</c:v>
                </c:pt>
                <c:pt idx="433">
                  <c:v>58.98563</c:v>
                </c:pt>
                <c:pt idx="434">
                  <c:v>58.986415999999998</c:v>
                </c:pt>
                <c:pt idx="435">
                  <c:v>58.987202000000003</c:v>
                </c:pt>
                <c:pt idx="436">
                  <c:v>58.987994999999998</c:v>
                </c:pt>
                <c:pt idx="437">
                  <c:v>58.988796000000001</c:v>
                </c:pt>
                <c:pt idx="438">
                  <c:v>58.989597000000003</c:v>
                </c:pt>
                <c:pt idx="439">
                  <c:v>58.990406</c:v>
                </c:pt>
                <c:pt idx="440">
                  <c:v>58.991219000000001</c:v>
                </c:pt>
                <c:pt idx="441">
                  <c:v>58.992035000000001</c:v>
                </c:pt>
                <c:pt idx="442">
                  <c:v>58.992854999999999</c:v>
                </c:pt>
                <c:pt idx="443">
                  <c:v>58.993682999999997</c:v>
                </c:pt>
                <c:pt idx="444">
                  <c:v>58.994506999999999</c:v>
                </c:pt>
                <c:pt idx="445">
                  <c:v>58.995342000000001</c:v>
                </c:pt>
                <c:pt idx="446">
                  <c:v>58.996178</c:v>
                </c:pt>
                <c:pt idx="447">
                  <c:v>58.997017</c:v>
                </c:pt>
                <c:pt idx="448">
                  <c:v>58.997864</c:v>
                </c:pt>
                <c:pt idx="449">
                  <c:v>58.998711</c:v>
                </c:pt>
                <c:pt idx="450">
                  <c:v>58.999561</c:v>
                </c:pt>
                <c:pt idx="451">
                  <c:v>59.000419999999998</c:v>
                </c:pt>
                <c:pt idx="452">
                  <c:v>59.001277999999999</c:v>
                </c:pt>
                <c:pt idx="453">
                  <c:v>59.002139999999997</c:v>
                </c:pt>
                <c:pt idx="454">
                  <c:v>59.003010000000003</c:v>
                </c:pt>
                <c:pt idx="455">
                  <c:v>59.003875999999998</c:v>
                </c:pt>
                <c:pt idx="456">
                  <c:v>59.004748999999997</c:v>
                </c:pt>
                <c:pt idx="457">
                  <c:v>59.005626999999997</c:v>
                </c:pt>
                <c:pt idx="458">
                  <c:v>59.006507999999997</c:v>
                </c:pt>
                <c:pt idx="459">
                  <c:v>59.007393</c:v>
                </c:pt>
                <c:pt idx="460">
                  <c:v>59.008277999999997</c:v>
                </c:pt>
                <c:pt idx="461">
                  <c:v>59.009166999999998</c:v>
                </c:pt>
                <c:pt idx="462">
                  <c:v>59.010058999999998</c:v>
                </c:pt>
                <c:pt idx="463">
                  <c:v>59.010956</c:v>
                </c:pt>
                <c:pt idx="464">
                  <c:v>59.011851999999998</c:v>
                </c:pt>
                <c:pt idx="465">
                  <c:v>59.012756000000003</c:v>
                </c:pt>
                <c:pt idx="466">
                  <c:v>59.013663999999999</c:v>
                </c:pt>
                <c:pt idx="467">
                  <c:v>59.014572000000001</c:v>
                </c:pt>
                <c:pt idx="468">
                  <c:v>59.015487999999998</c:v>
                </c:pt>
                <c:pt idx="469">
                  <c:v>59.016402999999997</c:v>
                </c:pt>
                <c:pt idx="470">
                  <c:v>59.017325999999997</c:v>
                </c:pt>
                <c:pt idx="471">
                  <c:v>59.018245999999998</c:v>
                </c:pt>
                <c:pt idx="472">
                  <c:v>59.019176000000002</c:v>
                </c:pt>
                <c:pt idx="473">
                  <c:v>59.020111</c:v>
                </c:pt>
                <c:pt idx="474">
                  <c:v>59.021045999999998</c:v>
                </c:pt>
                <c:pt idx="475">
                  <c:v>59.021988</c:v>
                </c:pt>
                <c:pt idx="476">
                  <c:v>59.022933999999999</c:v>
                </c:pt>
                <c:pt idx="477">
                  <c:v>59.023884000000002</c:v>
                </c:pt>
                <c:pt idx="478">
                  <c:v>59.024833999999998</c:v>
                </c:pt>
                <c:pt idx="479">
                  <c:v>59.025790999999998</c:v>
                </c:pt>
                <c:pt idx="480">
                  <c:v>59.026752000000002</c:v>
                </c:pt>
                <c:pt idx="481">
                  <c:v>59.027714000000003</c:v>
                </c:pt>
                <c:pt idx="482">
                  <c:v>59.028678999999997</c:v>
                </c:pt>
                <c:pt idx="483">
                  <c:v>59.029648000000002</c:v>
                </c:pt>
                <c:pt idx="484">
                  <c:v>59.030620999999996</c:v>
                </c:pt>
                <c:pt idx="485">
                  <c:v>59.031596999999998</c:v>
                </c:pt>
                <c:pt idx="486">
                  <c:v>59.032581</c:v>
                </c:pt>
                <c:pt idx="487">
                  <c:v>59.033562000000003</c:v>
                </c:pt>
                <c:pt idx="488">
                  <c:v>59.034545999999999</c:v>
                </c:pt>
                <c:pt idx="489">
                  <c:v>59.035538000000003</c:v>
                </c:pt>
                <c:pt idx="490">
                  <c:v>59.036532999999999</c:v>
                </c:pt>
                <c:pt idx="491">
                  <c:v>59.037528999999999</c:v>
                </c:pt>
                <c:pt idx="492">
                  <c:v>59.038531999999996</c:v>
                </c:pt>
                <c:pt idx="493">
                  <c:v>59.039535999999998</c:v>
                </c:pt>
                <c:pt idx="494">
                  <c:v>59.040545999999999</c:v>
                </c:pt>
                <c:pt idx="495">
                  <c:v>59.041556999999997</c:v>
                </c:pt>
                <c:pt idx="496">
                  <c:v>59.042572</c:v>
                </c:pt>
                <c:pt idx="497">
                  <c:v>59.043590999999999</c:v>
                </c:pt>
                <c:pt idx="498">
                  <c:v>59.044617000000002</c:v>
                </c:pt>
                <c:pt idx="499">
                  <c:v>59.045642999999998</c:v>
                </c:pt>
                <c:pt idx="500">
                  <c:v>59.046669000000001</c:v>
                </c:pt>
                <c:pt idx="501">
                  <c:v>59.047699000000001</c:v>
                </c:pt>
                <c:pt idx="502">
                  <c:v>59.048732999999999</c:v>
                </c:pt>
                <c:pt idx="503">
                  <c:v>59.049767000000003</c:v>
                </c:pt>
                <c:pt idx="504">
                  <c:v>59.050803999999999</c:v>
                </c:pt>
                <c:pt idx="505">
                  <c:v>59.051848999999997</c:v>
                </c:pt>
                <c:pt idx="506">
                  <c:v>59.052891000000002</c:v>
                </c:pt>
                <c:pt idx="507">
                  <c:v>59.053939999999997</c:v>
                </c:pt>
                <c:pt idx="508">
                  <c:v>59.054988999999999</c:v>
                </c:pt>
                <c:pt idx="509">
                  <c:v>59.056041999999998</c:v>
                </c:pt>
                <c:pt idx="510">
                  <c:v>59.057094999999997</c:v>
                </c:pt>
                <c:pt idx="511">
                  <c:v>59.058154999999999</c:v>
                </c:pt>
                <c:pt idx="512">
                  <c:v>59.059215999999999</c:v>
                </c:pt>
                <c:pt idx="513">
                  <c:v>59.060284000000003</c:v>
                </c:pt>
                <c:pt idx="514">
                  <c:v>59.061348000000002</c:v>
                </c:pt>
                <c:pt idx="515">
                  <c:v>59.062415999999999</c:v>
                </c:pt>
                <c:pt idx="516">
                  <c:v>59.063491999999997</c:v>
                </c:pt>
                <c:pt idx="517">
                  <c:v>59.064568000000001</c:v>
                </c:pt>
                <c:pt idx="518">
                  <c:v>59.065643000000001</c:v>
                </c:pt>
                <c:pt idx="519">
                  <c:v>59.066727</c:v>
                </c:pt>
                <c:pt idx="520">
                  <c:v>59.067805999999997</c:v>
                </c:pt>
                <c:pt idx="521">
                  <c:v>59.068893000000003</c:v>
                </c:pt>
                <c:pt idx="522">
                  <c:v>59.069980999999999</c:v>
                </c:pt>
                <c:pt idx="523">
                  <c:v>59.071067999999997</c:v>
                </c:pt>
                <c:pt idx="524">
                  <c:v>59.072158999999999</c:v>
                </c:pt>
                <c:pt idx="525">
                  <c:v>59.073253999999999</c:v>
                </c:pt>
                <c:pt idx="526">
                  <c:v>59.074345000000001</c:v>
                </c:pt>
                <c:pt idx="527">
                  <c:v>59.075443</c:v>
                </c:pt>
                <c:pt idx="528">
                  <c:v>59.076542000000003</c:v>
                </c:pt>
                <c:pt idx="529">
                  <c:v>59.077641</c:v>
                </c:pt>
                <c:pt idx="530">
                  <c:v>59.078747</c:v>
                </c:pt>
                <c:pt idx="531">
                  <c:v>59.079853</c:v>
                </c:pt>
                <c:pt idx="532">
                  <c:v>59.080959</c:v>
                </c:pt>
                <c:pt idx="533">
                  <c:v>59.082068999999997</c:v>
                </c:pt>
                <c:pt idx="534">
                  <c:v>59.083182999999998</c:v>
                </c:pt>
                <c:pt idx="535">
                  <c:v>59.084301000000004</c:v>
                </c:pt>
                <c:pt idx="536">
                  <c:v>59.085419000000002</c:v>
                </c:pt>
                <c:pt idx="537">
                  <c:v>59.086539999999999</c:v>
                </c:pt>
                <c:pt idx="538">
                  <c:v>59.087662000000002</c:v>
                </c:pt>
                <c:pt idx="539">
                  <c:v>59.088791000000001</c:v>
                </c:pt>
                <c:pt idx="540">
                  <c:v>59.089916000000002</c:v>
                </c:pt>
                <c:pt idx="541">
                  <c:v>59.091045000000001</c:v>
                </c:pt>
                <c:pt idx="542">
                  <c:v>59.092174999999997</c:v>
                </c:pt>
                <c:pt idx="543">
                  <c:v>59.093314999999997</c:v>
                </c:pt>
                <c:pt idx="544">
                  <c:v>59.094448</c:v>
                </c:pt>
                <c:pt idx="545">
                  <c:v>59.095588999999997</c:v>
                </c:pt>
                <c:pt idx="546">
                  <c:v>59.096729000000003</c:v>
                </c:pt>
                <c:pt idx="547">
                  <c:v>59.09787</c:v>
                </c:pt>
                <c:pt idx="548">
                  <c:v>59.099013999999997</c:v>
                </c:pt>
                <c:pt idx="549">
                  <c:v>59.100163000000002</c:v>
                </c:pt>
                <c:pt idx="550">
                  <c:v>59.101315</c:v>
                </c:pt>
                <c:pt idx="551">
                  <c:v>59.102466999999997</c:v>
                </c:pt>
                <c:pt idx="552">
                  <c:v>59.103619000000002</c:v>
                </c:pt>
                <c:pt idx="553">
                  <c:v>59.104778000000003</c:v>
                </c:pt>
                <c:pt idx="554">
                  <c:v>59.105938000000002</c:v>
                </c:pt>
                <c:pt idx="555">
                  <c:v>59.107101</c:v>
                </c:pt>
                <c:pt idx="556">
                  <c:v>59.108265000000003</c:v>
                </c:pt>
                <c:pt idx="557">
                  <c:v>59.109436000000002</c:v>
                </c:pt>
                <c:pt idx="558">
                  <c:v>59.110602999999998</c:v>
                </c:pt>
                <c:pt idx="559">
                  <c:v>59.111773999999997</c:v>
                </c:pt>
                <c:pt idx="560">
                  <c:v>59.112946000000001</c:v>
                </c:pt>
                <c:pt idx="561">
                  <c:v>59.114123999999997</c:v>
                </c:pt>
                <c:pt idx="562">
                  <c:v>59.115299</c:v>
                </c:pt>
                <c:pt idx="563">
                  <c:v>59.116481999999998</c:v>
                </c:pt>
                <c:pt idx="564">
                  <c:v>59.117660999999998</c:v>
                </c:pt>
                <c:pt idx="565">
                  <c:v>59.118839000000001</c:v>
                </c:pt>
                <c:pt idx="566">
                  <c:v>59.120026000000003</c:v>
                </c:pt>
                <c:pt idx="567">
                  <c:v>59.121212</c:v>
                </c:pt>
                <c:pt idx="568">
                  <c:v>59.122394999999997</c:v>
                </c:pt>
                <c:pt idx="569">
                  <c:v>59.123581000000001</c:v>
                </c:pt>
                <c:pt idx="570">
                  <c:v>59.124775</c:v>
                </c:pt>
                <c:pt idx="571">
                  <c:v>59.125965000000001</c:v>
                </c:pt>
                <c:pt idx="572">
                  <c:v>59.127155000000002</c:v>
                </c:pt>
                <c:pt idx="573">
                  <c:v>59.128349</c:v>
                </c:pt>
                <c:pt idx="574">
                  <c:v>59.129542999999998</c:v>
                </c:pt>
                <c:pt idx="575">
                  <c:v>59.130741</c:v>
                </c:pt>
                <c:pt idx="576">
                  <c:v>59.131943</c:v>
                </c:pt>
                <c:pt idx="577">
                  <c:v>59.133141000000002</c:v>
                </c:pt>
                <c:pt idx="578">
                  <c:v>59.134341999999997</c:v>
                </c:pt>
                <c:pt idx="579">
                  <c:v>59.135548</c:v>
                </c:pt>
                <c:pt idx="580">
                  <c:v>59.136752999999999</c:v>
                </c:pt>
                <c:pt idx="581">
                  <c:v>59.137959000000002</c:v>
                </c:pt>
                <c:pt idx="582">
                  <c:v>59.139167999999998</c:v>
                </c:pt>
                <c:pt idx="583">
                  <c:v>59.140377000000001</c:v>
                </c:pt>
                <c:pt idx="584">
                  <c:v>59.141585999999997</c:v>
                </c:pt>
                <c:pt idx="585">
                  <c:v>59.142795999999997</c:v>
                </c:pt>
                <c:pt idx="586">
                  <c:v>59.144008999999997</c:v>
                </c:pt>
                <c:pt idx="587">
                  <c:v>59.145218</c:v>
                </c:pt>
                <c:pt idx="588">
                  <c:v>59.146431</c:v>
                </c:pt>
                <c:pt idx="589">
                  <c:v>59.147644</c:v>
                </c:pt>
                <c:pt idx="590">
                  <c:v>59.148860999999997</c:v>
                </c:pt>
                <c:pt idx="591">
                  <c:v>59.150078000000001</c:v>
                </c:pt>
                <c:pt idx="592">
                  <c:v>59.151294999999998</c:v>
                </c:pt>
                <c:pt idx="593">
                  <c:v>59.152515000000001</c:v>
                </c:pt>
                <c:pt idx="594">
                  <c:v>59.153739999999999</c:v>
                </c:pt>
                <c:pt idx="595">
                  <c:v>59.154961</c:v>
                </c:pt>
                <c:pt idx="596">
                  <c:v>59.156188999999998</c:v>
                </c:pt>
                <c:pt idx="597">
                  <c:v>59.157412999999998</c:v>
                </c:pt>
                <c:pt idx="598">
                  <c:v>59.158645999999997</c:v>
                </c:pt>
                <c:pt idx="599">
                  <c:v>59.159874000000002</c:v>
                </c:pt>
                <c:pt idx="600">
                  <c:v>59.161105999999997</c:v>
                </c:pt>
                <c:pt idx="601">
                  <c:v>59.162337999999998</c:v>
                </c:pt>
                <c:pt idx="602">
                  <c:v>59.163573999999997</c:v>
                </c:pt>
                <c:pt idx="603">
                  <c:v>59.164810000000003</c:v>
                </c:pt>
                <c:pt idx="604">
                  <c:v>59.166041999999997</c:v>
                </c:pt>
                <c:pt idx="605">
                  <c:v>59.167285999999997</c:v>
                </c:pt>
                <c:pt idx="606">
                  <c:v>59.168522000000003</c:v>
                </c:pt>
                <c:pt idx="607">
                  <c:v>59.169761999999999</c:v>
                </c:pt>
                <c:pt idx="608">
                  <c:v>59.171000999999997</c:v>
                </c:pt>
                <c:pt idx="609">
                  <c:v>59.172244999999997</c:v>
                </c:pt>
                <c:pt idx="610">
                  <c:v>59.173488999999996</c:v>
                </c:pt>
                <c:pt idx="611">
                  <c:v>59.174736000000003</c:v>
                </c:pt>
                <c:pt idx="612">
                  <c:v>59.175980000000003</c:v>
                </c:pt>
                <c:pt idx="613">
                  <c:v>59.177227000000002</c:v>
                </c:pt>
                <c:pt idx="614">
                  <c:v>59.178474000000001</c:v>
                </c:pt>
                <c:pt idx="615">
                  <c:v>59.179726000000002</c:v>
                </c:pt>
                <c:pt idx="616">
                  <c:v>59.180976999999999</c:v>
                </c:pt>
                <c:pt idx="617">
                  <c:v>59.182236000000003</c:v>
                </c:pt>
                <c:pt idx="618">
                  <c:v>59.183490999999997</c:v>
                </c:pt>
                <c:pt idx="619">
                  <c:v>59.184745999999997</c:v>
                </c:pt>
                <c:pt idx="620">
                  <c:v>59.186005000000002</c:v>
                </c:pt>
                <c:pt idx="621">
                  <c:v>59.187263000000002</c:v>
                </c:pt>
                <c:pt idx="622">
                  <c:v>59.188521999999999</c:v>
                </c:pt>
                <c:pt idx="623">
                  <c:v>59.189781000000004</c:v>
                </c:pt>
                <c:pt idx="624">
                  <c:v>59.191043999999998</c:v>
                </c:pt>
                <c:pt idx="625">
                  <c:v>59.192303000000003</c:v>
                </c:pt>
                <c:pt idx="626">
                  <c:v>59.193565</c:v>
                </c:pt>
                <c:pt idx="627">
                  <c:v>59.194823999999997</c:v>
                </c:pt>
                <c:pt idx="628">
                  <c:v>59.196083000000002</c:v>
                </c:pt>
                <c:pt idx="629">
                  <c:v>59.197346000000003</c:v>
                </c:pt>
                <c:pt idx="630">
                  <c:v>59.198605000000001</c:v>
                </c:pt>
                <c:pt idx="631">
                  <c:v>59.199866999999998</c:v>
                </c:pt>
                <c:pt idx="632">
                  <c:v>59.201129999999999</c:v>
                </c:pt>
                <c:pt idx="633">
                  <c:v>59.202393000000001</c:v>
                </c:pt>
                <c:pt idx="634">
                  <c:v>59.203651000000001</c:v>
                </c:pt>
                <c:pt idx="635">
                  <c:v>59.204914000000002</c:v>
                </c:pt>
                <c:pt idx="636">
                  <c:v>59.206176999999997</c:v>
                </c:pt>
                <c:pt idx="637">
                  <c:v>59.207436000000001</c:v>
                </c:pt>
                <c:pt idx="638">
                  <c:v>59.208694000000001</c:v>
                </c:pt>
                <c:pt idx="639">
                  <c:v>59.209957000000003</c:v>
                </c:pt>
                <c:pt idx="640">
                  <c:v>59.211216</c:v>
                </c:pt>
                <c:pt idx="641">
                  <c:v>59.212474999999998</c:v>
                </c:pt>
                <c:pt idx="642">
                  <c:v>59.213734000000002</c:v>
                </c:pt>
                <c:pt idx="643">
                  <c:v>59.214984999999999</c:v>
                </c:pt>
                <c:pt idx="644">
                  <c:v>59.216239999999999</c:v>
                </c:pt>
                <c:pt idx="645">
                  <c:v>59.217491000000003</c:v>
                </c:pt>
                <c:pt idx="646">
                  <c:v>59.218741999999999</c:v>
                </c:pt>
                <c:pt idx="647">
                  <c:v>59.219994</c:v>
                </c:pt>
                <c:pt idx="648">
                  <c:v>59.221237000000002</c:v>
                </c:pt>
                <c:pt idx="649">
                  <c:v>59.222481000000002</c:v>
                </c:pt>
                <c:pt idx="650">
                  <c:v>59.223720999999998</c:v>
                </c:pt>
                <c:pt idx="651">
                  <c:v>59.224964</c:v>
                </c:pt>
                <c:pt idx="652">
                  <c:v>59.226199999999999</c:v>
                </c:pt>
                <c:pt idx="653">
                  <c:v>59.227435999999997</c:v>
                </c:pt>
                <c:pt idx="654">
                  <c:v>59.228667999999999</c:v>
                </c:pt>
                <c:pt idx="655">
                  <c:v>59.229897000000001</c:v>
                </c:pt>
                <c:pt idx="656">
                  <c:v>59.231129000000003</c:v>
                </c:pt>
                <c:pt idx="657">
                  <c:v>59.232357</c:v>
                </c:pt>
                <c:pt idx="658">
                  <c:v>59.233578000000001</c:v>
                </c:pt>
                <c:pt idx="659">
                  <c:v>59.234802000000002</c:v>
                </c:pt>
                <c:pt idx="660">
                  <c:v>59.236023000000003</c:v>
                </c:pt>
                <c:pt idx="661">
                  <c:v>59.237236000000003</c:v>
                </c:pt>
                <c:pt idx="662">
                  <c:v>59.238449000000003</c:v>
                </c:pt>
                <c:pt idx="663">
                  <c:v>59.239662000000003</c:v>
                </c:pt>
                <c:pt idx="664">
                  <c:v>59.240867999999999</c:v>
                </c:pt>
                <c:pt idx="665">
                  <c:v>59.242072999999998</c:v>
                </c:pt>
                <c:pt idx="666">
                  <c:v>59.243274999999997</c:v>
                </c:pt>
                <c:pt idx="667">
                  <c:v>59.244469000000002</c:v>
                </c:pt>
                <c:pt idx="668">
                  <c:v>59.245659000000003</c:v>
                </c:pt>
                <c:pt idx="669">
                  <c:v>59.246848999999997</c:v>
                </c:pt>
                <c:pt idx="670">
                  <c:v>59.248035000000002</c:v>
                </c:pt>
                <c:pt idx="671">
                  <c:v>59.249214000000002</c:v>
                </c:pt>
                <c:pt idx="672">
                  <c:v>59.250388999999998</c:v>
                </c:pt>
                <c:pt idx="673">
                  <c:v>59.251564000000002</c:v>
                </c:pt>
                <c:pt idx="674">
                  <c:v>59.252730999999997</c:v>
                </c:pt>
                <c:pt idx="675">
                  <c:v>59.253895</c:v>
                </c:pt>
                <c:pt idx="676">
                  <c:v>59.255057999999998</c:v>
                </c:pt>
                <c:pt idx="677">
                  <c:v>59.256214</c:v>
                </c:pt>
                <c:pt idx="678">
                  <c:v>59.257365999999998</c:v>
                </c:pt>
                <c:pt idx="679">
                  <c:v>59.258513999999998</c:v>
                </c:pt>
                <c:pt idx="680">
                  <c:v>59.259658999999999</c:v>
                </c:pt>
                <c:pt idx="681">
                  <c:v>59.260795999999999</c:v>
                </c:pt>
                <c:pt idx="682">
                  <c:v>59.261935999999999</c:v>
                </c:pt>
                <c:pt idx="683">
                  <c:v>59.263061999999998</c:v>
                </c:pt>
                <c:pt idx="684">
                  <c:v>59.264187</c:v>
                </c:pt>
                <c:pt idx="685">
                  <c:v>59.265307999999997</c:v>
                </c:pt>
                <c:pt idx="686">
                  <c:v>59.266418000000002</c:v>
                </c:pt>
                <c:pt idx="687">
                  <c:v>59.267529000000003</c:v>
                </c:pt>
                <c:pt idx="688">
                  <c:v>59.268630999999999</c:v>
                </c:pt>
                <c:pt idx="689">
                  <c:v>59.269725999999999</c:v>
                </c:pt>
                <c:pt idx="690">
                  <c:v>59.270817000000001</c:v>
                </c:pt>
                <c:pt idx="691">
                  <c:v>59.271900000000002</c:v>
                </c:pt>
                <c:pt idx="692">
                  <c:v>59.272984000000001</c:v>
                </c:pt>
                <c:pt idx="693">
                  <c:v>59.274059000000001</c:v>
                </c:pt>
                <c:pt idx="694">
                  <c:v>59.275126999999998</c:v>
                </c:pt>
                <c:pt idx="695">
                  <c:v>59.276192000000002</c:v>
                </c:pt>
                <c:pt idx="696">
                  <c:v>59.277248</c:v>
                </c:pt>
                <c:pt idx="697">
                  <c:v>59.278305000000003</c:v>
                </c:pt>
                <c:pt idx="698">
                  <c:v>59.279350000000001</c:v>
                </c:pt>
                <c:pt idx="699">
                  <c:v>59.280396000000003</c:v>
                </c:pt>
                <c:pt idx="700">
                  <c:v>59.281433</c:v>
                </c:pt>
                <c:pt idx="701">
                  <c:v>59.282466999999997</c:v>
                </c:pt>
                <c:pt idx="702">
                  <c:v>59.283493</c:v>
                </c:pt>
                <c:pt idx="703">
                  <c:v>59.284514999999999</c:v>
                </c:pt>
                <c:pt idx="704">
                  <c:v>59.285530000000001</c:v>
                </c:pt>
                <c:pt idx="705">
                  <c:v>59.286544999999997</c:v>
                </c:pt>
                <c:pt idx="706">
                  <c:v>59.287548000000001</c:v>
                </c:pt>
                <c:pt idx="707">
                  <c:v>59.288547999999999</c:v>
                </c:pt>
                <c:pt idx="708">
                  <c:v>59.289538999999998</c:v>
                </c:pt>
                <c:pt idx="709">
                  <c:v>59.290526999999997</c:v>
                </c:pt>
                <c:pt idx="710">
                  <c:v>59.291508</c:v>
                </c:pt>
                <c:pt idx="711">
                  <c:v>59.292487999999999</c:v>
                </c:pt>
                <c:pt idx="712">
                  <c:v>59.293456999999997</c:v>
                </c:pt>
                <c:pt idx="713">
                  <c:v>59.294421999999997</c:v>
                </c:pt>
                <c:pt idx="714">
                  <c:v>59.295380000000002</c:v>
                </c:pt>
                <c:pt idx="715">
                  <c:v>59.296332999999997</c:v>
                </c:pt>
                <c:pt idx="716">
                  <c:v>59.297283</c:v>
                </c:pt>
                <c:pt idx="717">
                  <c:v>59.298222000000003</c:v>
                </c:pt>
                <c:pt idx="718">
                  <c:v>59.299163999999998</c:v>
                </c:pt>
                <c:pt idx="719">
                  <c:v>59.300094999999999</c:v>
                </c:pt>
                <c:pt idx="720">
                  <c:v>59.301025000000003</c:v>
                </c:pt>
                <c:pt idx="721">
                  <c:v>59.301940999999999</c:v>
                </c:pt>
                <c:pt idx="722">
                  <c:v>59.302855999999998</c:v>
                </c:pt>
                <c:pt idx="723">
                  <c:v>59.303772000000002</c:v>
                </c:pt>
                <c:pt idx="724">
                  <c:v>59.304671999999997</c:v>
                </c:pt>
                <c:pt idx="725">
                  <c:v>59.305573000000003</c:v>
                </c:pt>
                <c:pt idx="726">
                  <c:v>59.306460999999999</c:v>
                </c:pt>
                <c:pt idx="727">
                  <c:v>59.30735</c:v>
                </c:pt>
                <c:pt idx="728">
                  <c:v>59.308230999999999</c:v>
                </c:pt>
                <c:pt idx="729">
                  <c:v>59.309100999999998</c:v>
                </c:pt>
                <c:pt idx="730">
                  <c:v>59.309970999999997</c:v>
                </c:pt>
                <c:pt idx="731">
                  <c:v>59.310828999999998</c:v>
                </c:pt>
                <c:pt idx="732">
                  <c:v>59.311684</c:v>
                </c:pt>
                <c:pt idx="733">
                  <c:v>59.312533999999999</c:v>
                </c:pt>
                <c:pt idx="734">
                  <c:v>59.313377000000003</c:v>
                </c:pt>
                <c:pt idx="735">
                  <c:v>59.314216999999999</c:v>
                </c:pt>
                <c:pt idx="736">
                  <c:v>59.315044</c:v>
                </c:pt>
                <c:pt idx="737">
                  <c:v>59.315868000000002</c:v>
                </c:pt>
                <c:pt idx="738">
                  <c:v>59.316692000000003</c:v>
                </c:pt>
                <c:pt idx="739">
                  <c:v>59.317504999999997</c:v>
                </c:pt>
                <c:pt idx="740">
                  <c:v>59.318309999999997</c:v>
                </c:pt>
                <c:pt idx="741">
                  <c:v>59.319110999999999</c:v>
                </c:pt>
                <c:pt idx="742">
                  <c:v>59.319907999999998</c:v>
                </c:pt>
                <c:pt idx="743">
                  <c:v>59.320701999999997</c:v>
                </c:pt>
                <c:pt idx="744">
                  <c:v>59.321486999999998</c:v>
                </c:pt>
                <c:pt idx="745">
                  <c:v>59.322262000000002</c:v>
                </c:pt>
                <c:pt idx="746">
                  <c:v>59.323036000000002</c:v>
                </c:pt>
                <c:pt idx="747">
                  <c:v>59.323799000000001</c:v>
                </c:pt>
                <c:pt idx="748">
                  <c:v>59.324562</c:v>
                </c:pt>
                <c:pt idx="749">
                  <c:v>59.325316999999998</c:v>
                </c:pt>
                <c:pt idx="750">
                  <c:v>59.326065</c:v>
                </c:pt>
                <c:pt idx="751">
                  <c:v>59.326805</c:v>
                </c:pt>
                <c:pt idx="752">
                  <c:v>59.327540999999997</c:v>
                </c:pt>
                <c:pt idx="753">
                  <c:v>59.328270000000003</c:v>
                </c:pt>
                <c:pt idx="754">
                  <c:v>59.328994999999999</c:v>
                </c:pt>
                <c:pt idx="755">
                  <c:v>59.329712000000001</c:v>
                </c:pt>
                <c:pt idx="756">
                  <c:v>59.330424999999998</c:v>
                </c:pt>
                <c:pt idx="757">
                  <c:v>59.331130999999999</c:v>
                </c:pt>
                <c:pt idx="758">
                  <c:v>59.331833000000003</c:v>
                </c:pt>
                <c:pt idx="759">
                  <c:v>59.332531000000003</c:v>
                </c:pt>
                <c:pt idx="760">
                  <c:v>59.333221000000002</c:v>
                </c:pt>
                <c:pt idx="761">
                  <c:v>59.333903999999997</c:v>
                </c:pt>
                <c:pt idx="762">
                  <c:v>59.334586999999999</c:v>
                </c:pt>
                <c:pt idx="763">
                  <c:v>59.335262</c:v>
                </c:pt>
                <c:pt idx="764">
                  <c:v>59.335929999999998</c:v>
                </c:pt>
                <c:pt idx="765">
                  <c:v>59.336593999999998</c:v>
                </c:pt>
                <c:pt idx="766">
                  <c:v>59.337249999999997</c:v>
                </c:pt>
                <c:pt idx="767">
                  <c:v>59.337905999999997</c:v>
                </c:pt>
                <c:pt idx="768">
                  <c:v>59.338554000000002</c:v>
                </c:pt>
                <c:pt idx="769">
                  <c:v>59.339191</c:v>
                </c:pt>
                <c:pt idx="770">
                  <c:v>59.339827999999997</c:v>
                </c:pt>
                <c:pt idx="771">
                  <c:v>59.340457999999998</c:v>
                </c:pt>
                <c:pt idx="772">
                  <c:v>59.341084000000002</c:v>
                </c:pt>
                <c:pt idx="773">
                  <c:v>59.341704999999997</c:v>
                </c:pt>
                <c:pt idx="774">
                  <c:v>59.342315999999997</c:v>
                </c:pt>
                <c:pt idx="775">
                  <c:v>59.342922000000002</c:v>
                </c:pt>
                <c:pt idx="776">
                  <c:v>59.343528999999997</c:v>
                </c:pt>
                <c:pt idx="777">
                  <c:v>59.344124000000001</c:v>
                </c:pt>
                <c:pt idx="778">
                  <c:v>59.344718999999998</c:v>
                </c:pt>
                <c:pt idx="779">
                  <c:v>59.345306000000001</c:v>
                </c:pt>
                <c:pt idx="780">
                  <c:v>59.345886</c:v>
                </c:pt>
                <c:pt idx="781">
                  <c:v>59.346465999999999</c:v>
                </c:pt>
                <c:pt idx="782">
                  <c:v>59.347037999999998</c:v>
                </c:pt>
                <c:pt idx="783">
                  <c:v>59.347607000000004</c:v>
                </c:pt>
                <c:pt idx="784">
                  <c:v>59.348174999999998</c:v>
                </c:pt>
                <c:pt idx="785">
                  <c:v>59.348731999999998</c:v>
                </c:pt>
                <c:pt idx="786">
                  <c:v>59.349285000000002</c:v>
                </c:pt>
                <c:pt idx="787">
                  <c:v>59.349831000000002</c:v>
                </c:pt>
                <c:pt idx="788">
                  <c:v>59.350372</c:v>
                </c:pt>
                <c:pt idx="789">
                  <c:v>59.350914000000003</c:v>
                </c:pt>
                <c:pt idx="790">
                  <c:v>59.351439999999997</c:v>
                </c:pt>
                <c:pt idx="791">
                  <c:v>59.351967000000002</c:v>
                </c:pt>
                <c:pt idx="792">
                  <c:v>59.352488999999998</c:v>
                </c:pt>
                <c:pt idx="793">
                  <c:v>59.353003999999999</c:v>
                </c:pt>
                <c:pt idx="794">
                  <c:v>59.353515999999999</c:v>
                </c:pt>
                <c:pt idx="795">
                  <c:v>59.354022999999998</c:v>
                </c:pt>
                <c:pt idx="796">
                  <c:v>59.354523</c:v>
                </c:pt>
                <c:pt idx="797">
                  <c:v>59.355018999999999</c:v>
                </c:pt>
                <c:pt idx="798">
                  <c:v>59.355511</c:v>
                </c:pt>
                <c:pt idx="799">
                  <c:v>59.355998999999997</c:v>
                </c:pt>
                <c:pt idx="800">
                  <c:v>59.356476000000001</c:v>
                </c:pt>
                <c:pt idx="801">
                  <c:v>59.356955999999997</c:v>
                </c:pt>
                <c:pt idx="802">
                  <c:v>59.357433</c:v>
                </c:pt>
                <c:pt idx="803">
                  <c:v>59.357903</c:v>
                </c:pt>
                <c:pt idx="804">
                  <c:v>59.358364000000002</c:v>
                </c:pt>
                <c:pt idx="805">
                  <c:v>59.358822000000004</c:v>
                </c:pt>
                <c:pt idx="806">
                  <c:v>59.359276000000001</c:v>
                </c:pt>
                <c:pt idx="807">
                  <c:v>59.359734000000003</c:v>
                </c:pt>
                <c:pt idx="808">
                  <c:v>59.360176000000003</c:v>
                </c:pt>
                <c:pt idx="809">
                  <c:v>59.360619</c:v>
                </c:pt>
                <c:pt idx="810">
                  <c:v>59.361052999999998</c:v>
                </c:pt>
                <c:pt idx="811">
                  <c:v>59.361485000000002</c:v>
                </c:pt>
                <c:pt idx="812">
                  <c:v>59.361911999999997</c:v>
                </c:pt>
                <c:pt idx="813">
                  <c:v>59.362335000000002</c:v>
                </c:pt>
                <c:pt idx="814">
                  <c:v>59.362755</c:v>
                </c:pt>
                <c:pt idx="815">
                  <c:v>59.363166999999997</c:v>
                </c:pt>
                <c:pt idx="816">
                  <c:v>59.363574999999997</c:v>
                </c:pt>
                <c:pt idx="817">
                  <c:v>59.363979</c:v>
                </c:pt>
                <c:pt idx="818">
                  <c:v>59.364379999999997</c:v>
                </c:pt>
                <c:pt idx="819">
                  <c:v>59.364776999999997</c:v>
                </c:pt>
                <c:pt idx="820">
                  <c:v>59.365169999999999</c:v>
                </c:pt>
                <c:pt idx="821">
                  <c:v>59.365561999999997</c:v>
                </c:pt>
                <c:pt idx="822">
                  <c:v>59.365948000000003</c:v>
                </c:pt>
                <c:pt idx="823">
                  <c:v>59.366329</c:v>
                </c:pt>
                <c:pt idx="824">
                  <c:v>59.366711000000002</c:v>
                </c:pt>
                <c:pt idx="825">
                  <c:v>59.367080999999999</c:v>
                </c:pt>
                <c:pt idx="826">
                  <c:v>59.367455</c:v>
                </c:pt>
                <c:pt idx="827">
                  <c:v>59.367820999999999</c:v>
                </c:pt>
                <c:pt idx="828">
                  <c:v>59.368183000000002</c:v>
                </c:pt>
                <c:pt idx="829">
                  <c:v>59.368546000000002</c:v>
                </c:pt>
                <c:pt idx="830">
                  <c:v>59.368895999999999</c:v>
                </c:pt>
                <c:pt idx="831">
                  <c:v>59.369247000000001</c:v>
                </c:pt>
                <c:pt idx="832">
                  <c:v>59.369594999999997</c:v>
                </c:pt>
                <c:pt idx="833">
                  <c:v>59.369937999999998</c:v>
                </c:pt>
                <c:pt idx="834">
                  <c:v>59.370277000000002</c:v>
                </c:pt>
                <c:pt idx="835">
                  <c:v>59.370612999999999</c:v>
                </c:pt>
                <c:pt idx="836">
                  <c:v>59.370944999999999</c:v>
                </c:pt>
                <c:pt idx="837">
                  <c:v>59.371273000000002</c:v>
                </c:pt>
                <c:pt idx="838">
                  <c:v>59.371597000000001</c:v>
                </c:pt>
                <c:pt idx="839">
                  <c:v>59.371918000000001</c:v>
                </c:pt>
                <c:pt idx="840">
                  <c:v>59.372238000000003</c:v>
                </c:pt>
                <c:pt idx="841">
                  <c:v>59.372551000000001</c:v>
                </c:pt>
                <c:pt idx="842">
                  <c:v>59.372860000000003</c:v>
                </c:pt>
                <c:pt idx="843">
                  <c:v>59.373168999999997</c:v>
                </c:pt>
                <c:pt idx="844">
                  <c:v>59.373474000000002</c:v>
                </c:pt>
                <c:pt idx="845">
                  <c:v>59.373775000000002</c:v>
                </c:pt>
                <c:pt idx="846">
                  <c:v>59.374073000000003</c:v>
                </c:pt>
                <c:pt idx="847">
                  <c:v>59.374370999999996</c:v>
                </c:pt>
                <c:pt idx="848">
                  <c:v>59.374659999999999</c:v>
                </c:pt>
                <c:pt idx="849">
                  <c:v>59.374949999999998</c:v>
                </c:pt>
                <c:pt idx="850">
                  <c:v>59.375236999999998</c:v>
                </c:pt>
                <c:pt idx="851">
                  <c:v>59.375515</c:v>
                </c:pt>
                <c:pt idx="852">
                  <c:v>59.375793000000002</c:v>
                </c:pt>
                <c:pt idx="853">
                  <c:v>59.376064</c:v>
                </c:pt>
                <c:pt idx="854">
                  <c:v>59.376334999999997</c:v>
                </c:pt>
                <c:pt idx="855">
                  <c:v>59.376606000000002</c:v>
                </c:pt>
                <c:pt idx="856">
                  <c:v>59.376868999999999</c:v>
                </c:pt>
                <c:pt idx="857">
                  <c:v>59.377128999999996</c:v>
                </c:pt>
                <c:pt idx="858">
                  <c:v>59.377388000000003</c:v>
                </c:pt>
                <c:pt idx="859">
                  <c:v>59.37764</c:v>
                </c:pt>
                <c:pt idx="860">
                  <c:v>59.377892000000003</c:v>
                </c:pt>
                <c:pt idx="861">
                  <c:v>59.378143000000001</c:v>
                </c:pt>
                <c:pt idx="862">
                  <c:v>59.378386999999996</c:v>
                </c:pt>
                <c:pt idx="863">
                  <c:v>59.378635000000003</c:v>
                </c:pt>
                <c:pt idx="864">
                  <c:v>59.378875999999998</c:v>
                </c:pt>
                <c:pt idx="865">
                  <c:v>59.379116000000003</c:v>
                </c:pt>
                <c:pt idx="866">
                  <c:v>59.379356000000001</c:v>
                </c:pt>
                <c:pt idx="867">
                  <c:v>59.379584999999999</c:v>
                </c:pt>
                <c:pt idx="868">
                  <c:v>59.379818</c:v>
                </c:pt>
                <c:pt idx="869">
                  <c:v>59.380046999999998</c:v>
                </c:pt>
                <c:pt idx="870">
                  <c:v>59.380276000000002</c:v>
                </c:pt>
                <c:pt idx="871">
                  <c:v>59.380501000000002</c:v>
                </c:pt>
                <c:pt idx="872">
                  <c:v>59.380721999999999</c:v>
                </c:pt>
                <c:pt idx="873">
                  <c:v>59.380938999999998</c:v>
                </c:pt>
                <c:pt idx="874">
                  <c:v>59.381157000000002</c:v>
                </c:pt>
                <c:pt idx="875">
                  <c:v>59.381366999999997</c:v>
                </c:pt>
                <c:pt idx="876">
                  <c:v>59.38158</c:v>
                </c:pt>
                <c:pt idx="877">
                  <c:v>59.381790000000002</c:v>
                </c:pt>
                <c:pt idx="878">
                  <c:v>59.381991999999997</c:v>
                </c:pt>
                <c:pt idx="879">
                  <c:v>59.382201999999999</c:v>
                </c:pt>
                <c:pt idx="880">
                  <c:v>59.382401000000002</c:v>
                </c:pt>
                <c:pt idx="881">
                  <c:v>59.382603000000003</c:v>
                </c:pt>
                <c:pt idx="882">
                  <c:v>59.382801000000001</c:v>
                </c:pt>
                <c:pt idx="883">
                  <c:v>59.382998999999998</c:v>
                </c:pt>
                <c:pt idx="884">
                  <c:v>59.383194000000003</c:v>
                </c:pt>
                <c:pt idx="885">
                  <c:v>59.383389000000001</c:v>
                </c:pt>
                <c:pt idx="886">
                  <c:v>59.383583000000002</c:v>
                </c:pt>
                <c:pt idx="887">
                  <c:v>59.383769999999998</c:v>
                </c:pt>
                <c:pt idx="888">
                  <c:v>59.383960999999999</c:v>
                </c:pt>
                <c:pt idx="889">
                  <c:v>59.384151000000003</c:v>
                </c:pt>
                <c:pt idx="890">
                  <c:v>59.384335</c:v>
                </c:pt>
                <c:pt idx="891">
                  <c:v>59.384518</c:v>
                </c:pt>
                <c:pt idx="892">
                  <c:v>59.384701</c:v>
                </c:pt>
                <c:pt idx="893">
                  <c:v>59.384880000000003</c:v>
                </c:pt>
                <c:pt idx="894">
                  <c:v>59.385055999999999</c:v>
                </c:pt>
                <c:pt idx="895">
                  <c:v>59.385230999999997</c:v>
                </c:pt>
                <c:pt idx="896">
                  <c:v>59.385406000000003</c:v>
                </c:pt>
                <c:pt idx="897">
                  <c:v>59.385578000000002</c:v>
                </c:pt>
                <c:pt idx="898">
                  <c:v>59.385750000000002</c:v>
                </c:pt>
                <c:pt idx="899">
                  <c:v>59.385917999999997</c:v>
                </c:pt>
                <c:pt idx="900">
                  <c:v>59.386085999999999</c:v>
                </c:pt>
                <c:pt idx="901">
                  <c:v>59.386253000000004</c:v>
                </c:pt>
                <c:pt idx="902">
                  <c:v>59.386417000000002</c:v>
                </c:pt>
                <c:pt idx="903">
                  <c:v>59.386581</c:v>
                </c:pt>
                <c:pt idx="904">
                  <c:v>59.386741999999998</c:v>
                </c:pt>
                <c:pt idx="905">
                  <c:v>59.386906000000003</c:v>
                </c:pt>
                <c:pt idx="906">
                  <c:v>59.387070000000001</c:v>
                </c:pt>
                <c:pt idx="907">
                  <c:v>59.387230000000002</c:v>
                </c:pt>
                <c:pt idx="908">
                  <c:v>59.387385999999999</c:v>
                </c:pt>
                <c:pt idx="909">
                  <c:v>59.387543000000001</c:v>
                </c:pt>
                <c:pt idx="910">
                  <c:v>59.387703000000002</c:v>
                </c:pt>
                <c:pt idx="911">
                  <c:v>59.387855999999999</c:v>
                </c:pt>
                <c:pt idx="912">
                  <c:v>59.388007999999999</c:v>
                </c:pt>
                <c:pt idx="913">
                  <c:v>59.388165000000001</c:v>
                </c:pt>
                <c:pt idx="914">
                  <c:v>59.388312999999997</c:v>
                </c:pt>
                <c:pt idx="915">
                  <c:v>59.388461999999997</c:v>
                </c:pt>
                <c:pt idx="916">
                  <c:v>59.388610999999997</c:v>
                </c:pt>
                <c:pt idx="917">
                  <c:v>59.388756000000001</c:v>
                </c:pt>
                <c:pt idx="918">
                  <c:v>59.388905000000001</c:v>
                </c:pt>
                <c:pt idx="919">
                  <c:v>59.389049999999997</c:v>
                </c:pt>
                <c:pt idx="920">
                  <c:v>59.389194000000003</c:v>
                </c:pt>
                <c:pt idx="921">
                  <c:v>59.389336</c:v>
                </c:pt>
                <c:pt idx="922">
                  <c:v>59.389481000000004</c:v>
                </c:pt>
                <c:pt idx="923">
                  <c:v>59.389617999999999</c:v>
                </c:pt>
                <c:pt idx="924">
                  <c:v>59.389763000000002</c:v>
                </c:pt>
                <c:pt idx="925">
                  <c:v>59.389899999999997</c:v>
                </c:pt>
                <c:pt idx="926">
                  <c:v>59.390040999999997</c:v>
                </c:pt>
                <c:pt idx="927">
                  <c:v>59.390182000000003</c:v>
                </c:pt>
                <c:pt idx="928">
                  <c:v>59.390320000000003</c:v>
                </c:pt>
                <c:pt idx="929">
                  <c:v>59.390456999999998</c:v>
                </c:pt>
                <c:pt idx="930">
                  <c:v>59.390594</c:v>
                </c:pt>
                <c:pt idx="931">
                  <c:v>59.390735999999997</c:v>
                </c:pt>
                <c:pt idx="932">
                  <c:v>59.390864999999998</c:v>
                </c:pt>
                <c:pt idx="933">
                  <c:v>59.391002999999998</c:v>
                </c:pt>
                <c:pt idx="934">
                  <c:v>59.391136000000003</c:v>
                </c:pt>
                <c:pt idx="935">
                  <c:v>59.391266000000002</c:v>
                </c:pt>
                <c:pt idx="936">
                  <c:v>59.391399</c:v>
                </c:pt>
                <c:pt idx="937">
                  <c:v>59.391533000000003</c:v>
                </c:pt>
                <c:pt idx="938">
                  <c:v>59.391663000000001</c:v>
                </c:pt>
                <c:pt idx="939">
                  <c:v>59.391787999999998</c:v>
                </c:pt>
                <c:pt idx="940">
                  <c:v>59.391914</c:v>
                </c:pt>
                <c:pt idx="941">
                  <c:v>59.392043999999999</c:v>
                </c:pt>
                <c:pt idx="942">
                  <c:v>59.39217</c:v>
                </c:pt>
                <c:pt idx="943">
                  <c:v>59.392296000000002</c:v>
                </c:pt>
                <c:pt idx="944">
                  <c:v>59.392422000000003</c:v>
                </c:pt>
                <c:pt idx="945">
                  <c:v>59.392547999999998</c:v>
                </c:pt>
                <c:pt idx="946">
                  <c:v>59.392673000000002</c:v>
                </c:pt>
                <c:pt idx="947">
                  <c:v>59.392798999999997</c:v>
                </c:pt>
                <c:pt idx="948">
                  <c:v>59.392921000000001</c:v>
                </c:pt>
                <c:pt idx="949">
                  <c:v>59.393047000000003</c:v>
                </c:pt>
                <c:pt idx="950">
                  <c:v>59.393169</c:v>
                </c:pt>
                <c:pt idx="951">
                  <c:v>59.393295000000002</c:v>
                </c:pt>
                <c:pt idx="952">
                  <c:v>59.393416999999999</c:v>
                </c:pt>
                <c:pt idx="953">
                  <c:v>59.393535999999997</c:v>
                </c:pt>
                <c:pt idx="954">
                  <c:v>59.393658000000002</c:v>
                </c:pt>
                <c:pt idx="955">
                  <c:v>59.393776000000003</c:v>
                </c:pt>
                <c:pt idx="956">
                  <c:v>59.393894000000003</c:v>
                </c:pt>
                <c:pt idx="957">
                  <c:v>59.394011999999996</c:v>
                </c:pt>
                <c:pt idx="958">
                  <c:v>59.394126999999997</c:v>
                </c:pt>
                <c:pt idx="959">
                  <c:v>59.394244999999998</c:v>
                </c:pt>
                <c:pt idx="960">
                  <c:v>59.394359999999999</c:v>
                </c:pt>
                <c:pt idx="961">
                  <c:v>59.394474000000002</c:v>
                </c:pt>
              </c:numCache>
            </c:numRef>
          </c:yVal>
          <c:smooth val="0"/>
        </c:ser>
        <c:ser>
          <c:idx val="6"/>
          <c:order val="12"/>
          <c:tx>
            <c:strRef>
              <c:f>aLL!$B$1</c:f>
              <c:strCache>
                <c:ptCount val="1"/>
                <c:pt idx="0">
                  <c:v>case1</c:v>
                </c:pt>
              </c:strCache>
            </c:strRef>
          </c:tx>
          <c:spPr>
            <a:ln w="19050" cap="rnd">
              <a:solidFill>
                <a:schemeClr val="accent1">
                  <a:lumMod val="60000"/>
                </a:schemeClr>
              </a:solidFill>
              <a:round/>
            </a:ln>
            <a:effectLst/>
          </c:spPr>
          <c:marker>
            <c:symbol val="none"/>
          </c:marker>
          <c:xVal>
            <c:numRef>
              <c:f>aLL!$A$2:$A$968</c:f>
              <c:numCache>
                <c:formatCode>General</c:formatCode>
                <c:ptCount val="967"/>
                <c:pt idx="0">
                  <c:v>0</c:v>
                </c:pt>
                <c:pt idx="1">
                  <c:v>2.0833000000000001E-2</c:v>
                </c:pt>
                <c:pt idx="2">
                  <c:v>4.1667000000000003E-2</c:v>
                </c:pt>
                <c:pt idx="3">
                  <c:v>6.25E-2</c:v>
                </c:pt>
                <c:pt idx="4">
                  <c:v>8.3333000000000004E-2</c:v>
                </c:pt>
                <c:pt idx="5">
                  <c:v>0.104167</c:v>
                </c:pt>
                <c:pt idx="6">
                  <c:v>0.125</c:v>
                </c:pt>
                <c:pt idx="7">
                  <c:v>0.14583299999999999</c:v>
                </c:pt>
                <c:pt idx="8">
                  <c:v>0.16666700000000001</c:v>
                </c:pt>
                <c:pt idx="9">
                  <c:v>0.1875</c:v>
                </c:pt>
                <c:pt idx="10">
                  <c:v>0.20833299999999999</c:v>
                </c:pt>
                <c:pt idx="11">
                  <c:v>0.22916700000000001</c:v>
                </c:pt>
                <c:pt idx="12">
                  <c:v>0.25</c:v>
                </c:pt>
                <c:pt idx="13">
                  <c:v>0.27083299999999999</c:v>
                </c:pt>
                <c:pt idx="14">
                  <c:v>0.29166700000000001</c:v>
                </c:pt>
                <c:pt idx="15">
                  <c:v>0.3125</c:v>
                </c:pt>
                <c:pt idx="16">
                  <c:v>0.33333299999999999</c:v>
                </c:pt>
                <c:pt idx="17">
                  <c:v>0.35416700000000001</c:v>
                </c:pt>
                <c:pt idx="18">
                  <c:v>0.375</c:v>
                </c:pt>
                <c:pt idx="19">
                  <c:v>0.39583299999999999</c:v>
                </c:pt>
                <c:pt idx="20">
                  <c:v>0.41666700000000001</c:v>
                </c:pt>
                <c:pt idx="21">
                  <c:v>0.4375</c:v>
                </c:pt>
                <c:pt idx="22">
                  <c:v>0.45833299999999999</c:v>
                </c:pt>
                <c:pt idx="23">
                  <c:v>0.47916700000000001</c:v>
                </c:pt>
                <c:pt idx="24">
                  <c:v>0.5</c:v>
                </c:pt>
                <c:pt idx="25">
                  <c:v>0.5</c:v>
                </c:pt>
                <c:pt idx="26">
                  <c:v>0.52083299999999999</c:v>
                </c:pt>
                <c:pt idx="27">
                  <c:v>0.54166700000000001</c:v>
                </c:pt>
                <c:pt idx="28">
                  <c:v>0.5625</c:v>
                </c:pt>
                <c:pt idx="29">
                  <c:v>0.58333299999999999</c:v>
                </c:pt>
                <c:pt idx="30">
                  <c:v>0.60416700000000001</c:v>
                </c:pt>
                <c:pt idx="31">
                  <c:v>0.625</c:v>
                </c:pt>
                <c:pt idx="32">
                  <c:v>0.64583299999999999</c:v>
                </c:pt>
                <c:pt idx="33">
                  <c:v>0.66666700000000001</c:v>
                </c:pt>
                <c:pt idx="34">
                  <c:v>0.6875</c:v>
                </c:pt>
                <c:pt idx="35">
                  <c:v>0.70833299999999999</c:v>
                </c:pt>
                <c:pt idx="36">
                  <c:v>0.72916700000000001</c:v>
                </c:pt>
                <c:pt idx="37">
                  <c:v>0.75</c:v>
                </c:pt>
                <c:pt idx="38">
                  <c:v>0.77083299999999999</c:v>
                </c:pt>
                <c:pt idx="39">
                  <c:v>0.79166700000000001</c:v>
                </c:pt>
                <c:pt idx="40">
                  <c:v>0.8125</c:v>
                </c:pt>
                <c:pt idx="41">
                  <c:v>0.83333299999999999</c:v>
                </c:pt>
                <c:pt idx="42">
                  <c:v>0.85416700000000001</c:v>
                </c:pt>
                <c:pt idx="43">
                  <c:v>0.875</c:v>
                </c:pt>
                <c:pt idx="44">
                  <c:v>0.89583299999999999</c:v>
                </c:pt>
                <c:pt idx="45">
                  <c:v>0.91666700000000001</c:v>
                </c:pt>
                <c:pt idx="46">
                  <c:v>0.9375</c:v>
                </c:pt>
                <c:pt idx="47">
                  <c:v>0.95833299999999999</c:v>
                </c:pt>
                <c:pt idx="48">
                  <c:v>0.97916700000000001</c:v>
                </c:pt>
                <c:pt idx="49">
                  <c:v>1</c:v>
                </c:pt>
                <c:pt idx="50">
                  <c:v>1.020834</c:v>
                </c:pt>
                <c:pt idx="51">
                  <c:v>1.0416669999999999</c:v>
                </c:pt>
                <c:pt idx="52">
                  <c:v>1.0625009999999999</c:v>
                </c:pt>
                <c:pt idx="53">
                  <c:v>1.083334</c:v>
                </c:pt>
                <c:pt idx="54">
                  <c:v>1.1041669999999999</c:v>
                </c:pt>
                <c:pt idx="55">
                  <c:v>1.125</c:v>
                </c:pt>
                <c:pt idx="56">
                  <c:v>1.145834</c:v>
                </c:pt>
                <c:pt idx="57">
                  <c:v>1.1666669999999999</c:v>
                </c:pt>
                <c:pt idx="58">
                  <c:v>1.1875</c:v>
                </c:pt>
                <c:pt idx="59">
                  <c:v>1.208334</c:v>
                </c:pt>
                <c:pt idx="60">
                  <c:v>1.2291669999999999</c:v>
                </c:pt>
                <c:pt idx="61">
                  <c:v>1.25</c:v>
                </c:pt>
                <c:pt idx="62">
                  <c:v>1.270834</c:v>
                </c:pt>
                <c:pt idx="63">
                  <c:v>1.2916669999999999</c:v>
                </c:pt>
                <c:pt idx="64">
                  <c:v>1.3125009999999999</c:v>
                </c:pt>
                <c:pt idx="65">
                  <c:v>1.333334</c:v>
                </c:pt>
                <c:pt idx="66">
                  <c:v>1.354168</c:v>
                </c:pt>
                <c:pt idx="67">
                  <c:v>1.3750009999999999</c:v>
                </c:pt>
                <c:pt idx="68">
                  <c:v>1.395834</c:v>
                </c:pt>
                <c:pt idx="69">
                  <c:v>1.416668</c:v>
                </c:pt>
                <c:pt idx="70">
                  <c:v>1.4375009999999999</c:v>
                </c:pt>
                <c:pt idx="71">
                  <c:v>1.458334</c:v>
                </c:pt>
                <c:pt idx="72">
                  <c:v>1.479168</c:v>
                </c:pt>
                <c:pt idx="73">
                  <c:v>1.5000009999999999</c:v>
                </c:pt>
                <c:pt idx="74">
                  <c:v>1.520834</c:v>
                </c:pt>
                <c:pt idx="75">
                  <c:v>1.541668</c:v>
                </c:pt>
                <c:pt idx="76">
                  <c:v>1.5625009999999999</c:v>
                </c:pt>
                <c:pt idx="77">
                  <c:v>1.583334</c:v>
                </c:pt>
                <c:pt idx="78">
                  <c:v>1.604168</c:v>
                </c:pt>
                <c:pt idx="79">
                  <c:v>1.6250009999999999</c:v>
                </c:pt>
                <c:pt idx="80">
                  <c:v>1.645834</c:v>
                </c:pt>
                <c:pt idx="81">
                  <c:v>1.666668</c:v>
                </c:pt>
                <c:pt idx="82">
                  <c:v>1.6875009999999999</c:v>
                </c:pt>
                <c:pt idx="83">
                  <c:v>1.708334</c:v>
                </c:pt>
                <c:pt idx="84">
                  <c:v>1.729168</c:v>
                </c:pt>
                <c:pt idx="85">
                  <c:v>1.7500009999999999</c:v>
                </c:pt>
                <c:pt idx="86">
                  <c:v>1.770834</c:v>
                </c:pt>
                <c:pt idx="87">
                  <c:v>1.791668</c:v>
                </c:pt>
                <c:pt idx="88">
                  <c:v>1.8125009999999999</c:v>
                </c:pt>
                <c:pt idx="89">
                  <c:v>1.833334</c:v>
                </c:pt>
                <c:pt idx="90">
                  <c:v>1.854168</c:v>
                </c:pt>
                <c:pt idx="91">
                  <c:v>1.8750009999999999</c:v>
                </c:pt>
                <c:pt idx="92">
                  <c:v>1.895834</c:v>
                </c:pt>
                <c:pt idx="93">
                  <c:v>1.916668</c:v>
                </c:pt>
                <c:pt idx="94">
                  <c:v>1.9375009999999999</c:v>
                </c:pt>
                <c:pt idx="95">
                  <c:v>1.958334</c:v>
                </c:pt>
                <c:pt idx="96">
                  <c:v>1.979168</c:v>
                </c:pt>
                <c:pt idx="97">
                  <c:v>2.0000010000000001</c:v>
                </c:pt>
                <c:pt idx="98">
                  <c:v>2.0208339999999998</c:v>
                </c:pt>
                <c:pt idx="99">
                  <c:v>2.041668</c:v>
                </c:pt>
                <c:pt idx="100">
                  <c:v>2.0625010000000001</c:v>
                </c:pt>
                <c:pt idx="101">
                  <c:v>2.0833339999999998</c:v>
                </c:pt>
                <c:pt idx="102">
                  <c:v>2.1041669999999999</c:v>
                </c:pt>
                <c:pt idx="103">
                  <c:v>2.1250010000000001</c:v>
                </c:pt>
                <c:pt idx="104">
                  <c:v>2.1458339999999998</c:v>
                </c:pt>
                <c:pt idx="105">
                  <c:v>2.1666669999999999</c:v>
                </c:pt>
                <c:pt idx="106">
                  <c:v>2.1875010000000001</c:v>
                </c:pt>
                <c:pt idx="107">
                  <c:v>2.2083339999999998</c:v>
                </c:pt>
                <c:pt idx="108">
                  <c:v>2.2291669999999999</c:v>
                </c:pt>
                <c:pt idx="109">
                  <c:v>2.2500010000000001</c:v>
                </c:pt>
                <c:pt idx="110">
                  <c:v>2.2708339999999998</c:v>
                </c:pt>
                <c:pt idx="111">
                  <c:v>2.2916669999999999</c:v>
                </c:pt>
                <c:pt idx="112">
                  <c:v>2.3125010000000001</c:v>
                </c:pt>
                <c:pt idx="113">
                  <c:v>2.3333339999999998</c:v>
                </c:pt>
                <c:pt idx="114">
                  <c:v>2.3541669999999999</c:v>
                </c:pt>
                <c:pt idx="115">
                  <c:v>2.3750010000000001</c:v>
                </c:pt>
                <c:pt idx="116">
                  <c:v>2.3958339999999998</c:v>
                </c:pt>
                <c:pt idx="117">
                  <c:v>2.4166669999999999</c:v>
                </c:pt>
                <c:pt idx="118">
                  <c:v>2.4375010000000001</c:v>
                </c:pt>
                <c:pt idx="119">
                  <c:v>2.4583339999999998</c:v>
                </c:pt>
                <c:pt idx="120">
                  <c:v>2.4791669999999999</c:v>
                </c:pt>
                <c:pt idx="121">
                  <c:v>2.5000010000000001</c:v>
                </c:pt>
                <c:pt idx="122">
                  <c:v>2.5208339999999998</c:v>
                </c:pt>
                <c:pt idx="123">
                  <c:v>2.5416669999999999</c:v>
                </c:pt>
                <c:pt idx="124">
                  <c:v>2.5625010000000001</c:v>
                </c:pt>
                <c:pt idx="125">
                  <c:v>2.5833339999999998</c:v>
                </c:pt>
                <c:pt idx="126">
                  <c:v>2.6041669999999999</c:v>
                </c:pt>
                <c:pt idx="127">
                  <c:v>2.6250010000000001</c:v>
                </c:pt>
                <c:pt idx="128">
                  <c:v>2.6458339999999998</c:v>
                </c:pt>
                <c:pt idx="129">
                  <c:v>2.6666669999999999</c:v>
                </c:pt>
                <c:pt idx="130">
                  <c:v>2.6875010000000001</c:v>
                </c:pt>
                <c:pt idx="131">
                  <c:v>2.7083339999999998</c:v>
                </c:pt>
                <c:pt idx="132">
                  <c:v>2.7291669999999999</c:v>
                </c:pt>
                <c:pt idx="133">
                  <c:v>2.7500010000000001</c:v>
                </c:pt>
                <c:pt idx="134">
                  <c:v>2.7708339999999998</c:v>
                </c:pt>
                <c:pt idx="135">
                  <c:v>2.7916669999999999</c:v>
                </c:pt>
                <c:pt idx="136">
                  <c:v>2.8125010000000001</c:v>
                </c:pt>
                <c:pt idx="137">
                  <c:v>2.8333339999999998</c:v>
                </c:pt>
                <c:pt idx="138">
                  <c:v>2.8541669999999999</c:v>
                </c:pt>
                <c:pt idx="139">
                  <c:v>2.8750010000000001</c:v>
                </c:pt>
                <c:pt idx="140">
                  <c:v>2.8958339999999998</c:v>
                </c:pt>
                <c:pt idx="141">
                  <c:v>2.9166669999999999</c:v>
                </c:pt>
                <c:pt idx="142">
                  <c:v>2.9375010000000001</c:v>
                </c:pt>
                <c:pt idx="143">
                  <c:v>2.9583339999999998</c:v>
                </c:pt>
                <c:pt idx="144">
                  <c:v>2.9791669999999999</c:v>
                </c:pt>
                <c:pt idx="145">
                  <c:v>3.0000010000000001</c:v>
                </c:pt>
                <c:pt idx="146">
                  <c:v>3.0208339999999998</c:v>
                </c:pt>
                <c:pt idx="147">
                  <c:v>3.0416669999999999</c:v>
                </c:pt>
                <c:pt idx="148">
                  <c:v>3.0625010000000001</c:v>
                </c:pt>
                <c:pt idx="149">
                  <c:v>3.0833339999999998</c:v>
                </c:pt>
                <c:pt idx="150">
                  <c:v>3.1041669999999999</c:v>
                </c:pt>
                <c:pt idx="151">
                  <c:v>3.1250010000000001</c:v>
                </c:pt>
                <c:pt idx="152">
                  <c:v>3.1458339999999998</c:v>
                </c:pt>
                <c:pt idx="153">
                  <c:v>3.1666669999999999</c:v>
                </c:pt>
                <c:pt idx="154">
                  <c:v>3.1875010000000001</c:v>
                </c:pt>
                <c:pt idx="155">
                  <c:v>3.2083339999999998</c:v>
                </c:pt>
                <c:pt idx="156">
                  <c:v>3.2291669999999999</c:v>
                </c:pt>
                <c:pt idx="157">
                  <c:v>3.25</c:v>
                </c:pt>
                <c:pt idx="158">
                  <c:v>3.2708339999999998</c:v>
                </c:pt>
                <c:pt idx="159">
                  <c:v>3.2916669999999999</c:v>
                </c:pt>
                <c:pt idx="160">
                  <c:v>3.3125</c:v>
                </c:pt>
                <c:pt idx="161">
                  <c:v>3.3333339999999998</c:v>
                </c:pt>
                <c:pt idx="162">
                  <c:v>3.3541669999999999</c:v>
                </c:pt>
                <c:pt idx="163">
                  <c:v>3.375</c:v>
                </c:pt>
                <c:pt idx="164">
                  <c:v>3.3958339999999998</c:v>
                </c:pt>
                <c:pt idx="165">
                  <c:v>3.4166669999999999</c:v>
                </c:pt>
                <c:pt idx="166">
                  <c:v>3.4375010000000001</c:v>
                </c:pt>
                <c:pt idx="167">
                  <c:v>3.4583339999999998</c:v>
                </c:pt>
                <c:pt idx="168">
                  <c:v>3.4791669999999999</c:v>
                </c:pt>
                <c:pt idx="169">
                  <c:v>3.5000010000000001</c:v>
                </c:pt>
                <c:pt idx="170">
                  <c:v>3.5208339999999998</c:v>
                </c:pt>
                <c:pt idx="171">
                  <c:v>3.5416669999999999</c:v>
                </c:pt>
                <c:pt idx="172">
                  <c:v>3.5625010000000001</c:v>
                </c:pt>
                <c:pt idx="173">
                  <c:v>3.5833339999999998</c:v>
                </c:pt>
                <c:pt idx="174">
                  <c:v>3.6041669999999999</c:v>
                </c:pt>
                <c:pt idx="175">
                  <c:v>3.6250010000000001</c:v>
                </c:pt>
                <c:pt idx="176">
                  <c:v>3.6458339999999998</c:v>
                </c:pt>
                <c:pt idx="177">
                  <c:v>3.6666669999999999</c:v>
                </c:pt>
                <c:pt idx="178">
                  <c:v>3.6875010000000001</c:v>
                </c:pt>
                <c:pt idx="179">
                  <c:v>3.7083339999999998</c:v>
                </c:pt>
                <c:pt idx="180">
                  <c:v>3.7291669999999999</c:v>
                </c:pt>
                <c:pt idx="181">
                  <c:v>3.7500010000000001</c:v>
                </c:pt>
                <c:pt idx="182">
                  <c:v>3.7708339999999998</c:v>
                </c:pt>
                <c:pt idx="183">
                  <c:v>3.7916669999999999</c:v>
                </c:pt>
                <c:pt idx="184">
                  <c:v>3.8125010000000001</c:v>
                </c:pt>
                <c:pt idx="185">
                  <c:v>3.8333339999999998</c:v>
                </c:pt>
                <c:pt idx="186">
                  <c:v>3.8541669999999999</c:v>
                </c:pt>
                <c:pt idx="187">
                  <c:v>3.8750010000000001</c:v>
                </c:pt>
                <c:pt idx="188">
                  <c:v>3.8958339999999998</c:v>
                </c:pt>
                <c:pt idx="189">
                  <c:v>3.9166669999999999</c:v>
                </c:pt>
                <c:pt idx="190">
                  <c:v>3.9375010000000001</c:v>
                </c:pt>
                <c:pt idx="191">
                  <c:v>3.9583339999999998</c:v>
                </c:pt>
                <c:pt idx="192">
                  <c:v>3.9791669999999999</c:v>
                </c:pt>
                <c:pt idx="193">
                  <c:v>4.0000010000000001</c:v>
                </c:pt>
                <c:pt idx="194">
                  <c:v>4.0208339999999998</c:v>
                </c:pt>
                <c:pt idx="195">
                  <c:v>4.0416670000000003</c:v>
                </c:pt>
                <c:pt idx="196">
                  <c:v>4.0625010000000001</c:v>
                </c:pt>
                <c:pt idx="197">
                  <c:v>4.0833339999999998</c:v>
                </c:pt>
                <c:pt idx="198">
                  <c:v>4.1041670000000003</c:v>
                </c:pt>
                <c:pt idx="199">
                  <c:v>4.1250010000000001</c:v>
                </c:pt>
                <c:pt idx="200">
                  <c:v>4.1458339999999998</c:v>
                </c:pt>
                <c:pt idx="201">
                  <c:v>4.1666670000000003</c:v>
                </c:pt>
                <c:pt idx="202">
                  <c:v>4.1875010000000001</c:v>
                </c:pt>
                <c:pt idx="203">
                  <c:v>4.2083339999999998</c:v>
                </c:pt>
                <c:pt idx="204">
                  <c:v>4.2291670000000003</c:v>
                </c:pt>
                <c:pt idx="205">
                  <c:v>4.2500010000000001</c:v>
                </c:pt>
                <c:pt idx="206">
                  <c:v>4.2708339999999998</c:v>
                </c:pt>
                <c:pt idx="207">
                  <c:v>4.2916670000000003</c:v>
                </c:pt>
                <c:pt idx="208">
                  <c:v>4.3125</c:v>
                </c:pt>
                <c:pt idx="209">
                  <c:v>4.3333339999999998</c:v>
                </c:pt>
                <c:pt idx="210">
                  <c:v>4.3541670000000003</c:v>
                </c:pt>
                <c:pt idx="211">
                  <c:v>4.375</c:v>
                </c:pt>
                <c:pt idx="212">
                  <c:v>4.3958339999999998</c:v>
                </c:pt>
                <c:pt idx="213">
                  <c:v>4.4166670000000003</c:v>
                </c:pt>
                <c:pt idx="214">
                  <c:v>4.4375</c:v>
                </c:pt>
                <c:pt idx="215">
                  <c:v>4.4583339999999998</c:v>
                </c:pt>
                <c:pt idx="216">
                  <c:v>4.4791670000000003</c:v>
                </c:pt>
                <c:pt idx="217">
                  <c:v>4.5000010000000001</c:v>
                </c:pt>
                <c:pt idx="218">
                  <c:v>4.5208339999999998</c:v>
                </c:pt>
                <c:pt idx="219">
                  <c:v>4.5416670000000003</c:v>
                </c:pt>
                <c:pt idx="220">
                  <c:v>4.5625010000000001</c:v>
                </c:pt>
                <c:pt idx="221">
                  <c:v>4.5833339999999998</c:v>
                </c:pt>
                <c:pt idx="222">
                  <c:v>4.6041670000000003</c:v>
                </c:pt>
                <c:pt idx="223">
                  <c:v>4.6250010000000001</c:v>
                </c:pt>
                <c:pt idx="224">
                  <c:v>4.6458339999999998</c:v>
                </c:pt>
                <c:pt idx="225">
                  <c:v>4.6666670000000003</c:v>
                </c:pt>
                <c:pt idx="226">
                  <c:v>4.6875010000000001</c:v>
                </c:pt>
                <c:pt idx="227">
                  <c:v>4.7083339999999998</c:v>
                </c:pt>
                <c:pt idx="228">
                  <c:v>4.7291670000000003</c:v>
                </c:pt>
                <c:pt idx="229">
                  <c:v>4.7500010000000001</c:v>
                </c:pt>
                <c:pt idx="230">
                  <c:v>4.7708339999999998</c:v>
                </c:pt>
                <c:pt idx="231">
                  <c:v>4.7916670000000003</c:v>
                </c:pt>
                <c:pt idx="232">
                  <c:v>4.8125</c:v>
                </c:pt>
                <c:pt idx="233">
                  <c:v>4.8333339999999998</c:v>
                </c:pt>
                <c:pt idx="234">
                  <c:v>4.8541670000000003</c:v>
                </c:pt>
                <c:pt idx="235">
                  <c:v>4.875</c:v>
                </c:pt>
                <c:pt idx="236">
                  <c:v>4.8958339999999998</c:v>
                </c:pt>
                <c:pt idx="237">
                  <c:v>4.9166670000000003</c:v>
                </c:pt>
                <c:pt idx="238">
                  <c:v>4.9375</c:v>
                </c:pt>
                <c:pt idx="239">
                  <c:v>4.9583339999999998</c:v>
                </c:pt>
                <c:pt idx="240">
                  <c:v>4.9791670000000003</c:v>
                </c:pt>
                <c:pt idx="241">
                  <c:v>5</c:v>
                </c:pt>
                <c:pt idx="242">
                  <c:v>5.0208339999999998</c:v>
                </c:pt>
                <c:pt idx="243">
                  <c:v>5.0416670000000003</c:v>
                </c:pt>
                <c:pt idx="244">
                  <c:v>5.0625</c:v>
                </c:pt>
                <c:pt idx="245">
                  <c:v>5.0833339999999998</c:v>
                </c:pt>
                <c:pt idx="246">
                  <c:v>5.1041670000000003</c:v>
                </c:pt>
                <c:pt idx="247">
                  <c:v>5.125</c:v>
                </c:pt>
                <c:pt idx="248">
                  <c:v>5.1458339999999998</c:v>
                </c:pt>
                <c:pt idx="249">
                  <c:v>5.1666670000000003</c:v>
                </c:pt>
                <c:pt idx="250">
                  <c:v>5.1875</c:v>
                </c:pt>
                <c:pt idx="251">
                  <c:v>5.2083339999999998</c:v>
                </c:pt>
                <c:pt idx="252">
                  <c:v>5.2291670000000003</c:v>
                </c:pt>
                <c:pt idx="253">
                  <c:v>5.25</c:v>
                </c:pt>
                <c:pt idx="254">
                  <c:v>5.2708339999999998</c:v>
                </c:pt>
                <c:pt idx="255">
                  <c:v>5.2916670000000003</c:v>
                </c:pt>
                <c:pt idx="256">
                  <c:v>5.3125</c:v>
                </c:pt>
                <c:pt idx="257">
                  <c:v>5.3333339999999998</c:v>
                </c:pt>
                <c:pt idx="258">
                  <c:v>5.3541670000000003</c:v>
                </c:pt>
                <c:pt idx="259">
                  <c:v>5.375</c:v>
                </c:pt>
                <c:pt idx="260">
                  <c:v>5.3958339999999998</c:v>
                </c:pt>
                <c:pt idx="261">
                  <c:v>5.4166670000000003</c:v>
                </c:pt>
                <c:pt idx="262">
                  <c:v>5.4375</c:v>
                </c:pt>
                <c:pt idx="263">
                  <c:v>5.4583339999999998</c:v>
                </c:pt>
                <c:pt idx="264">
                  <c:v>5.4791670000000003</c:v>
                </c:pt>
                <c:pt idx="265">
                  <c:v>5.5000010000000001</c:v>
                </c:pt>
                <c:pt idx="266">
                  <c:v>5.5208339999999998</c:v>
                </c:pt>
                <c:pt idx="267">
                  <c:v>5.5416670000000003</c:v>
                </c:pt>
                <c:pt idx="268">
                  <c:v>5.5625010000000001</c:v>
                </c:pt>
                <c:pt idx="269">
                  <c:v>5.5833339999999998</c:v>
                </c:pt>
                <c:pt idx="270">
                  <c:v>5.6041670000000003</c:v>
                </c:pt>
                <c:pt idx="271">
                  <c:v>5.6250010000000001</c:v>
                </c:pt>
                <c:pt idx="272">
                  <c:v>5.6458339999999998</c:v>
                </c:pt>
                <c:pt idx="273">
                  <c:v>5.6666670000000003</c:v>
                </c:pt>
                <c:pt idx="274">
                  <c:v>5.6875010000000001</c:v>
                </c:pt>
                <c:pt idx="275">
                  <c:v>5.7083339999999998</c:v>
                </c:pt>
                <c:pt idx="276">
                  <c:v>5.7291670000000003</c:v>
                </c:pt>
                <c:pt idx="277">
                  <c:v>5.75</c:v>
                </c:pt>
                <c:pt idx="278">
                  <c:v>5.7708339999999998</c:v>
                </c:pt>
                <c:pt idx="279">
                  <c:v>5.7916670000000003</c:v>
                </c:pt>
                <c:pt idx="280">
                  <c:v>5.8125</c:v>
                </c:pt>
                <c:pt idx="281">
                  <c:v>5.8333339999999998</c:v>
                </c:pt>
                <c:pt idx="282">
                  <c:v>5.8541670000000003</c:v>
                </c:pt>
                <c:pt idx="283">
                  <c:v>5.875</c:v>
                </c:pt>
                <c:pt idx="284">
                  <c:v>5.8958339999999998</c:v>
                </c:pt>
                <c:pt idx="285">
                  <c:v>5.9166670000000003</c:v>
                </c:pt>
                <c:pt idx="286">
                  <c:v>5.9375</c:v>
                </c:pt>
                <c:pt idx="287">
                  <c:v>5.9583339999999998</c:v>
                </c:pt>
                <c:pt idx="288">
                  <c:v>5.9791670000000003</c:v>
                </c:pt>
                <c:pt idx="289">
                  <c:v>6</c:v>
                </c:pt>
                <c:pt idx="290">
                  <c:v>6.0208339999999998</c:v>
                </c:pt>
                <c:pt idx="291">
                  <c:v>6.0416670000000003</c:v>
                </c:pt>
                <c:pt idx="292">
                  <c:v>6.0625</c:v>
                </c:pt>
                <c:pt idx="293">
                  <c:v>6.0833339999999998</c:v>
                </c:pt>
                <c:pt idx="294">
                  <c:v>6.1041670000000003</c:v>
                </c:pt>
                <c:pt idx="295">
                  <c:v>6.125</c:v>
                </c:pt>
                <c:pt idx="296">
                  <c:v>6.1458339999999998</c:v>
                </c:pt>
                <c:pt idx="297">
                  <c:v>6.1666670000000003</c:v>
                </c:pt>
                <c:pt idx="298">
                  <c:v>6.1875</c:v>
                </c:pt>
                <c:pt idx="299">
                  <c:v>6.2083339999999998</c:v>
                </c:pt>
                <c:pt idx="300">
                  <c:v>6.2291670000000003</c:v>
                </c:pt>
                <c:pt idx="301">
                  <c:v>6.25</c:v>
                </c:pt>
                <c:pt idx="302">
                  <c:v>6.2708339999999998</c:v>
                </c:pt>
                <c:pt idx="303">
                  <c:v>6.2916670000000003</c:v>
                </c:pt>
                <c:pt idx="304">
                  <c:v>6.3125</c:v>
                </c:pt>
                <c:pt idx="305">
                  <c:v>6.3333339999999998</c:v>
                </c:pt>
                <c:pt idx="306">
                  <c:v>6.3541670000000003</c:v>
                </c:pt>
                <c:pt idx="307">
                  <c:v>6.375</c:v>
                </c:pt>
                <c:pt idx="308">
                  <c:v>6.3958339999999998</c:v>
                </c:pt>
                <c:pt idx="309">
                  <c:v>6.4166670000000003</c:v>
                </c:pt>
                <c:pt idx="310">
                  <c:v>6.4375</c:v>
                </c:pt>
                <c:pt idx="311">
                  <c:v>6.4583339999999998</c:v>
                </c:pt>
                <c:pt idx="312">
                  <c:v>6.4791670000000003</c:v>
                </c:pt>
                <c:pt idx="313">
                  <c:v>6.5</c:v>
                </c:pt>
                <c:pt idx="314">
                  <c:v>6.5208339999999998</c:v>
                </c:pt>
                <c:pt idx="315">
                  <c:v>6.5416670000000003</c:v>
                </c:pt>
                <c:pt idx="316">
                  <c:v>6.5625</c:v>
                </c:pt>
                <c:pt idx="317">
                  <c:v>6.5833339999999998</c:v>
                </c:pt>
                <c:pt idx="318">
                  <c:v>6.6041670000000003</c:v>
                </c:pt>
                <c:pt idx="319">
                  <c:v>6.625</c:v>
                </c:pt>
                <c:pt idx="320">
                  <c:v>6.6458339999999998</c:v>
                </c:pt>
                <c:pt idx="321">
                  <c:v>6.6666670000000003</c:v>
                </c:pt>
                <c:pt idx="322">
                  <c:v>6.6875</c:v>
                </c:pt>
                <c:pt idx="323">
                  <c:v>6.7083339999999998</c:v>
                </c:pt>
                <c:pt idx="324">
                  <c:v>6.7291670000000003</c:v>
                </c:pt>
                <c:pt idx="325">
                  <c:v>6.75</c:v>
                </c:pt>
                <c:pt idx="326">
                  <c:v>6.7708339999999998</c:v>
                </c:pt>
                <c:pt idx="327">
                  <c:v>6.7916670000000003</c:v>
                </c:pt>
                <c:pt idx="328">
                  <c:v>6.8125</c:v>
                </c:pt>
                <c:pt idx="329">
                  <c:v>6.8333339999999998</c:v>
                </c:pt>
                <c:pt idx="330">
                  <c:v>6.8541670000000003</c:v>
                </c:pt>
                <c:pt idx="331">
                  <c:v>6.875</c:v>
                </c:pt>
                <c:pt idx="332">
                  <c:v>6.8958339999999998</c:v>
                </c:pt>
                <c:pt idx="333">
                  <c:v>6.9166670000000003</c:v>
                </c:pt>
                <c:pt idx="334">
                  <c:v>6.9375</c:v>
                </c:pt>
                <c:pt idx="335">
                  <c:v>6.9583339999999998</c:v>
                </c:pt>
                <c:pt idx="336">
                  <c:v>6.9791670000000003</c:v>
                </c:pt>
                <c:pt idx="337">
                  <c:v>7</c:v>
                </c:pt>
                <c:pt idx="338">
                  <c:v>7.0208339999999998</c:v>
                </c:pt>
                <c:pt idx="339">
                  <c:v>7.0416670000000003</c:v>
                </c:pt>
                <c:pt idx="340">
                  <c:v>7.0625</c:v>
                </c:pt>
                <c:pt idx="341">
                  <c:v>7.0833339999999998</c:v>
                </c:pt>
                <c:pt idx="342">
                  <c:v>7.1041670000000003</c:v>
                </c:pt>
                <c:pt idx="343">
                  <c:v>7.125</c:v>
                </c:pt>
                <c:pt idx="344">
                  <c:v>7.1458339999999998</c:v>
                </c:pt>
                <c:pt idx="345">
                  <c:v>7.1666670000000003</c:v>
                </c:pt>
                <c:pt idx="346">
                  <c:v>7.1875</c:v>
                </c:pt>
                <c:pt idx="347">
                  <c:v>7.2083339999999998</c:v>
                </c:pt>
                <c:pt idx="348">
                  <c:v>7.2291670000000003</c:v>
                </c:pt>
                <c:pt idx="349">
                  <c:v>7.25</c:v>
                </c:pt>
                <c:pt idx="350">
                  <c:v>7.2708339999999998</c:v>
                </c:pt>
                <c:pt idx="351">
                  <c:v>7.2916670000000003</c:v>
                </c:pt>
                <c:pt idx="352">
                  <c:v>7.3125</c:v>
                </c:pt>
                <c:pt idx="353">
                  <c:v>7.3333339999999998</c:v>
                </c:pt>
                <c:pt idx="354">
                  <c:v>7.3541670000000003</c:v>
                </c:pt>
                <c:pt idx="355">
                  <c:v>7.375</c:v>
                </c:pt>
                <c:pt idx="356">
                  <c:v>7.3958339999999998</c:v>
                </c:pt>
                <c:pt idx="357">
                  <c:v>7.4166670000000003</c:v>
                </c:pt>
                <c:pt idx="358">
                  <c:v>7.4375</c:v>
                </c:pt>
                <c:pt idx="359">
                  <c:v>7.4583339999999998</c:v>
                </c:pt>
                <c:pt idx="360">
                  <c:v>7.4791670000000003</c:v>
                </c:pt>
                <c:pt idx="361">
                  <c:v>7.5</c:v>
                </c:pt>
                <c:pt idx="362">
                  <c:v>7.5208339999999998</c:v>
                </c:pt>
                <c:pt idx="363">
                  <c:v>7.5416670000000003</c:v>
                </c:pt>
                <c:pt idx="364">
                  <c:v>7.5625</c:v>
                </c:pt>
                <c:pt idx="365">
                  <c:v>7.5833339999999998</c:v>
                </c:pt>
                <c:pt idx="366">
                  <c:v>7.6041670000000003</c:v>
                </c:pt>
                <c:pt idx="367">
                  <c:v>7.625</c:v>
                </c:pt>
                <c:pt idx="368">
                  <c:v>7.6458339999999998</c:v>
                </c:pt>
                <c:pt idx="369">
                  <c:v>7.6666670000000003</c:v>
                </c:pt>
                <c:pt idx="370">
                  <c:v>7.6875</c:v>
                </c:pt>
                <c:pt idx="371">
                  <c:v>7.7083339999999998</c:v>
                </c:pt>
                <c:pt idx="372">
                  <c:v>7.7291670000000003</c:v>
                </c:pt>
                <c:pt idx="373">
                  <c:v>7.75</c:v>
                </c:pt>
                <c:pt idx="374">
                  <c:v>7.7708339999999998</c:v>
                </c:pt>
                <c:pt idx="375">
                  <c:v>7.7916670000000003</c:v>
                </c:pt>
                <c:pt idx="376">
                  <c:v>7.8125</c:v>
                </c:pt>
                <c:pt idx="377">
                  <c:v>7.8333339999999998</c:v>
                </c:pt>
                <c:pt idx="378">
                  <c:v>7.8541670000000003</c:v>
                </c:pt>
                <c:pt idx="379">
                  <c:v>7.875</c:v>
                </c:pt>
                <c:pt idx="380">
                  <c:v>7.8958339999999998</c:v>
                </c:pt>
                <c:pt idx="381">
                  <c:v>7.9166670000000003</c:v>
                </c:pt>
                <c:pt idx="382">
                  <c:v>7.9375</c:v>
                </c:pt>
                <c:pt idx="383">
                  <c:v>7.9583339999999998</c:v>
                </c:pt>
                <c:pt idx="384">
                  <c:v>7.9791670000000003</c:v>
                </c:pt>
                <c:pt idx="385">
                  <c:v>8</c:v>
                </c:pt>
                <c:pt idx="386">
                  <c:v>8.0208340000000007</c:v>
                </c:pt>
                <c:pt idx="387">
                  <c:v>8.0416670000000003</c:v>
                </c:pt>
                <c:pt idx="388">
                  <c:v>8.0625</c:v>
                </c:pt>
                <c:pt idx="389">
                  <c:v>8.0833340000000007</c:v>
                </c:pt>
                <c:pt idx="390">
                  <c:v>8.1041670000000003</c:v>
                </c:pt>
                <c:pt idx="391">
                  <c:v>8.125</c:v>
                </c:pt>
                <c:pt idx="392">
                  <c:v>8.1458340000000007</c:v>
                </c:pt>
                <c:pt idx="393">
                  <c:v>8.1666670000000003</c:v>
                </c:pt>
                <c:pt idx="394">
                  <c:v>8.1875</c:v>
                </c:pt>
                <c:pt idx="395">
                  <c:v>8.2083340000000007</c:v>
                </c:pt>
                <c:pt idx="396">
                  <c:v>8.2291670000000003</c:v>
                </c:pt>
                <c:pt idx="397">
                  <c:v>8.25</c:v>
                </c:pt>
                <c:pt idx="398">
                  <c:v>8.2708340000000007</c:v>
                </c:pt>
                <c:pt idx="399">
                  <c:v>8.2916670000000003</c:v>
                </c:pt>
                <c:pt idx="400">
                  <c:v>8.3125</c:v>
                </c:pt>
                <c:pt idx="401">
                  <c:v>8.3333340000000007</c:v>
                </c:pt>
                <c:pt idx="402">
                  <c:v>8.3541670000000003</c:v>
                </c:pt>
                <c:pt idx="403">
                  <c:v>8.375</c:v>
                </c:pt>
                <c:pt idx="404">
                  <c:v>8.3958340000000007</c:v>
                </c:pt>
                <c:pt idx="405">
                  <c:v>8.4166670000000003</c:v>
                </c:pt>
                <c:pt idx="406">
                  <c:v>8.4375</c:v>
                </c:pt>
                <c:pt idx="407">
                  <c:v>8.4583340000000007</c:v>
                </c:pt>
                <c:pt idx="408">
                  <c:v>8.4791670000000003</c:v>
                </c:pt>
                <c:pt idx="409">
                  <c:v>8.5</c:v>
                </c:pt>
                <c:pt idx="410">
                  <c:v>8.5208340000000007</c:v>
                </c:pt>
                <c:pt idx="411">
                  <c:v>8.5416670000000003</c:v>
                </c:pt>
                <c:pt idx="412">
                  <c:v>8.5625</c:v>
                </c:pt>
                <c:pt idx="413">
                  <c:v>8.5833340000000007</c:v>
                </c:pt>
                <c:pt idx="414">
                  <c:v>8.6041670000000003</c:v>
                </c:pt>
                <c:pt idx="415">
                  <c:v>8.625</c:v>
                </c:pt>
                <c:pt idx="416">
                  <c:v>8.6458340000000007</c:v>
                </c:pt>
                <c:pt idx="417">
                  <c:v>8.6666670000000003</c:v>
                </c:pt>
                <c:pt idx="418">
                  <c:v>8.6875</c:v>
                </c:pt>
                <c:pt idx="419">
                  <c:v>8.7083340000000007</c:v>
                </c:pt>
                <c:pt idx="420">
                  <c:v>8.7291670000000003</c:v>
                </c:pt>
                <c:pt idx="421">
                  <c:v>8.75</c:v>
                </c:pt>
                <c:pt idx="422">
                  <c:v>8.7708340000000007</c:v>
                </c:pt>
                <c:pt idx="423">
                  <c:v>8.7916670000000003</c:v>
                </c:pt>
                <c:pt idx="424">
                  <c:v>8.8125</c:v>
                </c:pt>
                <c:pt idx="425">
                  <c:v>8.8333340000000007</c:v>
                </c:pt>
                <c:pt idx="426">
                  <c:v>8.8541670000000003</c:v>
                </c:pt>
                <c:pt idx="427">
                  <c:v>8.875</c:v>
                </c:pt>
                <c:pt idx="428">
                  <c:v>8.8958340000000007</c:v>
                </c:pt>
                <c:pt idx="429">
                  <c:v>8.9166670000000003</c:v>
                </c:pt>
                <c:pt idx="430">
                  <c:v>8.9375</c:v>
                </c:pt>
                <c:pt idx="431">
                  <c:v>8.9583340000000007</c:v>
                </c:pt>
                <c:pt idx="432">
                  <c:v>8.9791670000000003</c:v>
                </c:pt>
                <c:pt idx="433">
                  <c:v>9</c:v>
                </c:pt>
                <c:pt idx="434">
                  <c:v>9.0208340000000007</c:v>
                </c:pt>
                <c:pt idx="435">
                  <c:v>9.0416670000000003</c:v>
                </c:pt>
                <c:pt idx="436">
                  <c:v>9.0625</c:v>
                </c:pt>
                <c:pt idx="437">
                  <c:v>9.0833340000000007</c:v>
                </c:pt>
                <c:pt idx="438">
                  <c:v>9.1041670000000003</c:v>
                </c:pt>
                <c:pt idx="439">
                  <c:v>9.125</c:v>
                </c:pt>
                <c:pt idx="440">
                  <c:v>9.1458340000000007</c:v>
                </c:pt>
                <c:pt idx="441">
                  <c:v>9.1666670000000003</c:v>
                </c:pt>
                <c:pt idx="442">
                  <c:v>9.1875</c:v>
                </c:pt>
                <c:pt idx="443">
                  <c:v>9.2083340000000007</c:v>
                </c:pt>
                <c:pt idx="444">
                  <c:v>9.2291670000000003</c:v>
                </c:pt>
                <c:pt idx="445">
                  <c:v>9.25</c:v>
                </c:pt>
                <c:pt idx="446">
                  <c:v>9.2708340000000007</c:v>
                </c:pt>
                <c:pt idx="447">
                  <c:v>9.2916670000000003</c:v>
                </c:pt>
                <c:pt idx="448">
                  <c:v>9.3125</c:v>
                </c:pt>
                <c:pt idx="449">
                  <c:v>9.3333340000000007</c:v>
                </c:pt>
                <c:pt idx="450">
                  <c:v>9.3541670000000003</c:v>
                </c:pt>
                <c:pt idx="451">
                  <c:v>9.375</c:v>
                </c:pt>
                <c:pt idx="452">
                  <c:v>9.3958340000000007</c:v>
                </c:pt>
                <c:pt idx="453">
                  <c:v>9.4166670000000003</c:v>
                </c:pt>
                <c:pt idx="454">
                  <c:v>9.4375</c:v>
                </c:pt>
                <c:pt idx="455">
                  <c:v>9.4583340000000007</c:v>
                </c:pt>
                <c:pt idx="456">
                  <c:v>9.4791670000000003</c:v>
                </c:pt>
                <c:pt idx="457">
                  <c:v>9.5</c:v>
                </c:pt>
                <c:pt idx="458">
                  <c:v>9.5208340000000007</c:v>
                </c:pt>
                <c:pt idx="459">
                  <c:v>9.5416670000000003</c:v>
                </c:pt>
                <c:pt idx="460">
                  <c:v>9.5625</c:v>
                </c:pt>
                <c:pt idx="461">
                  <c:v>9.5833340000000007</c:v>
                </c:pt>
                <c:pt idx="462">
                  <c:v>9.6041670000000003</c:v>
                </c:pt>
                <c:pt idx="463">
                  <c:v>9.625</c:v>
                </c:pt>
                <c:pt idx="464">
                  <c:v>9.6458340000000007</c:v>
                </c:pt>
                <c:pt idx="465">
                  <c:v>9.6666670000000003</c:v>
                </c:pt>
                <c:pt idx="466">
                  <c:v>9.6875</c:v>
                </c:pt>
                <c:pt idx="467">
                  <c:v>9.7083340000000007</c:v>
                </c:pt>
                <c:pt idx="468">
                  <c:v>9.7291670000000003</c:v>
                </c:pt>
                <c:pt idx="469">
                  <c:v>9.75</c:v>
                </c:pt>
                <c:pt idx="470">
                  <c:v>9.7708340000000007</c:v>
                </c:pt>
                <c:pt idx="471">
                  <c:v>9.7916670000000003</c:v>
                </c:pt>
                <c:pt idx="472">
                  <c:v>9.8125</c:v>
                </c:pt>
                <c:pt idx="473">
                  <c:v>9.8333340000000007</c:v>
                </c:pt>
                <c:pt idx="474">
                  <c:v>9.8541670000000003</c:v>
                </c:pt>
                <c:pt idx="475">
                  <c:v>9.875</c:v>
                </c:pt>
                <c:pt idx="476">
                  <c:v>9.8958340000000007</c:v>
                </c:pt>
                <c:pt idx="477">
                  <c:v>9.9166670000000003</c:v>
                </c:pt>
                <c:pt idx="478">
                  <c:v>9.9375</c:v>
                </c:pt>
                <c:pt idx="479">
                  <c:v>9.9583340000000007</c:v>
                </c:pt>
                <c:pt idx="480">
                  <c:v>9.9791670000000003</c:v>
                </c:pt>
                <c:pt idx="481">
                  <c:v>10</c:v>
                </c:pt>
                <c:pt idx="482">
                  <c:v>10.020834000000001</c:v>
                </c:pt>
                <c:pt idx="483">
                  <c:v>10.041667</c:v>
                </c:pt>
                <c:pt idx="484">
                  <c:v>10.0625</c:v>
                </c:pt>
                <c:pt idx="485">
                  <c:v>10.083334000000001</c:v>
                </c:pt>
                <c:pt idx="486">
                  <c:v>10.104167</c:v>
                </c:pt>
                <c:pt idx="487">
                  <c:v>10.125</c:v>
                </c:pt>
                <c:pt idx="488">
                  <c:v>10.145834000000001</c:v>
                </c:pt>
                <c:pt idx="489">
                  <c:v>10.166667</c:v>
                </c:pt>
                <c:pt idx="490">
                  <c:v>10.1875</c:v>
                </c:pt>
                <c:pt idx="491">
                  <c:v>10.208334000000001</c:v>
                </c:pt>
                <c:pt idx="492">
                  <c:v>10.229167</c:v>
                </c:pt>
                <c:pt idx="493">
                  <c:v>10.25</c:v>
                </c:pt>
                <c:pt idx="494">
                  <c:v>10.270834000000001</c:v>
                </c:pt>
                <c:pt idx="495">
                  <c:v>10.291667</c:v>
                </c:pt>
                <c:pt idx="496">
                  <c:v>10.3125</c:v>
                </c:pt>
                <c:pt idx="497">
                  <c:v>10.333334000000001</c:v>
                </c:pt>
                <c:pt idx="498">
                  <c:v>10.354167</c:v>
                </c:pt>
                <c:pt idx="499">
                  <c:v>10.375</c:v>
                </c:pt>
                <c:pt idx="500">
                  <c:v>10.395834000000001</c:v>
                </c:pt>
                <c:pt idx="501">
                  <c:v>10.416667</c:v>
                </c:pt>
                <c:pt idx="502">
                  <c:v>10.4375</c:v>
                </c:pt>
                <c:pt idx="503">
                  <c:v>10.458334000000001</c:v>
                </c:pt>
                <c:pt idx="504">
                  <c:v>10.479167</c:v>
                </c:pt>
                <c:pt idx="505">
                  <c:v>10.5</c:v>
                </c:pt>
                <c:pt idx="506">
                  <c:v>10.520834000000001</c:v>
                </c:pt>
                <c:pt idx="507">
                  <c:v>10.541667</c:v>
                </c:pt>
                <c:pt idx="508">
                  <c:v>10.5625</c:v>
                </c:pt>
                <c:pt idx="509">
                  <c:v>10.583334000000001</c:v>
                </c:pt>
                <c:pt idx="510">
                  <c:v>10.604167</c:v>
                </c:pt>
                <c:pt idx="511">
                  <c:v>10.625</c:v>
                </c:pt>
                <c:pt idx="512">
                  <c:v>10.645834000000001</c:v>
                </c:pt>
                <c:pt idx="513">
                  <c:v>10.666667</c:v>
                </c:pt>
                <c:pt idx="514">
                  <c:v>10.6875</c:v>
                </c:pt>
                <c:pt idx="515">
                  <c:v>10.708334000000001</c:v>
                </c:pt>
                <c:pt idx="516">
                  <c:v>10.729167</c:v>
                </c:pt>
                <c:pt idx="517">
                  <c:v>10.75</c:v>
                </c:pt>
                <c:pt idx="518">
                  <c:v>10.770834000000001</c:v>
                </c:pt>
                <c:pt idx="519">
                  <c:v>10.791667</c:v>
                </c:pt>
                <c:pt idx="520">
                  <c:v>10.8125</c:v>
                </c:pt>
                <c:pt idx="521">
                  <c:v>10.833334000000001</c:v>
                </c:pt>
                <c:pt idx="522">
                  <c:v>10.854167</c:v>
                </c:pt>
                <c:pt idx="523">
                  <c:v>10.875</c:v>
                </c:pt>
                <c:pt idx="524">
                  <c:v>10.895834000000001</c:v>
                </c:pt>
                <c:pt idx="525">
                  <c:v>10.916667</c:v>
                </c:pt>
                <c:pt idx="526">
                  <c:v>10.9375</c:v>
                </c:pt>
                <c:pt idx="527">
                  <c:v>10.958334000000001</c:v>
                </c:pt>
                <c:pt idx="528">
                  <c:v>10.979167</c:v>
                </c:pt>
                <c:pt idx="529">
                  <c:v>11</c:v>
                </c:pt>
                <c:pt idx="530">
                  <c:v>11.020834000000001</c:v>
                </c:pt>
                <c:pt idx="531">
                  <c:v>11.041667</c:v>
                </c:pt>
                <c:pt idx="532">
                  <c:v>11.0625</c:v>
                </c:pt>
                <c:pt idx="533">
                  <c:v>11.083334000000001</c:v>
                </c:pt>
                <c:pt idx="534">
                  <c:v>11.104167</c:v>
                </c:pt>
                <c:pt idx="535">
                  <c:v>11.125</c:v>
                </c:pt>
                <c:pt idx="536">
                  <c:v>11.145834000000001</c:v>
                </c:pt>
                <c:pt idx="537">
                  <c:v>11.166667</c:v>
                </c:pt>
                <c:pt idx="538">
                  <c:v>11.1875</c:v>
                </c:pt>
                <c:pt idx="539">
                  <c:v>11.208334000000001</c:v>
                </c:pt>
                <c:pt idx="540">
                  <c:v>11.229167</c:v>
                </c:pt>
                <c:pt idx="541">
                  <c:v>11.25</c:v>
                </c:pt>
                <c:pt idx="542">
                  <c:v>11.270834000000001</c:v>
                </c:pt>
                <c:pt idx="543">
                  <c:v>11.291667</c:v>
                </c:pt>
                <c:pt idx="544">
                  <c:v>11.3125</c:v>
                </c:pt>
                <c:pt idx="545">
                  <c:v>11.333334000000001</c:v>
                </c:pt>
                <c:pt idx="546">
                  <c:v>11.354167</c:v>
                </c:pt>
                <c:pt idx="547">
                  <c:v>11.375</c:v>
                </c:pt>
                <c:pt idx="548">
                  <c:v>11.395834000000001</c:v>
                </c:pt>
                <c:pt idx="549">
                  <c:v>11.416667</c:v>
                </c:pt>
                <c:pt idx="550">
                  <c:v>11.4375</c:v>
                </c:pt>
                <c:pt idx="551">
                  <c:v>11.458334000000001</c:v>
                </c:pt>
                <c:pt idx="552">
                  <c:v>11.479167</c:v>
                </c:pt>
                <c:pt idx="553">
                  <c:v>11.5</c:v>
                </c:pt>
                <c:pt idx="554">
                  <c:v>11.520834000000001</c:v>
                </c:pt>
                <c:pt idx="555">
                  <c:v>11.541665999999999</c:v>
                </c:pt>
                <c:pt idx="556">
                  <c:v>11.5625</c:v>
                </c:pt>
                <c:pt idx="557">
                  <c:v>11.583334000000001</c:v>
                </c:pt>
                <c:pt idx="558">
                  <c:v>11.604165999999999</c:v>
                </c:pt>
                <c:pt idx="559">
                  <c:v>11.625</c:v>
                </c:pt>
                <c:pt idx="560">
                  <c:v>11.645834000000001</c:v>
                </c:pt>
                <c:pt idx="561">
                  <c:v>11.666665999999999</c:v>
                </c:pt>
                <c:pt idx="562">
                  <c:v>11.6875</c:v>
                </c:pt>
                <c:pt idx="563">
                  <c:v>11.708334000000001</c:v>
                </c:pt>
                <c:pt idx="564">
                  <c:v>11.729165999999999</c:v>
                </c:pt>
                <c:pt idx="565">
                  <c:v>11.75</c:v>
                </c:pt>
                <c:pt idx="566">
                  <c:v>11.770834000000001</c:v>
                </c:pt>
                <c:pt idx="567">
                  <c:v>11.791665999999999</c:v>
                </c:pt>
                <c:pt idx="568">
                  <c:v>11.8125</c:v>
                </c:pt>
                <c:pt idx="569">
                  <c:v>11.833334000000001</c:v>
                </c:pt>
                <c:pt idx="570">
                  <c:v>11.854165999999999</c:v>
                </c:pt>
                <c:pt idx="571">
                  <c:v>11.875</c:v>
                </c:pt>
                <c:pt idx="572">
                  <c:v>11.895834000000001</c:v>
                </c:pt>
                <c:pt idx="573">
                  <c:v>11.916665999999999</c:v>
                </c:pt>
                <c:pt idx="574">
                  <c:v>11.9375</c:v>
                </c:pt>
                <c:pt idx="575">
                  <c:v>11.958334000000001</c:v>
                </c:pt>
                <c:pt idx="576">
                  <c:v>11.979165999999999</c:v>
                </c:pt>
                <c:pt idx="577">
                  <c:v>12</c:v>
                </c:pt>
                <c:pt idx="578">
                  <c:v>12.020834000000001</c:v>
                </c:pt>
                <c:pt idx="579">
                  <c:v>12.041665999999999</c:v>
                </c:pt>
                <c:pt idx="580">
                  <c:v>12.0625</c:v>
                </c:pt>
                <c:pt idx="581">
                  <c:v>12.083334000000001</c:v>
                </c:pt>
                <c:pt idx="582">
                  <c:v>12.104165999999999</c:v>
                </c:pt>
                <c:pt idx="583">
                  <c:v>12.125</c:v>
                </c:pt>
                <c:pt idx="584">
                  <c:v>12.145834000000001</c:v>
                </c:pt>
                <c:pt idx="585">
                  <c:v>12.166665999999999</c:v>
                </c:pt>
                <c:pt idx="586">
                  <c:v>12.1875</c:v>
                </c:pt>
                <c:pt idx="587">
                  <c:v>12.208334000000001</c:v>
                </c:pt>
                <c:pt idx="588">
                  <c:v>12.229165999999999</c:v>
                </c:pt>
                <c:pt idx="589">
                  <c:v>12.25</c:v>
                </c:pt>
                <c:pt idx="590">
                  <c:v>12.270834000000001</c:v>
                </c:pt>
                <c:pt idx="591">
                  <c:v>12.291665999999999</c:v>
                </c:pt>
                <c:pt idx="592">
                  <c:v>12.3125</c:v>
                </c:pt>
                <c:pt idx="593">
                  <c:v>12.333334000000001</c:v>
                </c:pt>
                <c:pt idx="594">
                  <c:v>12.354165999999999</c:v>
                </c:pt>
                <c:pt idx="595">
                  <c:v>12.375</c:v>
                </c:pt>
                <c:pt idx="596">
                  <c:v>12.395834000000001</c:v>
                </c:pt>
                <c:pt idx="597">
                  <c:v>12.416665999999999</c:v>
                </c:pt>
                <c:pt idx="598">
                  <c:v>12.4375</c:v>
                </c:pt>
                <c:pt idx="599">
                  <c:v>12.458334000000001</c:v>
                </c:pt>
                <c:pt idx="600">
                  <c:v>12.479165999999999</c:v>
                </c:pt>
                <c:pt idx="601">
                  <c:v>12.5</c:v>
                </c:pt>
                <c:pt idx="602">
                  <c:v>12.520834000000001</c:v>
                </c:pt>
                <c:pt idx="603">
                  <c:v>12.541665999999999</c:v>
                </c:pt>
                <c:pt idx="604">
                  <c:v>12.5625</c:v>
                </c:pt>
                <c:pt idx="605">
                  <c:v>12.583334000000001</c:v>
                </c:pt>
                <c:pt idx="606">
                  <c:v>12.604165999999999</c:v>
                </c:pt>
                <c:pt idx="607">
                  <c:v>12.625</c:v>
                </c:pt>
                <c:pt idx="608">
                  <c:v>12.645834000000001</c:v>
                </c:pt>
                <c:pt idx="609">
                  <c:v>12.666665999999999</c:v>
                </c:pt>
                <c:pt idx="610">
                  <c:v>12.6875</c:v>
                </c:pt>
                <c:pt idx="611">
                  <c:v>12.708334000000001</c:v>
                </c:pt>
                <c:pt idx="612">
                  <c:v>12.729165999999999</c:v>
                </c:pt>
                <c:pt idx="613">
                  <c:v>12.75</c:v>
                </c:pt>
                <c:pt idx="614">
                  <c:v>12.770834000000001</c:v>
                </c:pt>
                <c:pt idx="615">
                  <c:v>12.791665999999999</c:v>
                </c:pt>
                <c:pt idx="616">
                  <c:v>12.8125</c:v>
                </c:pt>
                <c:pt idx="617">
                  <c:v>12.833334000000001</c:v>
                </c:pt>
                <c:pt idx="618">
                  <c:v>12.854165999999999</c:v>
                </c:pt>
                <c:pt idx="619">
                  <c:v>12.875</c:v>
                </c:pt>
                <c:pt idx="620">
                  <c:v>12.895834000000001</c:v>
                </c:pt>
                <c:pt idx="621">
                  <c:v>12.916665999999999</c:v>
                </c:pt>
                <c:pt idx="622">
                  <c:v>12.9375</c:v>
                </c:pt>
                <c:pt idx="623">
                  <c:v>12.958334000000001</c:v>
                </c:pt>
                <c:pt idx="624">
                  <c:v>12.979165999999999</c:v>
                </c:pt>
                <c:pt idx="625">
                  <c:v>13</c:v>
                </c:pt>
                <c:pt idx="626">
                  <c:v>13.020834000000001</c:v>
                </c:pt>
                <c:pt idx="627">
                  <c:v>13.041665999999999</c:v>
                </c:pt>
                <c:pt idx="628">
                  <c:v>13.0625</c:v>
                </c:pt>
                <c:pt idx="629">
                  <c:v>13.083334000000001</c:v>
                </c:pt>
                <c:pt idx="630">
                  <c:v>13.104165999999999</c:v>
                </c:pt>
                <c:pt idx="631">
                  <c:v>13.125</c:v>
                </c:pt>
                <c:pt idx="632">
                  <c:v>13.145834000000001</c:v>
                </c:pt>
                <c:pt idx="633">
                  <c:v>13.166665999999999</c:v>
                </c:pt>
                <c:pt idx="634">
                  <c:v>13.1875</c:v>
                </c:pt>
                <c:pt idx="635">
                  <c:v>13.208334000000001</c:v>
                </c:pt>
                <c:pt idx="636">
                  <c:v>13.229165999999999</c:v>
                </c:pt>
                <c:pt idx="637">
                  <c:v>13.25</c:v>
                </c:pt>
                <c:pt idx="638">
                  <c:v>13.270834000000001</c:v>
                </c:pt>
                <c:pt idx="639">
                  <c:v>13.291665999999999</c:v>
                </c:pt>
                <c:pt idx="640">
                  <c:v>13.3125</c:v>
                </c:pt>
                <c:pt idx="641">
                  <c:v>13.333334000000001</c:v>
                </c:pt>
                <c:pt idx="642">
                  <c:v>13.354165999999999</c:v>
                </c:pt>
                <c:pt idx="643">
                  <c:v>13.375</c:v>
                </c:pt>
                <c:pt idx="644">
                  <c:v>13.395834000000001</c:v>
                </c:pt>
                <c:pt idx="645">
                  <c:v>13.416665999999999</c:v>
                </c:pt>
                <c:pt idx="646">
                  <c:v>13.4375</c:v>
                </c:pt>
                <c:pt idx="647">
                  <c:v>13.458334000000001</c:v>
                </c:pt>
                <c:pt idx="648">
                  <c:v>13.479165999999999</c:v>
                </c:pt>
                <c:pt idx="649">
                  <c:v>13.5</c:v>
                </c:pt>
                <c:pt idx="650">
                  <c:v>13.520834000000001</c:v>
                </c:pt>
                <c:pt idx="651">
                  <c:v>13.541665999999999</c:v>
                </c:pt>
                <c:pt idx="652">
                  <c:v>13.5625</c:v>
                </c:pt>
                <c:pt idx="653">
                  <c:v>13.583334000000001</c:v>
                </c:pt>
                <c:pt idx="654">
                  <c:v>13.604165999999999</c:v>
                </c:pt>
                <c:pt idx="655">
                  <c:v>13.625</c:v>
                </c:pt>
                <c:pt idx="656">
                  <c:v>13.645834000000001</c:v>
                </c:pt>
                <c:pt idx="657">
                  <c:v>13.666665999999999</c:v>
                </c:pt>
                <c:pt idx="658">
                  <c:v>13.6875</c:v>
                </c:pt>
                <c:pt idx="659">
                  <c:v>13.708334000000001</c:v>
                </c:pt>
                <c:pt idx="660">
                  <c:v>13.729165999999999</c:v>
                </c:pt>
                <c:pt idx="661">
                  <c:v>13.75</c:v>
                </c:pt>
                <c:pt idx="662">
                  <c:v>13.770834000000001</c:v>
                </c:pt>
                <c:pt idx="663">
                  <c:v>13.791665999999999</c:v>
                </c:pt>
                <c:pt idx="664">
                  <c:v>13.8125</c:v>
                </c:pt>
                <c:pt idx="665">
                  <c:v>13.833334000000001</c:v>
                </c:pt>
                <c:pt idx="666">
                  <c:v>13.854165999999999</c:v>
                </c:pt>
                <c:pt idx="667">
                  <c:v>13.875</c:v>
                </c:pt>
                <c:pt idx="668">
                  <c:v>13.895834000000001</c:v>
                </c:pt>
                <c:pt idx="669">
                  <c:v>13.916665999999999</c:v>
                </c:pt>
                <c:pt idx="670">
                  <c:v>13.9375</c:v>
                </c:pt>
                <c:pt idx="671">
                  <c:v>13.958334000000001</c:v>
                </c:pt>
                <c:pt idx="672">
                  <c:v>13.979165999999999</c:v>
                </c:pt>
                <c:pt idx="673">
                  <c:v>14</c:v>
                </c:pt>
                <c:pt idx="674">
                  <c:v>14.020834000000001</c:v>
                </c:pt>
                <c:pt idx="675">
                  <c:v>14.041665999999999</c:v>
                </c:pt>
                <c:pt idx="676">
                  <c:v>14.0625</c:v>
                </c:pt>
                <c:pt idx="677">
                  <c:v>14.083334000000001</c:v>
                </c:pt>
                <c:pt idx="678">
                  <c:v>14.104165999999999</c:v>
                </c:pt>
                <c:pt idx="679">
                  <c:v>14.125</c:v>
                </c:pt>
                <c:pt idx="680">
                  <c:v>14.145834000000001</c:v>
                </c:pt>
                <c:pt idx="681">
                  <c:v>14.166665999999999</c:v>
                </c:pt>
                <c:pt idx="682">
                  <c:v>14.1875</c:v>
                </c:pt>
                <c:pt idx="683">
                  <c:v>14.208334000000001</c:v>
                </c:pt>
                <c:pt idx="684">
                  <c:v>14.229165999999999</c:v>
                </c:pt>
                <c:pt idx="685">
                  <c:v>14.25</c:v>
                </c:pt>
                <c:pt idx="686">
                  <c:v>14.270834000000001</c:v>
                </c:pt>
                <c:pt idx="687">
                  <c:v>14.291665999999999</c:v>
                </c:pt>
                <c:pt idx="688">
                  <c:v>14.3125</c:v>
                </c:pt>
                <c:pt idx="689">
                  <c:v>14.333334000000001</c:v>
                </c:pt>
                <c:pt idx="690">
                  <c:v>14.354165999999999</c:v>
                </c:pt>
                <c:pt idx="691">
                  <c:v>14.375</c:v>
                </c:pt>
                <c:pt idx="692">
                  <c:v>14.395834000000001</c:v>
                </c:pt>
                <c:pt idx="693">
                  <c:v>14.416665999999999</c:v>
                </c:pt>
                <c:pt idx="694">
                  <c:v>14.4375</c:v>
                </c:pt>
                <c:pt idx="695">
                  <c:v>14.458334000000001</c:v>
                </c:pt>
                <c:pt idx="696">
                  <c:v>14.479165999999999</c:v>
                </c:pt>
                <c:pt idx="697">
                  <c:v>14.5</c:v>
                </c:pt>
                <c:pt idx="698">
                  <c:v>14.520834000000001</c:v>
                </c:pt>
                <c:pt idx="699">
                  <c:v>14.541665999999999</c:v>
                </c:pt>
                <c:pt idx="700">
                  <c:v>14.5625</c:v>
                </c:pt>
                <c:pt idx="701">
                  <c:v>14.583334000000001</c:v>
                </c:pt>
                <c:pt idx="702">
                  <c:v>14.604165999999999</c:v>
                </c:pt>
                <c:pt idx="703">
                  <c:v>14.625</c:v>
                </c:pt>
                <c:pt idx="704">
                  <c:v>14.645834000000001</c:v>
                </c:pt>
                <c:pt idx="705">
                  <c:v>14.666665999999999</c:v>
                </c:pt>
                <c:pt idx="706">
                  <c:v>14.6875</c:v>
                </c:pt>
                <c:pt idx="707">
                  <c:v>14.708334000000001</c:v>
                </c:pt>
                <c:pt idx="708">
                  <c:v>14.729165999999999</c:v>
                </c:pt>
                <c:pt idx="709">
                  <c:v>14.75</c:v>
                </c:pt>
                <c:pt idx="710">
                  <c:v>14.770834000000001</c:v>
                </c:pt>
                <c:pt idx="711">
                  <c:v>14.791665999999999</c:v>
                </c:pt>
                <c:pt idx="712">
                  <c:v>14.8125</c:v>
                </c:pt>
                <c:pt idx="713">
                  <c:v>14.833334000000001</c:v>
                </c:pt>
                <c:pt idx="714">
                  <c:v>14.854165999999999</c:v>
                </c:pt>
                <c:pt idx="715">
                  <c:v>14.875</c:v>
                </c:pt>
                <c:pt idx="716">
                  <c:v>14.895834000000001</c:v>
                </c:pt>
                <c:pt idx="717">
                  <c:v>14.916665999999999</c:v>
                </c:pt>
                <c:pt idx="718">
                  <c:v>14.9375</c:v>
                </c:pt>
                <c:pt idx="719">
                  <c:v>14.958334000000001</c:v>
                </c:pt>
                <c:pt idx="720">
                  <c:v>14.979165999999999</c:v>
                </c:pt>
                <c:pt idx="721">
                  <c:v>15</c:v>
                </c:pt>
                <c:pt idx="722">
                  <c:v>15.020834000000001</c:v>
                </c:pt>
                <c:pt idx="723">
                  <c:v>15.041665999999999</c:v>
                </c:pt>
                <c:pt idx="724">
                  <c:v>15.0625</c:v>
                </c:pt>
                <c:pt idx="725">
                  <c:v>15.083334000000001</c:v>
                </c:pt>
                <c:pt idx="726">
                  <c:v>15.104165999999999</c:v>
                </c:pt>
                <c:pt idx="727">
                  <c:v>15.125</c:v>
                </c:pt>
                <c:pt idx="728">
                  <c:v>15.145834000000001</c:v>
                </c:pt>
                <c:pt idx="729">
                  <c:v>15.166665999999999</c:v>
                </c:pt>
                <c:pt idx="730">
                  <c:v>15.1875</c:v>
                </c:pt>
                <c:pt idx="731">
                  <c:v>15.208334000000001</c:v>
                </c:pt>
                <c:pt idx="732">
                  <c:v>15.229165999999999</c:v>
                </c:pt>
                <c:pt idx="733">
                  <c:v>15.25</c:v>
                </c:pt>
                <c:pt idx="734">
                  <c:v>15.270834000000001</c:v>
                </c:pt>
                <c:pt idx="735">
                  <c:v>15.291665999999999</c:v>
                </c:pt>
                <c:pt idx="736">
                  <c:v>15.3125</c:v>
                </c:pt>
                <c:pt idx="737">
                  <c:v>15.333334000000001</c:v>
                </c:pt>
                <c:pt idx="738">
                  <c:v>15.354165999999999</c:v>
                </c:pt>
                <c:pt idx="739">
                  <c:v>15.375</c:v>
                </c:pt>
                <c:pt idx="740">
                  <c:v>15.395834000000001</c:v>
                </c:pt>
                <c:pt idx="741">
                  <c:v>15.416665999999999</c:v>
                </c:pt>
                <c:pt idx="742">
                  <c:v>15.4375</c:v>
                </c:pt>
                <c:pt idx="743">
                  <c:v>15.458334000000001</c:v>
                </c:pt>
                <c:pt idx="744">
                  <c:v>15.479165999999999</c:v>
                </c:pt>
                <c:pt idx="745">
                  <c:v>15.5</c:v>
                </c:pt>
                <c:pt idx="746">
                  <c:v>15.520834000000001</c:v>
                </c:pt>
                <c:pt idx="747">
                  <c:v>15.541665999999999</c:v>
                </c:pt>
                <c:pt idx="748">
                  <c:v>15.5625</c:v>
                </c:pt>
                <c:pt idx="749">
                  <c:v>15.583334000000001</c:v>
                </c:pt>
                <c:pt idx="750">
                  <c:v>15.604165999999999</c:v>
                </c:pt>
                <c:pt idx="751">
                  <c:v>15.625</c:v>
                </c:pt>
                <c:pt idx="752">
                  <c:v>15.645834000000001</c:v>
                </c:pt>
                <c:pt idx="753">
                  <c:v>15.666665999999999</c:v>
                </c:pt>
                <c:pt idx="754">
                  <c:v>15.6875</c:v>
                </c:pt>
                <c:pt idx="755">
                  <c:v>15.708334000000001</c:v>
                </c:pt>
                <c:pt idx="756">
                  <c:v>15.729165999999999</c:v>
                </c:pt>
                <c:pt idx="757">
                  <c:v>15.75</c:v>
                </c:pt>
                <c:pt idx="758">
                  <c:v>15.770834000000001</c:v>
                </c:pt>
                <c:pt idx="759">
                  <c:v>15.791665999999999</c:v>
                </c:pt>
                <c:pt idx="760">
                  <c:v>15.8125</c:v>
                </c:pt>
                <c:pt idx="761">
                  <c:v>15.833334000000001</c:v>
                </c:pt>
                <c:pt idx="762">
                  <c:v>15.854165999999999</c:v>
                </c:pt>
                <c:pt idx="763">
                  <c:v>15.875</c:v>
                </c:pt>
                <c:pt idx="764">
                  <c:v>15.895834000000001</c:v>
                </c:pt>
                <c:pt idx="765">
                  <c:v>15.916665999999999</c:v>
                </c:pt>
                <c:pt idx="766">
                  <c:v>15.9375</c:v>
                </c:pt>
                <c:pt idx="767">
                  <c:v>15.958334000000001</c:v>
                </c:pt>
                <c:pt idx="768">
                  <c:v>15.979165999999999</c:v>
                </c:pt>
                <c:pt idx="769">
                  <c:v>16</c:v>
                </c:pt>
                <c:pt idx="770">
                  <c:v>16.020834000000001</c:v>
                </c:pt>
                <c:pt idx="771">
                  <c:v>16.041665999999999</c:v>
                </c:pt>
                <c:pt idx="772">
                  <c:v>16.0625</c:v>
                </c:pt>
                <c:pt idx="773">
                  <c:v>16.083334000000001</c:v>
                </c:pt>
                <c:pt idx="774">
                  <c:v>16.104165999999999</c:v>
                </c:pt>
                <c:pt idx="775">
                  <c:v>16.125</c:v>
                </c:pt>
                <c:pt idx="776">
                  <c:v>16.145834000000001</c:v>
                </c:pt>
                <c:pt idx="777">
                  <c:v>16.166665999999999</c:v>
                </c:pt>
                <c:pt idx="778">
                  <c:v>16.1875</c:v>
                </c:pt>
                <c:pt idx="779">
                  <c:v>16.208334000000001</c:v>
                </c:pt>
                <c:pt idx="780">
                  <c:v>16.229165999999999</c:v>
                </c:pt>
                <c:pt idx="781">
                  <c:v>16.25</c:v>
                </c:pt>
                <c:pt idx="782">
                  <c:v>16.270834000000001</c:v>
                </c:pt>
                <c:pt idx="783">
                  <c:v>16.291665999999999</c:v>
                </c:pt>
                <c:pt idx="784">
                  <c:v>16.3125</c:v>
                </c:pt>
                <c:pt idx="785">
                  <c:v>16.333334000000001</c:v>
                </c:pt>
                <c:pt idx="786">
                  <c:v>16.354165999999999</c:v>
                </c:pt>
                <c:pt idx="787">
                  <c:v>16.375</c:v>
                </c:pt>
                <c:pt idx="788">
                  <c:v>16.395834000000001</c:v>
                </c:pt>
                <c:pt idx="789">
                  <c:v>16.416665999999999</c:v>
                </c:pt>
                <c:pt idx="790">
                  <c:v>16.4375</c:v>
                </c:pt>
                <c:pt idx="791">
                  <c:v>16.458334000000001</c:v>
                </c:pt>
                <c:pt idx="792">
                  <c:v>16.479165999999999</c:v>
                </c:pt>
                <c:pt idx="793">
                  <c:v>16.5</c:v>
                </c:pt>
                <c:pt idx="794">
                  <c:v>16.520834000000001</c:v>
                </c:pt>
                <c:pt idx="795">
                  <c:v>16.541665999999999</c:v>
                </c:pt>
                <c:pt idx="796">
                  <c:v>16.5625</c:v>
                </c:pt>
                <c:pt idx="797">
                  <c:v>16.583334000000001</c:v>
                </c:pt>
                <c:pt idx="798">
                  <c:v>16.604165999999999</c:v>
                </c:pt>
                <c:pt idx="799">
                  <c:v>16.625</c:v>
                </c:pt>
                <c:pt idx="800">
                  <c:v>16.645834000000001</c:v>
                </c:pt>
                <c:pt idx="801">
                  <c:v>16.666665999999999</c:v>
                </c:pt>
                <c:pt idx="802">
                  <c:v>16.6875</c:v>
                </c:pt>
                <c:pt idx="803">
                  <c:v>16.708334000000001</c:v>
                </c:pt>
                <c:pt idx="804">
                  <c:v>16.729165999999999</c:v>
                </c:pt>
                <c:pt idx="805">
                  <c:v>16.75</c:v>
                </c:pt>
                <c:pt idx="806">
                  <c:v>16.770834000000001</c:v>
                </c:pt>
                <c:pt idx="807">
                  <c:v>16.791665999999999</c:v>
                </c:pt>
                <c:pt idx="808">
                  <c:v>16.8125</c:v>
                </c:pt>
                <c:pt idx="809">
                  <c:v>16.833334000000001</c:v>
                </c:pt>
                <c:pt idx="810">
                  <c:v>16.854165999999999</c:v>
                </c:pt>
                <c:pt idx="811">
                  <c:v>16.875</c:v>
                </c:pt>
                <c:pt idx="812">
                  <c:v>16.895834000000001</c:v>
                </c:pt>
                <c:pt idx="813">
                  <c:v>16.916665999999999</c:v>
                </c:pt>
                <c:pt idx="814">
                  <c:v>16.9375</c:v>
                </c:pt>
                <c:pt idx="815">
                  <c:v>16.958334000000001</c:v>
                </c:pt>
                <c:pt idx="816">
                  <c:v>16.979165999999999</c:v>
                </c:pt>
                <c:pt idx="817">
                  <c:v>17</c:v>
                </c:pt>
                <c:pt idx="818">
                  <c:v>17.020834000000001</c:v>
                </c:pt>
                <c:pt idx="819">
                  <c:v>17.041665999999999</c:v>
                </c:pt>
                <c:pt idx="820">
                  <c:v>17.0625</c:v>
                </c:pt>
                <c:pt idx="821">
                  <c:v>17.083334000000001</c:v>
                </c:pt>
                <c:pt idx="822">
                  <c:v>17.104165999999999</c:v>
                </c:pt>
                <c:pt idx="823">
                  <c:v>17.125</c:v>
                </c:pt>
                <c:pt idx="824">
                  <c:v>17.145834000000001</c:v>
                </c:pt>
                <c:pt idx="825">
                  <c:v>17.166665999999999</c:v>
                </c:pt>
                <c:pt idx="826">
                  <c:v>17.1875</c:v>
                </c:pt>
                <c:pt idx="827">
                  <c:v>17.208334000000001</c:v>
                </c:pt>
                <c:pt idx="828">
                  <c:v>17.229165999999999</c:v>
                </c:pt>
                <c:pt idx="829">
                  <c:v>17.25</c:v>
                </c:pt>
                <c:pt idx="830">
                  <c:v>17.270834000000001</c:v>
                </c:pt>
                <c:pt idx="831">
                  <c:v>17.291665999999999</c:v>
                </c:pt>
                <c:pt idx="832">
                  <c:v>17.3125</c:v>
                </c:pt>
                <c:pt idx="833">
                  <c:v>17.333334000000001</c:v>
                </c:pt>
                <c:pt idx="834">
                  <c:v>17.354165999999999</c:v>
                </c:pt>
                <c:pt idx="835">
                  <c:v>17.375</c:v>
                </c:pt>
                <c:pt idx="836">
                  <c:v>17.395834000000001</c:v>
                </c:pt>
                <c:pt idx="837">
                  <c:v>17.416665999999999</c:v>
                </c:pt>
                <c:pt idx="838">
                  <c:v>17.4375</c:v>
                </c:pt>
                <c:pt idx="839">
                  <c:v>17.458334000000001</c:v>
                </c:pt>
                <c:pt idx="840">
                  <c:v>17.479165999999999</c:v>
                </c:pt>
                <c:pt idx="841">
                  <c:v>17.5</c:v>
                </c:pt>
                <c:pt idx="842">
                  <c:v>17.520834000000001</c:v>
                </c:pt>
                <c:pt idx="843">
                  <c:v>17.541665999999999</c:v>
                </c:pt>
                <c:pt idx="844">
                  <c:v>17.5625</c:v>
                </c:pt>
                <c:pt idx="845">
                  <c:v>17.583334000000001</c:v>
                </c:pt>
                <c:pt idx="846">
                  <c:v>17.604165999999999</c:v>
                </c:pt>
                <c:pt idx="847">
                  <c:v>17.625</c:v>
                </c:pt>
                <c:pt idx="848">
                  <c:v>17.645834000000001</c:v>
                </c:pt>
                <c:pt idx="849">
                  <c:v>17.666665999999999</c:v>
                </c:pt>
                <c:pt idx="850">
                  <c:v>17.6875</c:v>
                </c:pt>
                <c:pt idx="851">
                  <c:v>17.708334000000001</c:v>
                </c:pt>
                <c:pt idx="852">
                  <c:v>17.729165999999999</c:v>
                </c:pt>
                <c:pt idx="853">
                  <c:v>17.75</c:v>
                </c:pt>
                <c:pt idx="854">
                  <c:v>17.770834000000001</c:v>
                </c:pt>
                <c:pt idx="855">
                  <c:v>17.791665999999999</c:v>
                </c:pt>
                <c:pt idx="856">
                  <c:v>17.8125</c:v>
                </c:pt>
                <c:pt idx="857">
                  <c:v>17.833334000000001</c:v>
                </c:pt>
                <c:pt idx="858">
                  <c:v>17.854165999999999</c:v>
                </c:pt>
                <c:pt idx="859">
                  <c:v>17.875</c:v>
                </c:pt>
                <c:pt idx="860">
                  <c:v>17.895834000000001</c:v>
                </c:pt>
                <c:pt idx="861">
                  <c:v>17.916665999999999</c:v>
                </c:pt>
                <c:pt idx="862">
                  <c:v>17.9375</c:v>
                </c:pt>
                <c:pt idx="863">
                  <c:v>17.958334000000001</c:v>
                </c:pt>
                <c:pt idx="864">
                  <c:v>17.979165999999999</c:v>
                </c:pt>
                <c:pt idx="865">
                  <c:v>18</c:v>
                </c:pt>
                <c:pt idx="866">
                  <c:v>18.020834000000001</c:v>
                </c:pt>
                <c:pt idx="867">
                  <c:v>18.041665999999999</c:v>
                </c:pt>
                <c:pt idx="868">
                  <c:v>18.0625</c:v>
                </c:pt>
                <c:pt idx="869">
                  <c:v>18.083334000000001</c:v>
                </c:pt>
                <c:pt idx="870">
                  <c:v>18.104165999999999</c:v>
                </c:pt>
                <c:pt idx="871">
                  <c:v>18.125</c:v>
                </c:pt>
                <c:pt idx="872">
                  <c:v>18.145834000000001</c:v>
                </c:pt>
                <c:pt idx="873">
                  <c:v>18.166665999999999</c:v>
                </c:pt>
                <c:pt idx="874">
                  <c:v>18.1875</c:v>
                </c:pt>
                <c:pt idx="875">
                  <c:v>18.208334000000001</c:v>
                </c:pt>
                <c:pt idx="876">
                  <c:v>18.229165999999999</c:v>
                </c:pt>
                <c:pt idx="877">
                  <c:v>18.25</c:v>
                </c:pt>
                <c:pt idx="878">
                  <c:v>18.270834000000001</c:v>
                </c:pt>
                <c:pt idx="879">
                  <c:v>18.291665999999999</c:v>
                </c:pt>
                <c:pt idx="880">
                  <c:v>18.3125</c:v>
                </c:pt>
                <c:pt idx="881">
                  <c:v>18.333334000000001</c:v>
                </c:pt>
                <c:pt idx="882">
                  <c:v>18.354165999999999</c:v>
                </c:pt>
                <c:pt idx="883">
                  <c:v>18.375</c:v>
                </c:pt>
                <c:pt idx="884">
                  <c:v>18.395834000000001</c:v>
                </c:pt>
                <c:pt idx="885">
                  <c:v>18.416665999999999</c:v>
                </c:pt>
                <c:pt idx="886">
                  <c:v>18.4375</c:v>
                </c:pt>
                <c:pt idx="887">
                  <c:v>18.458334000000001</c:v>
                </c:pt>
                <c:pt idx="888">
                  <c:v>18.479165999999999</c:v>
                </c:pt>
                <c:pt idx="889">
                  <c:v>18.5</c:v>
                </c:pt>
                <c:pt idx="890">
                  <c:v>18.520834000000001</c:v>
                </c:pt>
                <c:pt idx="891">
                  <c:v>18.541665999999999</c:v>
                </c:pt>
                <c:pt idx="892">
                  <c:v>18.5625</c:v>
                </c:pt>
                <c:pt idx="893">
                  <c:v>18.583334000000001</c:v>
                </c:pt>
                <c:pt idx="894">
                  <c:v>18.604165999999999</c:v>
                </c:pt>
                <c:pt idx="895">
                  <c:v>18.625</c:v>
                </c:pt>
                <c:pt idx="896">
                  <c:v>18.645834000000001</c:v>
                </c:pt>
                <c:pt idx="897">
                  <c:v>18.666665999999999</c:v>
                </c:pt>
                <c:pt idx="898">
                  <c:v>18.6875</c:v>
                </c:pt>
                <c:pt idx="899">
                  <c:v>18.708334000000001</c:v>
                </c:pt>
                <c:pt idx="900">
                  <c:v>18.729165999999999</c:v>
                </c:pt>
                <c:pt idx="901">
                  <c:v>18.75</c:v>
                </c:pt>
                <c:pt idx="902">
                  <c:v>18.770834000000001</c:v>
                </c:pt>
                <c:pt idx="903">
                  <c:v>18.791665999999999</c:v>
                </c:pt>
                <c:pt idx="904">
                  <c:v>18.8125</c:v>
                </c:pt>
                <c:pt idx="905">
                  <c:v>18.833334000000001</c:v>
                </c:pt>
                <c:pt idx="906">
                  <c:v>18.854165999999999</c:v>
                </c:pt>
                <c:pt idx="907">
                  <c:v>18.875</c:v>
                </c:pt>
                <c:pt idx="908">
                  <c:v>18.895834000000001</c:v>
                </c:pt>
                <c:pt idx="909">
                  <c:v>18.916665999999999</c:v>
                </c:pt>
                <c:pt idx="910">
                  <c:v>18.9375</c:v>
                </c:pt>
                <c:pt idx="911">
                  <c:v>18.958334000000001</c:v>
                </c:pt>
                <c:pt idx="912">
                  <c:v>18.979165999999999</c:v>
                </c:pt>
                <c:pt idx="913">
                  <c:v>19</c:v>
                </c:pt>
                <c:pt idx="914">
                  <c:v>19.020834000000001</c:v>
                </c:pt>
                <c:pt idx="915">
                  <c:v>19.041665999999999</c:v>
                </c:pt>
                <c:pt idx="916">
                  <c:v>19.0625</c:v>
                </c:pt>
                <c:pt idx="917">
                  <c:v>19.083334000000001</c:v>
                </c:pt>
                <c:pt idx="918">
                  <c:v>19.104165999999999</c:v>
                </c:pt>
                <c:pt idx="919">
                  <c:v>19.125</c:v>
                </c:pt>
                <c:pt idx="920">
                  <c:v>19.145834000000001</c:v>
                </c:pt>
                <c:pt idx="921">
                  <c:v>19.166665999999999</c:v>
                </c:pt>
                <c:pt idx="922">
                  <c:v>19.1875</c:v>
                </c:pt>
                <c:pt idx="923">
                  <c:v>19.208334000000001</c:v>
                </c:pt>
                <c:pt idx="924">
                  <c:v>19.229165999999999</c:v>
                </c:pt>
                <c:pt idx="925">
                  <c:v>19.25</c:v>
                </c:pt>
                <c:pt idx="926">
                  <c:v>19.270834000000001</c:v>
                </c:pt>
                <c:pt idx="927">
                  <c:v>19.291665999999999</c:v>
                </c:pt>
                <c:pt idx="928">
                  <c:v>19.3125</c:v>
                </c:pt>
                <c:pt idx="929">
                  <c:v>19.333334000000001</c:v>
                </c:pt>
                <c:pt idx="930">
                  <c:v>19.354165999999999</c:v>
                </c:pt>
                <c:pt idx="931">
                  <c:v>19.375</c:v>
                </c:pt>
                <c:pt idx="932">
                  <c:v>19.395834000000001</c:v>
                </c:pt>
                <c:pt idx="933">
                  <c:v>19.416665999999999</c:v>
                </c:pt>
                <c:pt idx="934">
                  <c:v>19.4375</c:v>
                </c:pt>
                <c:pt idx="935">
                  <c:v>19.458334000000001</c:v>
                </c:pt>
                <c:pt idx="936">
                  <c:v>19.479165999999999</c:v>
                </c:pt>
                <c:pt idx="937">
                  <c:v>19.5</c:v>
                </c:pt>
                <c:pt idx="938">
                  <c:v>19.520831999999999</c:v>
                </c:pt>
                <c:pt idx="939">
                  <c:v>19.541665999999999</c:v>
                </c:pt>
                <c:pt idx="940">
                  <c:v>19.5625</c:v>
                </c:pt>
                <c:pt idx="941">
                  <c:v>19.583331999999999</c:v>
                </c:pt>
                <c:pt idx="942">
                  <c:v>19.604165999999999</c:v>
                </c:pt>
                <c:pt idx="943">
                  <c:v>19.625</c:v>
                </c:pt>
                <c:pt idx="944">
                  <c:v>19.645831999999999</c:v>
                </c:pt>
                <c:pt idx="945">
                  <c:v>19.666665999999999</c:v>
                </c:pt>
                <c:pt idx="946">
                  <c:v>19.6875</c:v>
                </c:pt>
                <c:pt idx="947">
                  <c:v>19.708331999999999</c:v>
                </c:pt>
                <c:pt idx="948">
                  <c:v>19.729165999999999</c:v>
                </c:pt>
                <c:pt idx="949">
                  <c:v>19.75</c:v>
                </c:pt>
                <c:pt idx="950">
                  <c:v>19.770831999999999</c:v>
                </c:pt>
                <c:pt idx="951">
                  <c:v>19.791665999999999</c:v>
                </c:pt>
                <c:pt idx="952">
                  <c:v>19.8125</c:v>
                </c:pt>
                <c:pt idx="953">
                  <c:v>19.833331999999999</c:v>
                </c:pt>
                <c:pt idx="954">
                  <c:v>19.854165999999999</c:v>
                </c:pt>
                <c:pt idx="955">
                  <c:v>19.875</c:v>
                </c:pt>
                <c:pt idx="956">
                  <c:v>19.895831999999999</c:v>
                </c:pt>
                <c:pt idx="957">
                  <c:v>19.916665999999999</c:v>
                </c:pt>
                <c:pt idx="958">
                  <c:v>19.9375</c:v>
                </c:pt>
                <c:pt idx="959">
                  <c:v>19.958331999999999</c:v>
                </c:pt>
                <c:pt idx="960">
                  <c:v>19.979165999999999</c:v>
                </c:pt>
                <c:pt idx="961">
                  <c:v>20</c:v>
                </c:pt>
                <c:pt idx="964">
                  <c:v>0.68750099999999992</c:v>
                </c:pt>
                <c:pt idx="965">
                  <c:v>0.83333399999999991</c:v>
                </c:pt>
              </c:numCache>
            </c:numRef>
          </c:xVal>
          <c:yVal>
            <c:numRef>
              <c:f>aLL!$B$2:$B$968</c:f>
              <c:numCache>
                <c:formatCode>General</c:formatCode>
                <c:ptCount val="967"/>
                <c:pt idx="0">
                  <c:v>60</c:v>
                </c:pt>
                <c:pt idx="1">
                  <c:v>60</c:v>
                </c:pt>
                <c:pt idx="2">
                  <c:v>60.000008000000001</c:v>
                </c:pt>
                <c:pt idx="3">
                  <c:v>60.000008000000001</c:v>
                </c:pt>
                <c:pt idx="4">
                  <c:v>60.000008000000001</c:v>
                </c:pt>
                <c:pt idx="5">
                  <c:v>60.000008000000001</c:v>
                </c:pt>
                <c:pt idx="6">
                  <c:v>60.000008000000001</c:v>
                </c:pt>
                <c:pt idx="7">
                  <c:v>60.000008000000001</c:v>
                </c:pt>
                <c:pt idx="8">
                  <c:v>60.000008000000001</c:v>
                </c:pt>
                <c:pt idx="9">
                  <c:v>60.000008000000001</c:v>
                </c:pt>
                <c:pt idx="10">
                  <c:v>60</c:v>
                </c:pt>
                <c:pt idx="11">
                  <c:v>60</c:v>
                </c:pt>
                <c:pt idx="12">
                  <c:v>59.999996000000003</c:v>
                </c:pt>
                <c:pt idx="13">
                  <c:v>59.999991999999999</c:v>
                </c:pt>
                <c:pt idx="14">
                  <c:v>59.999991999999999</c:v>
                </c:pt>
                <c:pt idx="15">
                  <c:v>59.999991999999999</c:v>
                </c:pt>
                <c:pt idx="16">
                  <c:v>59.999991999999999</c:v>
                </c:pt>
                <c:pt idx="17">
                  <c:v>59.999988999999999</c:v>
                </c:pt>
                <c:pt idx="18">
                  <c:v>59.999988999999999</c:v>
                </c:pt>
                <c:pt idx="19">
                  <c:v>59.999988999999999</c:v>
                </c:pt>
                <c:pt idx="20">
                  <c:v>59.999988999999999</c:v>
                </c:pt>
                <c:pt idx="21">
                  <c:v>59.999985000000002</c:v>
                </c:pt>
                <c:pt idx="22">
                  <c:v>59.999985000000002</c:v>
                </c:pt>
                <c:pt idx="23">
                  <c:v>59.999985000000002</c:v>
                </c:pt>
                <c:pt idx="24">
                  <c:v>59.999980999999998</c:v>
                </c:pt>
                <c:pt idx="25">
                  <c:v>59.999980999999998</c:v>
                </c:pt>
                <c:pt idx="26">
                  <c:v>59.978954000000002</c:v>
                </c:pt>
                <c:pt idx="27">
                  <c:v>59.961491000000002</c:v>
                </c:pt>
                <c:pt idx="28">
                  <c:v>59.944144999999999</c:v>
                </c:pt>
                <c:pt idx="29">
                  <c:v>59.926636000000002</c:v>
                </c:pt>
                <c:pt idx="30">
                  <c:v>59.909103000000002</c:v>
                </c:pt>
                <c:pt idx="31">
                  <c:v>59.891593999999998</c:v>
                </c:pt>
                <c:pt idx="32">
                  <c:v>59.874138000000002</c:v>
                </c:pt>
                <c:pt idx="33">
                  <c:v>59.856749999999998</c:v>
                </c:pt>
                <c:pt idx="34">
                  <c:v>59.839478</c:v>
                </c:pt>
                <c:pt idx="35">
                  <c:v>59.822463999999997</c:v>
                </c:pt>
                <c:pt idx="36">
                  <c:v>59.80574</c:v>
                </c:pt>
                <c:pt idx="37">
                  <c:v>59.789406</c:v>
                </c:pt>
                <c:pt idx="38">
                  <c:v>59.773502000000001</c:v>
                </c:pt>
                <c:pt idx="39">
                  <c:v>59.758034000000002</c:v>
                </c:pt>
                <c:pt idx="40">
                  <c:v>59.742995999999998</c:v>
                </c:pt>
                <c:pt idx="41">
                  <c:v>59.728366999999999</c:v>
                </c:pt>
                <c:pt idx="42">
                  <c:v>59.714092000000001</c:v>
                </c:pt>
                <c:pt idx="43">
                  <c:v>59.700080999999997</c:v>
                </c:pt>
                <c:pt idx="44">
                  <c:v>59.686359000000003</c:v>
                </c:pt>
                <c:pt idx="45">
                  <c:v>59.672783000000003</c:v>
                </c:pt>
                <c:pt idx="46">
                  <c:v>59.659301999999997</c:v>
                </c:pt>
                <c:pt idx="47">
                  <c:v>59.645873999999999</c:v>
                </c:pt>
                <c:pt idx="48">
                  <c:v>59.632469</c:v>
                </c:pt>
                <c:pt idx="49">
                  <c:v>59.61927</c:v>
                </c:pt>
                <c:pt idx="50">
                  <c:v>59.606727999999997</c:v>
                </c:pt>
                <c:pt idx="51">
                  <c:v>59.594746000000001</c:v>
                </c:pt>
                <c:pt idx="52">
                  <c:v>59.582787000000003</c:v>
                </c:pt>
                <c:pt idx="53">
                  <c:v>59.570754999999998</c:v>
                </c:pt>
                <c:pt idx="54">
                  <c:v>59.558517000000002</c:v>
                </c:pt>
                <c:pt idx="55">
                  <c:v>59.546157999999998</c:v>
                </c:pt>
                <c:pt idx="56">
                  <c:v>59.533745000000003</c:v>
                </c:pt>
                <c:pt idx="57">
                  <c:v>59.521317000000003</c:v>
                </c:pt>
                <c:pt idx="58">
                  <c:v>59.508892000000003</c:v>
                </c:pt>
                <c:pt idx="59">
                  <c:v>59.496479000000001</c:v>
                </c:pt>
                <c:pt idx="60">
                  <c:v>59.484158000000001</c:v>
                </c:pt>
                <c:pt idx="61">
                  <c:v>59.471885999999998</c:v>
                </c:pt>
                <c:pt idx="62">
                  <c:v>59.459693999999999</c:v>
                </c:pt>
                <c:pt idx="63">
                  <c:v>59.447594000000002</c:v>
                </c:pt>
                <c:pt idx="64">
                  <c:v>59.435279999999999</c:v>
                </c:pt>
                <c:pt idx="65">
                  <c:v>59.423079999999999</c:v>
                </c:pt>
                <c:pt idx="66">
                  <c:v>59.411273999999999</c:v>
                </c:pt>
                <c:pt idx="67">
                  <c:v>59.399673</c:v>
                </c:pt>
                <c:pt idx="68">
                  <c:v>59.388081</c:v>
                </c:pt>
                <c:pt idx="69">
                  <c:v>59.376503</c:v>
                </c:pt>
                <c:pt idx="70">
                  <c:v>59.364944000000001</c:v>
                </c:pt>
                <c:pt idx="71">
                  <c:v>59.353405000000002</c:v>
                </c:pt>
                <c:pt idx="72">
                  <c:v>59.341884999999998</c:v>
                </c:pt>
                <c:pt idx="73">
                  <c:v>59.330376000000001</c:v>
                </c:pt>
                <c:pt idx="74">
                  <c:v>59.318871000000001</c:v>
                </c:pt>
                <c:pt idx="75">
                  <c:v>59.307372999999998</c:v>
                </c:pt>
                <c:pt idx="76">
                  <c:v>59.295876</c:v>
                </c:pt>
                <c:pt idx="77">
                  <c:v>59.284382000000001</c:v>
                </c:pt>
                <c:pt idx="78">
                  <c:v>59.272896000000003</c:v>
                </c:pt>
                <c:pt idx="79">
                  <c:v>59.261420999999999</c:v>
                </c:pt>
                <c:pt idx="80">
                  <c:v>59.249969</c:v>
                </c:pt>
                <c:pt idx="81">
                  <c:v>59.238537000000001</c:v>
                </c:pt>
                <c:pt idx="82">
                  <c:v>59.227150000000002</c:v>
                </c:pt>
                <c:pt idx="83">
                  <c:v>59.215831999999999</c:v>
                </c:pt>
                <c:pt idx="84">
                  <c:v>59.204594</c:v>
                </c:pt>
                <c:pt idx="85">
                  <c:v>59.193451000000003</c:v>
                </c:pt>
                <c:pt idx="86">
                  <c:v>59.182437999999998</c:v>
                </c:pt>
                <c:pt idx="87">
                  <c:v>59.171565999999999</c:v>
                </c:pt>
                <c:pt idx="88">
                  <c:v>59.160857999999998</c:v>
                </c:pt>
                <c:pt idx="89">
                  <c:v>59.150337</c:v>
                </c:pt>
                <c:pt idx="90">
                  <c:v>59.140014999999998</c:v>
                </c:pt>
                <c:pt idx="91">
                  <c:v>59.129905999999998</c:v>
                </c:pt>
                <c:pt idx="92">
                  <c:v>59.120021999999999</c:v>
                </c:pt>
                <c:pt idx="93">
                  <c:v>59.110359000000003</c:v>
                </c:pt>
                <c:pt idx="94">
                  <c:v>59.100924999999997</c:v>
                </c:pt>
                <c:pt idx="95">
                  <c:v>59.091721</c:v>
                </c:pt>
                <c:pt idx="96">
                  <c:v>59.082740999999999</c:v>
                </c:pt>
                <c:pt idx="97">
                  <c:v>59.073977999999997</c:v>
                </c:pt>
                <c:pt idx="98">
                  <c:v>59.065418000000001</c:v>
                </c:pt>
                <c:pt idx="99">
                  <c:v>59.056998999999998</c:v>
                </c:pt>
                <c:pt idx="100">
                  <c:v>59.048732999999999</c:v>
                </c:pt>
                <c:pt idx="101">
                  <c:v>59.040709999999997</c:v>
                </c:pt>
                <c:pt idx="102">
                  <c:v>59.032738000000002</c:v>
                </c:pt>
                <c:pt idx="103">
                  <c:v>59.024901999999997</c:v>
                </c:pt>
                <c:pt idx="104">
                  <c:v>59.018501000000001</c:v>
                </c:pt>
                <c:pt idx="105">
                  <c:v>59.015610000000002</c:v>
                </c:pt>
                <c:pt idx="106">
                  <c:v>59.011744999999998</c:v>
                </c:pt>
                <c:pt idx="107">
                  <c:v>59.007637000000003</c:v>
                </c:pt>
                <c:pt idx="108">
                  <c:v>59.003470999999998</c:v>
                </c:pt>
                <c:pt idx="109">
                  <c:v>58.999310000000001</c:v>
                </c:pt>
                <c:pt idx="110">
                  <c:v>58.995190000000001</c:v>
                </c:pt>
                <c:pt idx="111">
                  <c:v>58.991146000000001</c:v>
                </c:pt>
                <c:pt idx="112">
                  <c:v>58.987155999999999</c:v>
                </c:pt>
                <c:pt idx="113">
                  <c:v>58.983215000000001</c:v>
                </c:pt>
                <c:pt idx="114">
                  <c:v>58.979294000000003</c:v>
                </c:pt>
                <c:pt idx="115">
                  <c:v>58.975380000000001</c:v>
                </c:pt>
                <c:pt idx="116">
                  <c:v>58.971446999999998</c:v>
                </c:pt>
                <c:pt idx="117">
                  <c:v>58.967483999999999</c:v>
                </c:pt>
                <c:pt idx="118">
                  <c:v>58.963478000000002</c:v>
                </c:pt>
                <c:pt idx="119">
                  <c:v>58.959434999999999</c:v>
                </c:pt>
                <c:pt idx="120">
                  <c:v>58.955353000000002</c:v>
                </c:pt>
                <c:pt idx="121">
                  <c:v>58.951233000000002</c:v>
                </c:pt>
                <c:pt idx="122">
                  <c:v>58.947085999999999</c:v>
                </c:pt>
                <c:pt idx="123">
                  <c:v>58.942923999999998</c:v>
                </c:pt>
                <c:pt idx="124">
                  <c:v>58.938746999999999</c:v>
                </c:pt>
                <c:pt idx="125">
                  <c:v>58.934578000000002</c:v>
                </c:pt>
                <c:pt idx="126">
                  <c:v>58.930408</c:v>
                </c:pt>
                <c:pt idx="127">
                  <c:v>58.926257999999997</c:v>
                </c:pt>
                <c:pt idx="128">
                  <c:v>58.922134</c:v>
                </c:pt>
                <c:pt idx="129">
                  <c:v>58.918018000000004</c:v>
                </c:pt>
                <c:pt idx="130">
                  <c:v>58.913933</c:v>
                </c:pt>
                <c:pt idx="131">
                  <c:v>58.909877999999999</c:v>
                </c:pt>
                <c:pt idx="132">
                  <c:v>58.905849000000003</c:v>
                </c:pt>
                <c:pt idx="133">
                  <c:v>58.901851999999998</c:v>
                </c:pt>
                <c:pt idx="134">
                  <c:v>58.897880999999998</c:v>
                </c:pt>
                <c:pt idx="135">
                  <c:v>58.893951000000001</c:v>
                </c:pt>
                <c:pt idx="136">
                  <c:v>58.890056999999999</c:v>
                </c:pt>
                <c:pt idx="137">
                  <c:v>58.886218999999997</c:v>
                </c:pt>
                <c:pt idx="138">
                  <c:v>58.882407999999998</c:v>
                </c:pt>
                <c:pt idx="139">
                  <c:v>58.878677000000003</c:v>
                </c:pt>
                <c:pt idx="140">
                  <c:v>58.875011000000001</c:v>
                </c:pt>
                <c:pt idx="141">
                  <c:v>58.871428999999999</c:v>
                </c:pt>
                <c:pt idx="142">
                  <c:v>58.867935000000003</c:v>
                </c:pt>
                <c:pt idx="143">
                  <c:v>58.864547999999999</c:v>
                </c:pt>
                <c:pt idx="144">
                  <c:v>58.861271000000002</c:v>
                </c:pt>
                <c:pt idx="145">
                  <c:v>58.858111999999998</c:v>
                </c:pt>
                <c:pt idx="146">
                  <c:v>58.855091000000002</c:v>
                </c:pt>
                <c:pt idx="147">
                  <c:v>58.852187999999998</c:v>
                </c:pt>
                <c:pt idx="148">
                  <c:v>58.849429999999998</c:v>
                </c:pt>
                <c:pt idx="149">
                  <c:v>58.846786000000002</c:v>
                </c:pt>
                <c:pt idx="150">
                  <c:v>58.844318000000001</c:v>
                </c:pt>
                <c:pt idx="151">
                  <c:v>58.841952999999997</c:v>
                </c:pt>
                <c:pt idx="152">
                  <c:v>58.839770999999999</c:v>
                </c:pt>
                <c:pt idx="153">
                  <c:v>58.837707999999999</c:v>
                </c:pt>
                <c:pt idx="154">
                  <c:v>58.835738999999997</c:v>
                </c:pt>
                <c:pt idx="155">
                  <c:v>58.833855</c:v>
                </c:pt>
                <c:pt idx="156">
                  <c:v>58.832146000000002</c:v>
                </c:pt>
                <c:pt idx="157">
                  <c:v>58.830497999999999</c:v>
                </c:pt>
                <c:pt idx="158">
                  <c:v>58.828960000000002</c:v>
                </c:pt>
                <c:pt idx="159">
                  <c:v>58.827506999999997</c:v>
                </c:pt>
                <c:pt idx="160">
                  <c:v>58.826096</c:v>
                </c:pt>
                <c:pt idx="161">
                  <c:v>58.824883</c:v>
                </c:pt>
                <c:pt idx="162">
                  <c:v>58.828270000000003</c:v>
                </c:pt>
                <c:pt idx="163">
                  <c:v>58.834845999999999</c:v>
                </c:pt>
                <c:pt idx="164">
                  <c:v>58.840885</c:v>
                </c:pt>
                <c:pt idx="165">
                  <c:v>58.846648999999999</c:v>
                </c:pt>
                <c:pt idx="166">
                  <c:v>58.851920999999997</c:v>
                </c:pt>
                <c:pt idx="167">
                  <c:v>58.857185000000001</c:v>
                </c:pt>
                <c:pt idx="168">
                  <c:v>58.862273999999999</c:v>
                </c:pt>
                <c:pt idx="169">
                  <c:v>58.867516000000002</c:v>
                </c:pt>
                <c:pt idx="170">
                  <c:v>58.872672999999999</c:v>
                </c:pt>
                <c:pt idx="171">
                  <c:v>58.877960000000002</c:v>
                </c:pt>
                <c:pt idx="172">
                  <c:v>58.883262999999999</c:v>
                </c:pt>
                <c:pt idx="173">
                  <c:v>58.888550000000002</c:v>
                </c:pt>
                <c:pt idx="174">
                  <c:v>58.89378</c:v>
                </c:pt>
                <c:pt idx="175">
                  <c:v>58.898918000000002</c:v>
                </c:pt>
                <c:pt idx="176">
                  <c:v>58.903956999999998</c:v>
                </c:pt>
                <c:pt idx="177">
                  <c:v>58.908893999999997</c:v>
                </c:pt>
                <c:pt idx="178">
                  <c:v>58.913761000000001</c:v>
                </c:pt>
                <c:pt idx="179">
                  <c:v>58.918568</c:v>
                </c:pt>
                <c:pt idx="180">
                  <c:v>58.923366999999999</c:v>
                </c:pt>
                <c:pt idx="181">
                  <c:v>58.928173000000001</c:v>
                </c:pt>
                <c:pt idx="182">
                  <c:v>58.933017999999997</c:v>
                </c:pt>
                <c:pt idx="183">
                  <c:v>58.937927000000002</c:v>
                </c:pt>
                <c:pt idx="184">
                  <c:v>58.942923999999998</c:v>
                </c:pt>
                <c:pt idx="185">
                  <c:v>58.948017</c:v>
                </c:pt>
                <c:pt idx="186">
                  <c:v>58.953209000000001</c:v>
                </c:pt>
                <c:pt idx="187">
                  <c:v>58.958500000000001</c:v>
                </c:pt>
                <c:pt idx="188">
                  <c:v>58.963881999999998</c:v>
                </c:pt>
                <c:pt idx="189">
                  <c:v>58.969326000000002</c:v>
                </c:pt>
                <c:pt idx="190">
                  <c:v>58.974842000000002</c:v>
                </c:pt>
                <c:pt idx="191">
                  <c:v>58.980400000000003</c:v>
                </c:pt>
                <c:pt idx="192">
                  <c:v>58.985988999999996</c:v>
                </c:pt>
                <c:pt idx="193">
                  <c:v>58.991591999999997</c:v>
                </c:pt>
                <c:pt idx="194">
                  <c:v>58.997204000000004</c:v>
                </c:pt>
                <c:pt idx="195">
                  <c:v>59.002814999999998</c:v>
                </c:pt>
                <c:pt idx="196">
                  <c:v>59.008423000000001</c:v>
                </c:pt>
                <c:pt idx="197">
                  <c:v>59.014037999999999</c:v>
                </c:pt>
                <c:pt idx="198">
                  <c:v>59.019618999999999</c:v>
                </c:pt>
                <c:pt idx="199">
                  <c:v>59.025222999999997</c:v>
                </c:pt>
                <c:pt idx="200">
                  <c:v>59.030830000000002</c:v>
                </c:pt>
                <c:pt idx="201">
                  <c:v>59.036465</c:v>
                </c:pt>
                <c:pt idx="202">
                  <c:v>59.042126000000003</c:v>
                </c:pt>
                <c:pt idx="203">
                  <c:v>59.047820999999999</c:v>
                </c:pt>
                <c:pt idx="204">
                  <c:v>59.053570000000001</c:v>
                </c:pt>
                <c:pt idx="205">
                  <c:v>59.059376</c:v>
                </c:pt>
                <c:pt idx="206">
                  <c:v>59.065246999999999</c:v>
                </c:pt>
                <c:pt idx="207">
                  <c:v>59.071162999999999</c:v>
                </c:pt>
                <c:pt idx="208">
                  <c:v>59.077151999999998</c:v>
                </c:pt>
                <c:pt idx="209">
                  <c:v>59.083199</c:v>
                </c:pt>
                <c:pt idx="210">
                  <c:v>59.089302000000004</c:v>
                </c:pt>
                <c:pt idx="211">
                  <c:v>59.095447999999998</c:v>
                </c:pt>
                <c:pt idx="212">
                  <c:v>59.101624000000001</c:v>
                </c:pt>
                <c:pt idx="213">
                  <c:v>59.10783</c:v>
                </c:pt>
                <c:pt idx="214">
                  <c:v>59.114040000000003</c:v>
                </c:pt>
                <c:pt idx="215">
                  <c:v>59.120255</c:v>
                </c:pt>
                <c:pt idx="216">
                  <c:v>59.126449999999998</c:v>
                </c:pt>
                <c:pt idx="217">
                  <c:v>59.132626000000002</c:v>
                </c:pt>
                <c:pt idx="218">
                  <c:v>59.138770999999998</c:v>
                </c:pt>
                <c:pt idx="219">
                  <c:v>59.144871000000002</c:v>
                </c:pt>
                <c:pt idx="220">
                  <c:v>59.150928</c:v>
                </c:pt>
                <c:pt idx="221">
                  <c:v>59.156928999999998</c:v>
                </c:pt>
                <c:pt idx="222">
                  <c:v>59.162872</c:v>
                </c:pt>
                <c:pt idx="223">
                  <c:v>59.168754999999997</c:v>
                </c:pt>
                <c:pt idx="224">
                  <c:v>59.174579999999999</c:v>
                </c:pt>
                <c:pt idx="225">
                  <c:v>59.180343999999998</c:v>
                </c:pt>
                <c:pt idx="226">
                  <c:v>59.186053999999999</c:v>
                </c:pt>
                <c:pt idx="227">
                  <c:v>59.191699999999997</c:v>
                </c:pt>
                <c:pt idx="228">
                  <c:v>59.197291999999997</c:v>
                </c:pt>
                <c:pt idx="229">
                  <c:v>59.202835</c:v>
                </c:pt>
                <c:pt idx="230">
                  <c:v>59.208317000000001</c:v>
                </c:pt>
                <c:pt idx="231">
                  <c:v>59.213745000000003</c:v>
                </c:pt>
                <c:pt idx="232">
                  <c:v>59.219124000000001</c:v>
                </c:pt>
                <c:pt idx="233">
                  <c:v>59.224445000000003</c:v>
                </c:pt>
                <c:pt idx="234">
                  <c:v>59.229712999999997</c:v>
                </c:pt>
                <c:pt idx="235">
                  <c:v>59.234923999999999</c:v>
                </c:pt>
                <c:pt idx="236">
                  <c:v>59.240082000000001</c:v>
                </c:pt>
                <c:pt idx="237">
                  <c:v>59.245185999999997</c:v>
                </c:pt>
                <c:pt idx="238">
                  <c:v>59.250239999999998</c:v>
                </c:pt>
                <c:pt idx="239">
                  <c:v>59.255240999999998</c:v>
                </c:pt>
                <c:pt idx="240">
                  <c:v>59.260196999999998</c:v>
                </c:pt>
                <c:pt idx="241">
                  <c:v>59.265106000000003</c:v>
                </c:pt>
                <c:pt idx="242">
                  <c:v>59.269984999999998</c:v>
                </c:pt>
                <c:pt idx="243">
                  <c:v>59.274818000000003</c:v>
                </c:pt>
                <c:pt idx="244">
                  <c:v>59.279636000000004</c:v>
                </c:pt>
                <c:pt idx="245">
                  <c:v>59.284430999999998</c:v>
                </c:pt>
                <c:pt idx="246">
                  <c:v>59.289214999999999</c:v>
                </c:pt>
                <c:pt idx="247">
                  <c:v>59.293990999999998</c:v>
                </c:pt>
                <c:pt idx="248">
                  <c:v>59.298774999999999</c:v>
                </c:pt>
                <c:pt idx="249">
                  <c:v>59.303561999999999</c:v>
                </c:pt>
                <c:pt idx="250">
                  <c:v>59.308371999999999</c:v>
                </c:pt>
                <c:pt idx="251">
                  <c:v>59.313206000000001</c:v>
                </c:pt>
                <c:pt idx="252">
                  <c:v>59.318053999999997</c:v>
                </c:pt>
                <c:pt idx="253">
                  <c:v>59.322937000000003</c:v>
                </c:pt>
                <c:pt idx="254">
                  <c:v>59.327854000000002</c:v>
                </c:pt>
                <c:pt idx="255">
                  <c:v>59.332797999999997</c:v>
                </c:pt>
                <c:pt idx="256">
                  <c:v>59.337772000000001</c:v>
                </c:pt>
                <c:pt idx="257">
                  <c:v>59.342781000000002</c:v>
                </c:pt>
                <c:pt idx="258">
                  <c:v>59.347813000000002</c:v>
                </c:pt>
                <c:pt idx="259">
                  <c:v>59.352867000000003</c:v>
                </c:pt>
                <c:pt idx="260">
                  <c:v>59.357940999999997</c:v>
                </c:pt>
                <c:pt idx="261">
                  <c:v>59.363025999999998</c:v>
                </c:pt>
                <c:pt idx="262">
                  <c:v>59.368113999999998</c:v>
                </c:pt>
                <c:pt idx="263">
                  <c:v>59.373215000000002</c:v>
                </c:pt>
                <c:pt idx="264">
                  <c:v>59.378307</c:v>
                </c:pt>
                <c:pt idx="265">
                  <c:v>59.383392000000001</c:v>
                </c:pt>
                <c:pt idx="266">
                  <c:v>59.388469999999998</c:v>
                </c:pt>
                <c:pt idx="267">
                  <c:v>59.393532</c:v>
                </c:pt>
                <c:pt idx="268">
                  <c:v>59.398575000000001</c:v>
                </c:pt>
                <c:pt idx="269">
                  <c:v>59.403599</c:v>
                </c:pt>
                <c:pt idx="270">
                  <c:v>59.4086</c:v>
                </c:pt>
                <c:pt idx="271">
                  <c:v>59.413573999999997</c:v>
                </c:pt>
                <c:pt idx="272">
                  <c:v>59.418529999999997</c:v>
                </c:pt>
                <c:pt idx="273">
                  <c:v>59.423462000000001</c:v>
                </c:pt>
                <c:pt idx="274">
                  <c:v>59.428364000000002</c:v>
                </c:pt>
                <c:pt idx="275">
                  <c:v>59.433242999999997</c:v>
                </c:pt>
                <c:pt idx="276">
                  <c:v>59.438099000000001</c:v>
                </c:pt>
                <c:pt idx="277">
                  <c:v>59.442928000000002</c:v>
                </c:pt>
                <c:pt idx="278">
                  <c:v>59.447730999999997</c:v>
                </c:pt>
                <c:pt idx="279">
                  <c:v>59.452506999999997</c:v>
                </c:pt>
                <c:pt idx="280">
                  <c:v>59.457259999999998</c:v>
                </c:pt>
                <c:pt idx="281">
                  <c:v>59.461982999999996</c:v>
                </c:pt>
                <c:pt idx="282">
                  <c:v>59.466681999999999</c:v>
                </c:pt>
                <c:pt idx="283">
                  <c:v>59.471352000000003</c:v>
                </c:pt>
                <c:pt idx="284">
                  <c:v>59.475985999999999</c:v>
                </c:pt>
                <c:pt idx="285">
                  <c:v>59.480587</c:v>
                </c:pt>
                <c:pt idx="286">
                  <c:v>59.485160999999998</c:v>
                </c:pt>
                <c:pt idx="287">
                  <c:v>59.489693000000003</c:v>
                </c:pt>
                <c:pt idx="288">
                  <c:v>59.494194</c:v>
                </c:pt>
                <c:pt idx="289">
                  <c:v>59.498657000000001</c:v>
                </c:pt>
                <c:pt idx="290">
                  <c:v>59.503081999999999</c:v>
                </c:pt>
                <c:pt idx="291">
                  <c:v>59.507477000000002</c:v>
                </c:pt>
                <c:pt idx="292">
                  <c:v>59.511828999999999</c:v>
                </c:pt>
                <c:pt idx="293">
                  <c:v>59.516154999999998</c:v>
                </c:pt>
                <c:pt idx="294">
                  <c:v>59.520451000000001</c:v>
                </c:pt>
                <c:pt idx="295">
                  <c:v>59.524707999999997</c:v>
                </c:pt>
                <c:pt idx="296">
                  <c:v>59.528942000000001</c:v>
                </c:pt>
                <c:pt idx="297">
                  <c:v>59.533149999999999</c:v>
                </c:pt>
                <c:pt idx="298">
                  <c:v>59.537331000000002</c:v>
                </c:pt>
                <c:pt idx="299">
                  <c:v>59.541491999999998</c:v>
                </c:pt>
                <c:pt idx="300">
                  <c:v>59.545631</c:v>
                </c:pt>
                <c:pt idx="301">
                  <c:v>59.549751000000001</c:v>
                </c:pt>
                <c:pt idx="302">
                  <c:v>59.553851999999999</c:v>
                </c:pt>
                <c:pt idx="303">
                  <c:v>59.557938</c:v>
                </c:pt>
                <c:pt idx="304">
                  <c:v>59.562007999999999</c:v>
                </c:pt>
                <c:pt idx="305">
                  <c:v>59.566066999999997</c:v>
                </c:pt>
                <c:pt idx="306">
                  <c:v>59.570107</c:v>
                </c:pt>
                <c:pt idx="307">
                  <c:v>59.574134999999998</c:v>
                </c:pt>
                <c:pt idx="308">
                  <c:v>59.578152000000003</c:v>
                </c:pt>
                <c:pt idx="309">
                  <c:v>59.582157000000002</c:v>
                </c:pt>
                <c:pt idx="310">
                  <c:v>59.586151000000001</c:v>
                </c:pt>
                <c:pt idx="311">
                  <c:v>59.590130000000002</c:v>
                </c:pt>
                <c:pt idx="312">
                  <c:v>59.594101000000002</c:v>
                </c:pt>
                <c:pt idx="313">
                  <c:v>59.598061000000001</c:v>
                </c:pt>
                <c:pt idx="314">
                  <c:v>59.602009000000002</c:v>
                </c:pt>
                <c:pt idx="315">
                  <c:v>59.605949000000003</c:v>
                </c:pt>
                <c:pt idx="316">
                  <c:v>59.609886000000003</c:v>
                </c:pt>
                <c:pt idx="317">
                  <c:v>59.613810999999998</c:v>
                </c:pt>
                <c:pt idx="318">
                  <c:v>59.617736999999998</c:v>
                </c:pt>
                <c:pt idx="319">
                  <c:v>59.621651</c:v>
                </c:pt>
                <c:pt idx="320">
                  <c:v>59.625560999999998</c:v>
                </c:pt>
                <c:pt idx="321">
                  <c:v>59.629471000000002</c:v>
                </c:pt>
                <c:pt idx="322">
                  <c:v>59.633369000000002</c:v>
                </c:pt>
                <c:pt idx="323">
                  <c:v>59.637267999999999</c:v>
                </c:pt>
                <c:pt idx="324">
                  <c:v>59.641154999999998</c:v>
                </c:pt>
                <c:pt idx="325">
                  <c:v>59.645038999999997</c:v>
                </c:pt>
                <c:pt idx="326">
                  <c:v>59.648913999999998</c:v>
                </c:pt>
                <c:pt idx="327">
                  <c:v>59.652774999999998</c:v>
                </c:pt>
                <c:pt idx="328">
                  <c:v>59.656619999999997</c:v>
                </c:pt>
                <c:pt idx="329">
                  <c:v>59.660454000000001</c:v>
                </c:pt>
                <c:pt idx="330">
                  <c:v>59.664265</c:v>
                </c:pt>
                <c:pt idx="331">
                  <c:v>59.668053</c:v>
                </c:pt>
                <c:pt idx="332">
                  <c:v>59.671818000000002</c:v>
                </c:pt>
                <c:pt idx="333">
                  <c:v>59.675556</c:v>
                </c:pt>
                <c:pt idx="334">
                  <c:v>59.679264000000003</c:v>
                </c:pt>
                <c:pt idx="335">
                  <c:v>59.682941</c:v>
                </c:pt>
                <c:pt idx="336">
                  <c:v>59.686584000000003</c:v>
                </c:pt>
                <c:pt idx="337">
                  <c:v>59.690188999999997</c:v>
                </c:pt>
                <c:pt idx="338">
                  <c:v>59.693759999999997</c:v>
                </c:pt>
                <c:pt idx="339">
                  <c:v>59.697288999999998</c:v>
                </c:pt>
                <c:pt idx="340">
                  <c:v>59.700778999999997</c:v>
                </c:pt>
                <c:pt idx="341">
                  <c:v>59.704224000000004</c:v>
                </c:pt>
                <c:pt idx="342">
                  <c:v>59.707633999999999</c:v>
                </c:pt>
                <c:pt idx="343">
                  <c:v>59.710994999999997</c:v>
                </c:pt>
                <c:pt idx="344">
                  <c:v>59.714309999999998</c:v>
                </c:pt>
                <c:pt idx="345">
                  <c:v>59.717582999999998</c:v>
                </c:pt>
                <c:pt idx="346">
                  <c:v>59.72081</c:v>
                </c:pt>
                <c:pt idx="347">
                  <c:v>59.723990999999998</c:v>
                </c:pt>
                <c:pt idx="348">
                  <c:v>59.727127000000003</c:v>
                </c:pt>
                <c:pt idx="349">
                  <c:v>59.730217000000003</c:v>
                </c:pt>
                <c:pt idx="350">
                  <c:v>59.733252999999998</c:v>
                </c:pt>
                <c:pt idx="351">
                  <c:v>59.736252</c:v>
                </c:pt>
                <c:pt idx="352">
                  <c:v>59.739207999999998</c:v>
                </c:pt>
                <c:pt idx="353">
                  <c:v>59.742114999999998</c:v>
                </c:pt>
                <c:pt idx="354">
                  <c:v>59.744984000000002</c:v>
                </c:pt>
                <c:pt idx="355">
                  <c:v>59.747810000000001</c:v>
                </c:pt>
                <c:pt idx="356">
                  <c:v>59.750602999999998</c:v>
                </c:pt>
                <c:pt idx="357">
                  <c:v>59.753352999999997</c:v>
                </c:pt>
                <c:pt idx="358">
                  <c:v>59.756076999999998</c:v>
                </c:pt>
                <c:pt idx="359">
                  <c:v>59.758761999999997</c:v>
                </c:pt>
                <c:pt idx="360">
                  <c:v>59.761420999999999</c:v>
                </c:pt>
                <c:pt idx="361">
                  <c:v>59.764052999999997</c:v>
                </c:pt>
                <c:pt idx="362">
                  <c:v>59.766655</c:v>
                </c:pt>
                <c:pt idx="363">
                  <c:v>59.76923</c:v>
                </c:pt>
                <c:pt idx="364">
                  <c:v>59.771782000000002</c:v>
                </c:pt>
                <c:pt idx="365">
                  <c:v>59.774310999999997</c:v>
                </c:pt>
                <c:pt idx="366">
                  <c:v>59.776817000000001</c:v>
                </c:pt>
                <c:pt idx="367">
                  <c:v>59.779305000000001</c:v>
                </c:pt>
                <c:pt idx="368">
                  <c:v>59.781768999999997</c:v>
                </c:pt>
                <c:pt idx="369">
                  <c:v>59.784213999999999</c:v>
                </c:pt>
                <c:pt idx="370">
                  <c:v>59.786639999999998</c:v>
                </c:pt>
                <c:pt idx="371">
                  <c:v>59.789042999999999</c:v>
                </c:pt>
                <c:pt idx="372">
                  <c:v>59.791431000000003</c:v>
                </c:pt>
                <c:pt idx="373">
                  <c:v>59.793799999999997</c:v>
                </c:pt>
                <c:pt idx="374">
                  <c:v>59.796149999999997</c:v>
                </c:pt>
                <c:pt idx="375">
                  <c:v>59.798484999999999</c:v>
                </c:pt>
                <c:pt idx="376">
                  <c:v>59.800797000000003</c:v>
                </c:pt>
                <c:pt idx="377">
                  <c:v>59.803092999999997</c:v>
                </c:pt>
                <c:pt idx="378">
                  <c:v>59.805374</c:v>
                </c:pt>
                <c:pt idx="379">
                  <c:v>59.807639999999999</c:v>
                </c:pt>
                <c:pt idx="380">
                  <c:v>59.809882999999999</c:v>
                </c:pt>
                <c:pt idx="381">
                  <c:v>59.812114999999999</c:v>
                </c:pt>
                <c:pt idx="382">
                  <c:v>59.814323000000002</c:v>
                </c:pt>
                <c:pt idx="383">
                  <c:v>59.816513</c:v>
                </c:pt>
                <c:pt idx="384">
                  <c:v>59.818680000000001</c:v>
                </c:pt>
                <c:pt idx="385">
                  <c:v>59.820827000000001</c:v>
                </c:pt>
                <c:pt idx="386">
                  <c:v>59.822952000000001</c:v>
                </c:pt>
                <c:pt idx="387">
                  <c:v>59.825049999999997</c:v>
                </c:pt>
                <c:pt idx="388">
                  <c:v>59.827126</c:v>
                </c:pt>
                <c:pt idx="389">
                  <c:v>59.829169999999998</c:v>
                </c:pt>
                <c:pt idx="390">
                  <c:v>59.831187999999997</c:v>
                </c:pt>
                <c:pt idx="391">
                  <c:v>59.833171999999998</c:v>
                </c:pt>
                <c:pt idx="392">
                  <c:v>59.835121000000001</c:v>
                </c:pt>
                <c:pt idx="393">
                  <c:v>59.837035999999998</c:v>
                </c:pt>
                <c:pt idx="394">
                  <c:v>59.838917000000002</c:v>
                </c:pt>
                <c:pt idx="395">
                  <c:v>59.840763000000003</c:v>
                </c:pt>
                <c:pt idx="396">
                  <c:v>59.842574999999997</c:v>
                </c:pt>
                <c:pt idx="397">
                  <c:v>59.844352999999998</c:v>
                </c:pt>
                <c:pt idx="398">
                  <c:v>59.846091999999999</c:v>
                </c:pt>
                <c:pt idx="399">
                  <c:v>59.847797</c:v>
                </c:pt>
                <c:pt idx="400">
                  <c:v>59.849468000000002</c:v>
                </c:pt>
                <c:pt idx="401">
                  <c:v>59.851101</c:v>
                </c:pt>
                <c:pt idx="402">
                  <c:v>59.852699000000001</c:v>
                </c:pt>
                <c:pt idx="403">
                  <c:v>59.854263000000003</c:v>
                </c:pt>
                <c:pt idx="404">
                  <c:v>59.855789000000001</c:v>
                </c:pt>
                <c:pt idx="405">
                  <c:v>59.857284999999997</c:v>
                </c:pt>
                <c:pt idx="406">
                  <c:v>59.858745999999996</c:v>
                </c:pt>
                <c:pt idx="407">
                  <c:v>59.860168000000002</c:v>
                </c:pt>
                <c:pt idx="408">
                  <c:v>59.861556999999998</c:v>
                </c:pt>
                <c:pt idx="409">
                  <c:v>59.862910999999997</c:v>
                </c:pt>
                <c:pt idx="410">
                  <c:v>59.864230999999997</c:v>
                </c:pt>
                <c:pt idx="411">
                  <c:v>59.865519999999997</c:v>
                </c:pt>
                <c:pt idx="412">
                  <c:v>59.866776000000002</c:v>
                </c:pt>
                <c:pt idx="413">
                  <c:v>59.868003999999999</c:v>
                </c:pt>
                <c:pt idx="414">
                  <c:v>59.869202000000001</c:v>
                </c:pt>
                <c:pt idx="415">
                  <c:v>59.870373000000001</c:v>
                </c:pt>
                <c:pt idx="416">
                  <c:v>59.871516999999997</c:v>
                </c:pt>
                <c:pt idx="417">
                  <c:v>59.872646000000003</c:v>
                </c:pt>
                <c:pt idx="418">
                  <c:v>59.873741000000003</c:v>
                </c:pt>
                <c:pt idx="419">
                  <c:v>59.874828000000001</c:v>
                </c:pt>
                <c:pt idx="420">
                  <c:v>59.875889000000001</c:v>
                </c:pt>
                <c:pt idx="421">
                  <c:v>59.876933999999999</c:v>
                </c:pt>
                <c:pt idx="422">
                  <c:v>59.877960000000002</c:v>
                </c:pt>
                <c:pt idx="423">
                  <c:v>59.878979000000001</c:v>
                </c:pt>
                <c:pt idx="424">
                  <c:v>59.879981999999998</c:v>
                </c:pt>
                <c:pt idx="425">
                  <c:v>59.880966000000001</c:v>
                </c:pt>
                <c:pt idx="426">
                  <c:v>59.881943</c:v>
                </c:pt>
                <c:pt idx="427">
                  <c:v>59.882908</c:v>
                </c:pt>
                <c:pt idx="428">
                  <c:v>59.883862000000001</c:v>
                </c:pt>
                <c:pt idx="429">
                  <c:v>59.884799999999998</c:v>
                </c:pt>
                <c:pt idx="430">
                  <c:v>59.885734999999997</c:v>
                </c:pt>
                <c:pt idx="431">
                  <c:v>59.886650000000003</c:v>
                </c:pt>
                <c:pt idx="432">
                  <c:v>59.887557999999999</c:v>
                </c:pt>
                <c:pt idx="433">
                  <c:v>59.888454000000003</c:v>
                </c:pt>
                <c:pt idx="434">
                  <c:v>59.889339</c:v>
                </c:pt>
                <c:pt idx="435">
                  <c:v>59.890213000000003</c:v>
                </c:pt>
                <c:pt idx="436">
                  <c:v>59.891075000000001</c:v>
                </c:pt>
                <c:pt idx="437">
                  <c:v>59.891922000000001</c:v>
                </c:pt>
                <c:pt idx="438">
                  <c:v>59.892761</c:v>
                </c:pt>
                <c:pt idx="439">
                  <c:v>59.893588999999999</c:v>
                </c:pt>
                <c:pt idx="440">
                  <c:v>59.894401999999999</c:v>
                </c:pt>
                <c:pt idx="441">
                  <c:v>59.895203000000002</c:v>
                </c:pt>
                <c:pt idx="442">
                  <c:v>59.895992</c:v>
                </c:pt>
                <c:pt idx="443">
                  <c:v>59.896763</c:v>
                </c:pt>
                <c:pt idx="444">
                  <c:v>59.897525999999999</c:v>
                </c:pt>
                <c:pt idx="445">
                  <c:v>59.898269999999997</c:v>
                </c:pt>
                <c:pt idx="446">
                  <c:v>59.898994000000002</c:v>
                </c:pt>
                <c:pt idx="447">
                  <c:v>59.899704</c:v>
                </c:pt>
                <c:pt idx="448">
                  <c:v>59.900398000000003</c:v>
                </c:pt>
                <c:pt idx="449">
                  <c:v>59.901066</c:v>
                </c:pt>
                <c:pt idx="450">
                  <c:v>59.901713999999998</c:v>
                </c:pt>
                <c:pt idx="451">
                  <c:v>59.902343999999999</c:v>
                </c:pt>
                <c:pt idx="452">
                  <c:v>59.902943</c:v>
                </c:pt>
                <c:pt idx="453">
                  <c:v>59.903525999999999</c:v>
                </c:pt>
                <c:pt idx="454">
                  <c:v>59.904079000000003</c:v>
                </c:pt>
                <c:pt idx="455">
                  <c:v>59.904612999999998</c:v>
                </c:pt>
                <c:pt idx="456">
                  <c:v>59.905121000000001</c:v>
                </c:pt>
                <c:pt idx="457">
                  <c:v>59.905608999999998</c:v>
                </c:pt>
                <c:pt idx="458">
                  <c:v>59.906067</c:v>
                </c:pt>
                <c:pt idx="459">
                  <c:v>59.906506</c:v>
                </c:pt>
                <c:pt idx="460">
                  <c:v>59.906920999999997</c:v>
                </c:pt>
                <c:pt idx="461">
                  <c:v>59.907314</c:v>
                </c:pt>
                <c:pt idx="462">
                  <c:v>59.907684000000003</c:v>
                </c:pt>
                <c:pt idx="463">
                  <c:v>59.908031000000001</c:v>
                </c:pt>
                <c:pt idx="464">
                  <c:v>59.908363000000001</c:v>
                </c:pt>
                <c:pt idx="465">
                  <c:v>59.908672000000003</c:v>
                </c:pt>
                <c:pt idx="466">
                  <c:v>59.908962000000002</c:v>
                </c:pt>
                <c:pt idx="467">
                  <c:v>59.909229000000003</c:v>
                </c:pt>
                <c:pt idx="468">
                  <c:v>59.909477000000003</c:v>
                </c:pt>
                <c:pt idx="469">
                  <c:v>59.909709999999997</c:v>
                </c:pt>
                <c:pt idx="470">
                  <c:v>59.909923999999997</c:v>
                </c:pt>
                <c:pt idx="471">
                  <c:v>59.910122000000001</c:v>
                </c:pt>
                <c:pt idx="472">
                  <c:v>59.910305000000001</c:v>
                </c:pt>
                <c:pt idx="473">
                  <c:v>59.910468999999999</c:v>
                </c:pt>
                <c:pt idx="474">
                  <c:v>59.910617999999999</c:v>
                </c:pt>
                <c:pt idx="475">
                  <c:v>59.910758999999999</c:v>
                </c:pt>
                <c:pt idx="476">
                  <c:v>59.910885</c:v>
                </c:pt>
                <c:pt idx="477">
                  <c:v>59.911003000000001</c:v>
                </c:pt>
                <c:pt idx="478">
                  <c:v>59.911113999999998</c:v>
                </c:pt>
                <c:pt idx="479">
                  <c:v>59.911217000000001</c:v>
                </c:pt>
                <c:pt idx="480">
                  <c:v>59.911312000000002</c:v>
                </c:pt>
                <c:pt idx="481">
                  <c:v>59.911403999999997</c:v>
                </c:pt>
                <c:pt idx="482">
                  <c:v>59.911495000000002</c:v>
                </c:pt>
                <c:pt idx="483">
                  <c:v>59.911579000000003</c:v>
                </c:pt>
                <c:pt idx="484">
                  <c:v>59.911662999999997</c:v>
                </c:pt>
                <c:pt idx="485">
                  <c:v>59.911738999999997</c:v>
                </c:pt>
                <c:pt idx="486">
                  <c:v>59.911819000000001</c:v>
                </c:pt>
                <c:pt idx="487">
                  <c:v>59.911895999999999</c:v>
                </c:pt>
                <c:pt idx="488">
                  <c:v>59.911968000000002</c:v>
                </c:pt>
                <c:pt idx="489">
                  <c:v>59.912041000000002</c:v>
                </c:pt>
                <c:pt idx="490">
                  <c:v>59.912109000000001</c:v>
                </c:pt>
                <c:pt idx="491">
                  <c:v>59.912174</c:v>
                </c:pt>
                <c:pt idx="492">
                  <c:v>59.912239</c:v>
                </c:pt>
                <c:pt idx="493">
                  <c:v>59.912295999999998</c:v>
                </c:pt>
                <c:pt idx="494">
                  <c:v>59.912350000000004</c:v>
                </c:pt>
                <c:pt idx="495">
                  <c:v>59.912394999999997</c:v>
                </c:pt>
                <c:pt idx="496">
                  <c:v>59.912441000000001</c:v>
                </c:pt>
                <c:pt idx="497">
                  <c:v>59.912483000000002</c:v>
                </c:pt>
                <c:pt idx="498">
                  <c:v>59.912520999999998</c:v>
                </c:pt>
                <c:pt idx="499">
                  <c:v>59.912548000000001</c:v>
                </c:pt>
                <c:pt idx="500">
                  <c:v>59.912574999999997</c:v>
                </c:pt>
                <c:pt idx="501">
                  <c:v>59.912593999999999</c:v>
                </c:pt>
                <c:pt idx="502">
                  <c:v>59.912604999999999</c:v>
                </c:pt>
                <c:pt idx="503">
                  <c:v>59.912609000000003</c:v>
                </c:pt>
                <c:pt idx="504">
                  <c:v>59.912609000000003</c:v>
                </c:pt>
                <c:pt idx="505">
                  <c:v>59.912598000000003</c:v>
                </c:pt>
                <c:pt idx="506">
                  <c:v>59.912582</c:v>
                </c:pt>
                <c:pt idx="507">
                  <c:v>59.912556000000002</c:v>
                </c:pt>
                <c:pt idx="508">
                  <c:v>59.912517999999999</c:v>
                </c:pt>
                <c:pt idx="509">
                  <c:v>59.912467999999997</c:v>
                </c:pt>
                <c:pt idx="510">
                  <c:v>59.912407000000002</c:v>
                </c:pt>
                <c:pt idx="511">
                  <c:v>59.912331000000002</c:v>
                </c:pt>
                <c:pt idx="512">
                  <c:v>59.912247000000001</c:v>
                </c:pt>
                <c:pt idx="513">
                  <c:v>59.912143999999998</c:v>
                </c:pt>
                <c:pt idx="514">
                  <c:v>59.912025</c:v>
                </c:pt>
                <c:pt idx="515">
                  <c:v>59.911903000000002</c:v>
                </c:pt>
                <c:pt idx="516">
                  <c:v>59.911757999999999</c:v>
                </c:pt>
                <c:pt idx="517">
                  <c:v>59.911605999999999</c:v>
                </c:pt>
                <c:pt idx="518">
                  <c:v>59.911442000000001</c:v>
                </c:pt>
                <c:pt idx="519">
                  <c:v>59.911262999999998</c:v>
                </c:pt>
                <c:pt idx="520">
                  <c:v>59.911076000000001</c:v>
                </c:pt>
                <c:pt idx="521">
                  <c:v>59.910876999999999</c:v>
                </c:pt>
                <c:pt idx="522">
                  <c:v>59.910671000000001</c:v>
                </c:pt>
                <c:pt idx="523">
                  <c:v>59.910457999999998</c:v>
                </c:pt>
                <c:pt idx="524">
                  <c:v>59.910232999999998</c:v>
                </c:pt>
                <c:pt idx="525">
                  <c:v>59.910004000000001</c:v>
                </c:pt>
                <c:pt idx="526">
                  <c:v>59.909767000000002</c:v>
                </c:pt>
                <c:pt idx="527">
                  <c:v>59.909523</c:v>
                </c:pt>
                <c:pt idx="528">
                  <c:v>59.909275000000001</c:v>
                </c:pt>
                <c:pt idx="529">
                  <c:v>59.909019000000001</c:v>
                </c:pt>
                <c:pt idx="530">
                  <c:v>59.908760000000001</c:v>
                </c:pt>
                <c:pt idx="531">
                  <c:v>59.908496999999997</c:v>
                </c:pt>
                <c:pt idx="532">
                  <c:v>59.908230000000003</c:v>
                </c:pt>
                <c:pt idx="533">
                  <c:v>59.907958999999998</c:v>
                </c:pt>
                <c:pt idx="534">
                  <c:v>59.907684000000003</c:v>
                </c:pt>
                <c:pt idx="535">
                  <c:v>59.907409999999999</c:v>
                </c:pt>
                <c:pt idx="536">
                  <c:v>59.907131</c:v>
                </c:pt>
                <c:pt idx="537">
                  <c:v>59.906852999999998</c:v>
                </c:pt>
                <c:pt idx="538">
                  <c:v>59.906578000000003</c:v>
                </c:pt>
                <c:pt idx="539">
                  <c:v>59.906300000000002</c:v>
                </c:pt>
                <c:pt idx="540">
                  <c:v>59.906025</c:v>
                </c:pt>
                <c:pt idx="541">
                  <c:v>59.905754000000002</c:v>
                </c:pt>
                <c:pt idx="542">
                  <c:v>59.905490999999998</c:v>
                </c:pt>
                <c:pt idx="543">
                  <c:v>59.905223999999997</c:v>
                </c:pt>
                <c:pt idx="544">
                  <c:v>59.904967999999997</c:v>
                </c:pt>
                <c:pt idx="545">
                  <c:v>59.904713000000001</c:v>
                </c:pt>
                <c:pt idx="546">
                  <c:v>59.904460999999998</c:v>
                </c:pt>
                <c:pt idx="547">
                  <c:v>59.904212999999999</c:v>
                </c:pt>
                <c:pt idx="548">
                  <c:v>59.903968999999996</c:v>
                </c:pt>
                <c:pt idx="549">
                  <c:v>59.903728000000001</c:v>
                </c:pt>
                <c:pt idx="550">
                  <c:v>59.903492</c:v>
                </c:pt>
                <c:pt idx="551">
                  <c:v>59.903252000000002</c:v>
                </c:pt>
                <c:pt idx="552">
                  <c:v>59.903015000000003</c:v>
                </c:pt>
                <c:pt idx="553">
                  <c:v>59.902774999999998</c:v>
                </c:pt>
                <c:pt idx="554">
                  <c:v>59.902538</c:v>
                </c:pt>
                <c:pt idx="555">
                  <c:v>59.902301999999999</c:v>
                </c:pt>
                <c:pt idx="556">
                  <c:v>59.902065</c:v>
                </c:pt>
                <c:pt idx="557">
                  <c:v>59.901825000000002</c:v>
                </c:pt>
                <c:pt idx="558">
                  <c:v>59.901584999999997</c:v>
                </c:pt>
                <c:pt idx="559">
                  <c:v>59.901339999999998</c:v>
                </c:pt>
                <c:pt idx="560">
                  <c:v>59.901096000000003</c:v>
                </c:pt>
                <c:pt idx="561">
                  <c:v>59.900852</c:v>
                </c:pt>
                <c:pt idx="562">
                  <c:v>59.900604000000001</c:v>
                </c:pt>
                <c:pt idx="563">
                  <c:v>59.900356000000002</c:v>
                </c:pt>
                <c:pt idx="564">
                  <c:v>59.900108000000003</c:v>
                </c:pt>
                <c:pt idx="565">
                  <c:v>59.899853</c:v>
                </c:pt>
                <c:pt idx="566">
                  <c:v>59.899600999999997</c:v>
                </c:pt>
                <c:pt idx="567">
                  <c:v>59.899338</c:v>
                </c:pt>
                <c:pt idx="568">
                  <c:v>59.899075000000003</c:v>
                </c:pt>
                <c:pt idx="569">
                  <c:v>59.898803999999998</c:v>
                </c:pt>
                <c:pt idx="570">
                  <c:v>59.898529000000003</c:v>
                </c:pt>
                <c:pt idx="571">
                  <c:v>59.898251000000002</c:v>
                </c:pt>
                <c:pt idx="572">
                  <c:v>59.897964000000002</c:v>
                </c:pt>
                <c:pt idx="573">
                  <c:v>59.897675</c:v>
                </c:pt>
                <c:pt idx="574">
                  <c:v>59.897376999999999</c:v>
                </c:pt>
                <c:pt idx="575">
                  <c:v>59.897075999999998</c:v>
                </c:pt>
                <c:pt idx="576">
                  <c:v>59.896763</c:v>
                </c:pt>
                <c:pt idx="577">
                  <c:v>59.896453999999999</c:v>
                </c:pt>
                <c:pt idx="578">
                  <c:v>59.896132999999999</c:v>
                </c:pt>
                <c:pt idx="579">
                  <c:v>59.895812999999997</c:v>
                </c:pt>
                <c:pt idx="580">
                  <c:v>59.895485000000001</c:v>
                </c:pt>
                <c:pt idx="581">
                  <c:v>59.895161000000002</c:v>
                </c:pt>
                <c:pt idx="582">
                  <c:v>59.894835999999998</c:v>
                </c:pt>
                <c:pt idx="583">
                  <c:v>59.894508000000002</c:v>
                </c:pt>
                <c:pt idx="584">
                  <c:v>59.894176000000002</c:v>
                </c:pt>
                <c:pt idx="585">
                  <c:v>59.893852000000003</c:v>
                </c:pt>
                <c:pt idx="586">
                  <c:v>59.893528000000003</c:v>
                </c:pt>
                <c:pt idx="587">
                  <c:v>59.8932</c:v>
                </c:pt>
                <c:pt idx="588">
                  <c:v>59.892876000000001</c:v>
                </c:pt>
                <c:pt idx="589">
                  <c:v>59.892555000000002</c:v>
                </c:pt>
                <c:pt idx="590">
                  <c:v>59.892231000000002</c:v>
                </c:pt>
                <c:pt idx="591">
                  <c:v>59.891911</c:v>
                </c:pt>
                <c:pt idx="592">
                  <c:v>59.891593999999998</c:v>
                </c:pt>
                <c:pt idx="593">
                  <c:v>59.891272999999998</c:v>
                </c:pt>
                <c:pt idx="594">
                  <c:v>59.890960999999997</c:v>
                </c:pt>
                <c:pt idx="595">
                  <c:v>59.890647999999999</c:v>
                </c:pt>
                <c:pt idx="596">
                  <c:v>59.890335</c:v>
                </c:pt>
                <c:pt idx="597">
                  <c:v>59.890030000000003</c:v>
                </c:pt>
                <c:pt idx="598">
                  <c:v>59.889729000000003</c:v>
                </c:pt>
                <c:pt idx="599">
                  <c:v>59.889431000000002</c:v>
                </c:pt>
                <c:pt idx="600">
                  <c:v>59.889136999999998</c:v>
                </c:pt>
                <c:pt idx="601">
                  <c:v>59.888851000000003</c:v>
                </c:pt>
                <c:pt idx="602">
                  <c:v>59.888568999999997</c:v>
                </c:pt>
                <c:pt idx="603">
                  <c:v>59.888294000000002</c:v>
                </c:pt>
                <c:pt idx="604">
                  <c:v>59.888027000000001</c:v>
                </c:pt>
                <c:pt idx="605">
                  <c:v>59.887763999999997</c:v>
                </c:pt>
                <c:pt idx="606">
                  <c:v>59.887504999999997</c:v>
                </c:pt>
                <c:pt idx="607">
                  <c:v>59.887253000000001</c:v>
                </c:pt>
                <c:pt idx="608">
                  <c:v>59.887005000000002</c:v>
                </c:pt>
                <c:pt idx="609">
                  <c:v>59.886761</c:v>
                </c:pt>
                <c:pt idx="610">
                  <c:v>59.886519999999997</c:v>
                </c:pt>
                <c:pt idx="611">
                  <c:v>59.886284000000003</c:v>
                </c:pt>
                <c:pt idx="612">
                  <c:v>59.886046999999998</c:v>
                </c:pt>
                <c:pt idx="613">
                  <c:v>59.885815000000001</c:v>
                </c:pt>
                <c:pt idx="614">
                  <c:v>59.885581999999999</c:v>
                </c:pt>
                <c:pt idx="615">
                  <c:v>59.885348999999998</c:v>
                </c:pt>
                <c:pt idx="616">
                  <c:v>59.885117000000001</c:v>
                </c:pt>
                <c:pt idx="617">
                  <c:v>59.884884</c:v>
                </c:pt>
                <c:pt idx="618">
                  <c:v>59.884650999999998</c:v>
                </c:pt>
                <c:pt idx="619">
                  <c:v>59.884417999999997</c:v>
                </c:pt>
                <c:pt idx="620">
                  <c:v>59.884189999999997</c:v>
                </c:pt>
                <c:pt idx="621">
                  <c:v>59.883960999999999</c:v>
                </c:pt>
                <c:pt idx="622">
                  <c:v>59.883727999999998</c:v>
                </c:pt>
                <c:pt idx="623">
                  <c:v>59.883499</c:v>
                </c:pt>
                <c:pt idx="624">
                  <c:v>59.883270000000003</c:v>
                </c:pt>
                <c:pt idx="625">
                  <c:v>59.883040999999999</c:v>
                </c:pt>
                <c:pt idx="626">
                  <c:v>59.882812999999999</c:v>
                </c:pt>
                <c:pt idx="627">
                  <c:v>59.882584000000001</c:v>
                </c:pt>
                <c:pt idx="628">
                  <c:v>59.882354999999997</c:v>
                </c:pt>
                <c:pt idx="629">
                  <c:v>59.882122000000003</c:v>
                </c:pt>
                <c:pt idx="630">
                  <c:v>59.881886000000002</c:v>
                </c:pt>
                <c:pt idx="631">
                  <c:v>59.881653</c:v>
                </c:pt>
                <c:pt idx="632">
                  <c:v>59.881416000000002</c:v>
                </c:pt>
                <c:pt idx="633">
                  <c:v>59.881180000000001</c:v>
                </c:pt>
                <c:pt idx="634">
                  <c:v>59.880935999999998</c:v>
                </c:pt>
                <c:pt idx="635">
                  <c:v>59.880692000000003</c:v>
                </c:pt>
                <c:pt idx="636">
                  <c:v>59.880443999999997</c:v>
                </c:pt>
                <c:pt idx="637">
                  <c:v>59.880198999999998</c:v>
                </c:pt>
                <c:pt idx="638">
                  <c:v>59.879950999999998</c:v>
                </c:pt>
                <c:pt idx="639">
                  <c:v>59.8797</c:v>
                </c:pt>
                <c:pt idx="640">
                  <c:v>59.879455999999998</c:v>
                </c:pt>
                <c:pt idx="641">
                  <c:v>59.879210999999998</c:v>
                </c:pt>
                <c:pt idx="642">
                  <c:v>59.878962999999999</c:v>
                </c:pt>
                <c:pt idx="643">
                  <c:v>59.878723000000001</c:v>
                </c:pt>
                <c:pt idx="644">
                  <c:v>59.878487</c:v>
                </c:pt>
                <c:pt idx="645">
                  <c:v>59.878250000000001</c:v>
                </c:pt>
                <c:pt idx="646">
                  <c:v>59.878020999999997</c:v>
                </c:pt>
                <c:pt idx="647">
                  <c:v>59.877791999999999</c:v>
                </c:pt>
                <c:pt idx="648">
                  <c:v>59.877566999999999</c:v>
                </c:pt>
                <c:pt idx="649">
                  <c:v>59.877346000000003</c:v>
                </c:pt>
                <c:pt idx="650">
                  <c:v>59.877124999999999</c:v>
                </c:pt>
                <c:pt idx="651">
                  <c:v>59.876911</c:v>
                </c:pt>
                <c:pt idx="652">
                  <c:v>59.876700999999997</c:v>
                </c:pt>
                <c:pt idx="653">
                  <c:v>59.876491999999999</c:v>
                </c:pt>
                <c:pt idx="654">
                  <c:v>59.876286</c:v>
                </c:pt>
                <c:pt idx="655">
                  <c:v>59.876083000000001</c:v>
                </c:pt>
                <c:pt idx="656">
                  <c:v>59.875884999999997</c:v>
                </c:pt>
                <c:pt idx="657">
                  <c:v>59.875686999999999</c:v>
                </c:pt>
                <c:pt idx="658">
                  <c:v>59.875495999999998</c:v>
                </c:pt>
                <c:pt idx="659">
                  <c:v>59.875309000000001</c:v>
                </c:pt>
                <c:pt idx="660">
                  <c:v>59.875126000000002</c:v>
                </c:pt>
                <c:pt idx="661">
                  <c:v>59.874946999999999</c:v>
                </c:pt>
                <c:pt idx="662">
                  <c:v>59.874775</c:v>
                </c:pt>
                <c:pt idx="663">
                  <c:v>59.874606999999997</c:v>
                </c:pt>
                <c:pt idx="664">
                  <c:v>59.874447000000004</c:v>
                </c:pt>
                <c:pt idx="665">
                  <c:v>59.874290000000002</c:v>
                </c:pt>
                <c:pt idx="666">
                  <c:v>59.874138000000002</c:v>
                </c:pt>
                <c:pt idx="667">
                  <c:v>59.873989000000002</c:v>
                </c:pt>
                <c:pt idx="668">
                  <c:v>59.873848000000002</c:v>
                </c:pt>
                <c:pt idx="669">
                  <c:v>59.873707000000003</c:v>
                </c:pt>
                <c:pt idx="670">
                  <c:v>59.873569000000003</c:v>
                </c:pt>
                <c:pt idx="671">
                  <c:v>59.873432000000001</c:v>
                </c:pt>
                <c:pt idx="672">
                  <c:v>59.873294999999999</c:v>
                </c:pt>
                <c:pt idx="673">
                  <c:v>59.873165</c:v>
                </c:pt>
                <c:pt idx="674">
                  <c:v>59.873027999999998</c:v>
                </c:pt>
                <c:pt idx="675">
                  <c:v>59.872894000000002</c:v>
                </c:pt>
                <c:pt idx="676">
                  <c:v>59.872765000000001</c:v>
                </c:pt>
                <c:pt idx="677">
                  <c:v>59.872627000000001</c:v>
                </c:pt>
                <c:pt idx="678">
                  <c:v>59.872494000000003</c:v>
                </c:pt>
                <c:pt idx="679">
                  <c:v>59.87236</c:v>
                </c:pt>
                <c:pt idx="680">
                  <c:v>59.872227000000002</c:v>
                </c:pt>
                <c:pt idx="681">
                  <c:v>59.872093</c:v>
                </c:pt>
                <c:pt idx="682">
                  <c:v>59.871963999999998</c:v>
                </c:pt>
                <c:pt idx="683">
                  <c:v>59.871830000000003</c:v>
                </c:pt>
                <c:pt idx="684">
                  <c:v>59.871696</c:v>
                </c:pt>
                <c:pt idx="685">
                  <c:v>59.871566999999999</c:v>
                </c:pt>
                <c:pt idx="686">
                  <c:v>59.871437</c:v>
                </c:pt>
                <c:pt idx="687">
                  <c:v>59.871307000000002</c:v>
                </c:pt>
                <c:pt idx="688">
                  <c:v>59.871178</c:v>
                </c:pt>
                <c:pt idx="689">
                  <c:v>59.871051999999999</c:v>
                </c:pt>
                <c:pt idx="690">
                  <c:v>59.870918000000003</c:v>
                </c:pt>
                <c:pt idx="691">
                  <c:v>59.870789000000002</c:v>
                </c:pt>
                <c:pt idx="692">
                  <c:v>59.870654999999999</c:v>
                </c:pt>
                <c:pt idx="693">
                  <c:v>59.870525000000001</c:v>
                </c:pt>
                <c:pt idx="694">
                  <c:v>59.870387999999998</c:v>
                </c:pt>
                <c:pt idx="695">
                  <c:v>59.870255</c:v>
                </c:pt>
                <c:pt idx="696">
                  <c:v>59.870120999999997</c:v>
                </c:pt>
                <c:pt idx="697">
                  <c:v>59.869984000000002</c:v>
                </c:pt>
                <c:pt idx="698">
                  <c:v>59.86985</c:v>
                </c:pt>
                <c:pt idx="699">
                  <c:v>59.869712999999997</c:v>
                </c:pt>
                <c:pt idx="700">
                  <c:v>59.869576000000002</c:v>
                </c:pt>
                <c:pt idx="701">
                  <c:v>59.869446000000003</c:v>
                </c:pt>
                <c:pt idx="702">
                  <c:v>59.869312000000001</c:v>
                </c:pt>
                <c:pt idx="703">
                  <c:v>59.869185999999999</c:v>
                </c:pt>
                <c:pt idx="704">
                  <c:v>59.869061000000002</c:v>
                </c:pt>
                <c:pt idx="705">
                  <c:v>59.868938</c:v>
                </c:pt>
                <c:pt idx="706">
                  <c:v>59.868819999999999</c:v>
                </c:pt>
                <c:pt idx="707">
                  <c:v>59.868706000000003</c:v>
                </c:pt>
                <c:pt idx="708">
                  <c:v>59.868594999999999</c:v>
                </c:pt>
                <c:pt idx="709">
                  <c:v>59.868487999999999</c:v>
                </c:pt>
                <c:pt idx="710">
                  <c:v>59.868385000000004</c:v>
                </c:pt>
                <c:pt idx="711">
                  <c:v>59.868282000000001</c:v>
                </c:pt>
                <c:pt idx="712">
                  <c:v>59.868183000000002</c:v>
                </c:pt>
                <c:pt idx="713">
                  <c:v>59.868084000000003</c:v>
                </c:pt>
                <c:pt idx="714">
                  <c:v>59.867989000000001</c:v>
                </c:pt>
                <c:pt idx="715">
                  <c:v>59.867896999999999</c:v>
                </c:pt>
                <c:pt idx="716">
                  <c:v>59.867801999999998</c:v>
                </c:pt>
                <c:pt idx="717">
                  <c:v>59.867713999999999</c:v>
                </c:pt>
                <c:pt idx="718">
                  <c:v>59.867621999999997</c:v>
                </c:pt>
                <c:pt idx="719">
                  <c:v>59.867538000000003</c:v>
                </c:pt>
                <c:pt idx="720">
                  <c:v>59.867455</c:v>
                </c:pt>
                <c:pt idx="721">
                  <c:v>59.867378000000002</c:v>
                </c:pt>
                <c:pt idx="722">
                  <c:v>59.867302000000002</c:v>
                </c:pt>
                <c:pt idx="723">
                  <c:v>59.867226000000002</c:v>
                </c:pt>
                <c:pt idx="724">
                  <c:v>59.867161000000003</c:v>
                </c:pt>
                <c:pt idx="725">
                  <c:v>59.867092</c:v>
                </c:pt>
                <c:pt idx="726">
                  <c:v>59.867030999999997</c:v>
                </c:pt>
                <c:pt idx="727">
                  <c:v>59.866970000000002</c:v>
                </c:pt>
                <c:pt idx="728">
                  <c:v>59.866912999999997</c:v>
                </c:pt>
                <c:pt idx="729">
                  <c:v>59.866855999999999</c:v>
                </c:pt>
                <c:pt idx="730">
                  <c:v>59.866798000000003</c:v>
                </c:pt>
                <c:pt idx="731">
                  <c:v>59.866745000000002</c:v>
                </c:pt>
                <c:pt idx="732">
                  <c:v>59.866692</c:v>
                </c:pt>
                <c:pt idx="733">
                  <c:v>59.866633999999998</c:v>
                </c:pt>
                <c:pt idx="734">
                  <c:v>59.866580999999996</c:v>
                </c:pt>
                <c:pt idx="735">
                  <c:v>59.866523999999998</c:v>
                </c:pt>
                <c:pt idx="736">
                  <c:v>59.866463000000003</c:v>
                </c:pt>
                <c:pt idx="737">
                  <c:v>59.866405</c:v>
                </c:pt>
                <c:pt idx="738">
                  <c:v>59.866343999999998</c:v>
                </c:pt>
                <c:pt idx="739">
                  <c:v>59.866280000000003</c:v>
                </c:pt>
                <c:pt idx="740">
                  <c:v>59.866219000000001</c:v>
                </c:pt>
                <c:pt idx="741">
                  <c:v>59.866154000000002</c:v>
                </c:pt>
                <c:pt idx="742">
                  <c:v>59.866092999999999</c:v>
                </c:pt>
                <c:pt idx="743">
                  <c:v>59.866028</c:v>
                </c:pt>
                <c:pt idx="744">
                  <c:v>59.865966999999998</c:v>
                </c:pt>
                <c:pt idx="745">
                  <c:v>59.865906000000003</c:v>
                </c:pt>
                <c:pt idx="746">
                  <c:v>59.865845</c:v>
                </c:pt>
                <c:pt idx="747">
                  <c:v>59.865783999999998</c:v>
                </c:pt>
                <c:pt idx="748">
                  <c:v>59.865723000000003</c:v>
                </c:pt>
                <c:pt idx="749">
                  <c:v>59.865662</c:v>
                </c:pt>
                <c:pt idx="750">
                  <c:v>59.865600999999998</c:v>
                </c:pt>
                <c:pt idx="751">
                  <c:v>59.865540000000003</c:v>
                </c:pt>
                <c:pt idx="752">
                  <c:v>59.865475000000004</c:v>
                </c:pt>
                <c:pt idx="753">
                  <c:v>59.865409999999997</c:v>
                </c:pt>
                <c:pt idx="754">
                  <c:v>59.865344999999998</c:v>
                </c:pt>
                <c:pt idx="755">
                  <c:v>59.865279999999998</c:v>
                </c:pt>
                <c:pt idx="756">
                  <c:v>59.865214999999999</c:v>
                </c:pt>
                <c:pt idx="757">
                  <c:v>59.865147</c:v>
                </c:pt>
                <c:pt idx="758">
                  <c:v>59.865077999999997</c:v>
                </c:pt>
                <c:pt idx="759">
                  <c:v>59.865009000000001</c:v>
                </c:pt>
                <c:pt idx="760">
                  <c:v>59.864941000000002</c:v>
                </c:pt>
                <c:pt idx="761">
                  <c:v>59.864876000000002</c:v>
                </c:pt>
                <c:pt idx="762">
                  <c:v>59.864811000000003</c:v>
                </c:pt>
                <c:pt idx="763">
                  <c:v>59.864750000000001</c:v>
                </c:pt>
                <c:pt idx="764">
                  <c:v>59.864688999999998</c:v>
                </c:pt>
                <c:pt idx="765">
                  <c:v>59.864628000000003</c:v>
                </c:pt>
                <c:pt idx="766">
                  <c:v>59.864573999999998</c:v>
                </c:pt>
                <c:pt idx="767">
                  <c:v>59.864521000000003</c:v>
                </c:pt>
                <c:pt idx="768">
                  <c:v>59.864471000000002</c:v>
                </c:pt>
                <c:pt idx="769">
                  <c:v>59.864421999999998</c:v>
                </c:pt>
                <c:pt idx="770">
                  <c:v>59.864376</c:v>
                </c:pt>
                <c:pt idx="771">
                  <c:v>59.864333999999999</c:v>
                </c:pt>
                <c:pt idx="772">
                  <c:v>59.864288000000002</c:v>
                </c:pt>
                <c:pt idx="773">
                  <c:v>59.864246000000001</c:v>
                </c:pt>
                <c:pt idx="774">
                  <c:v>59.864204000000001</c:v>
                </c:pt>
                <c:pt idx="775">
                  <c:v>59.864162</c:v>
                </c:pt>
                <c:pt idx="776">
                  <c:v>59.864123999999997</c:v>
                </c:pt>
                <c:pt idx="777">
                  <c:v>59.864078999999997</c:v>
                </c:pt>
                <c:pt idx="778">
                  <c:v>59.864040000000003</c:v>
                </c:pt>
                <c:pt idx="779">
                  <c:v>59.864001999999999</c:v>
                </c:pt>
                <c:pt idx="780">
                  <c:v>59.863964000000003</c:v>
                </c:pt>
                <c:pt idx="781">
                  <c:v>59.863925999999999</c:v>
                </c:pt>
                <c:pt idx="782">
                  <c:v>59.863894999999999</c:v>
                </c:pt>
                <c:pt idx="783">
                  <c:v>59.863857000000003</c:v>
                </c:pt>
                <c:pt idx="784">
                  <c:v>59.863827000000001</c:v>
                </c:pt>
                <c:pt idx="785">
                  <c:v>59.863796000000001</c:v>
                </c:pt>
                <c:pt idx="786">
                  <c:v>59.863770000000002</c:v>
                </c:pt>
                <c:pt idx="787">
                  <c:v>59.863739000000002</c:v>
                </c:pt>
                <c:pt idx="788">
                  <c:v>59.863715999999997</c:v>
                </c:pt>
                <c:pt idx="789">
                  <c:v>59.863689000000001</c:v>
                </c:pt>
                <c:pt idx="790">
                  <c:v>59.863663000000003</c:v>
                </c:pt>
                <c:pt idx="791">
                  <c:v>59.863636</c:v>
                </c:pt>
                <c:pt idx="792">
                  <c:v>59.863613000000001</c:v>
                </c:pt>
                <c:pt idx="793">
                  <c:v>59.863582999999998</c:v>
                </c:pt>
                <c:pt idx="794">
                  <c:v>59.863556000000003</c:v>
                </c:pt>
                <c:pt idx="795">
                  <c:v>59.863522000000003</c:v>
                </c:pt>
                <c:pt idx="796">
                  <c:v>59.863491000000003</c:v>
                </c:pt>
                <c:pt idx="797">
                  <c:v>59.863453</c:v>
                </c:pt>
                <c:pt idx="798">
                  <c:v>59.863419</c:v>
                </c:pt>
                <c:pt idx="799">
                  <c:v>59.863379999999999</c:v>
                </c:pt>
                <c:pt idx="800">
                  <c:v>59.863337999999999</c:v>
                </c:pt>
                <c:pt idx="801">
                  <c:v>59.863297000000003</c:v>
                </c:pt>
                <c:pt idx="802">
                  <c:v>59.863258000000002</c:v>
                </c:pt>
                <c:pt idx="803">
                  <c:v>59.863216000000001</c:v>
                </c:pt>
                <c:pt idx="804">
                  <c:v>59.863174000000001</c:v>
                </c:pt>
                <c:pt idx="805">
                  <c:v>59.863135999999997</c:v>
                </c:pt>
                <c:pt idx="806">
                  <c:v>59.863093999999997</c:v>
                </c:pt>
                <c:pt idx="807">
                  <c:v>59.863052000000003</c:v>
                </c:pt>
                <c:pt idx="808">
                  <c:v>59.863014</c:v>
                </c:pt>
                <c:pt idx="809">
                  <c:v>59.862971999999999</c:v>
                </c:pt>
                <c:pt idx="810">
                  <c:v>59.862929999999999</c:v>
                </c:pt>
                <c:pt idx="811">
                  <c:v>59.862892000000002</c:v>
                </c:pt>
                <c:pt idx="812">
                  <c:v>59.862850000000002</c:v>
                </c:pt>
                <c:pt idx="813">
                  <c:v>59.862808000000001</c:v>
                </c:pt>
                <c:pt idx="814">
                  <c:v>59.862761999999996</c:v>
                </c:pt>
                <c:pt idx="815">
                  <c:v>59.862720000000003</c:v>
                </c:pt>
                <c:pt idx="816">
                  <c:v>59.862675000000003</c:v>
                </c:pt>
                <c:pt idx="817">
                  <c:v>59.862625000000001</c:v>
                </c:pt>
                <c:pt idx="818">
                  <c:v>59.862578999999997</c:v>
                </c:pt>
                <c:pt idx="819">
                  <c:v>59.86253</c:v>
                </c:pt>
                <c:pt idx="820">
                  <c:v>59.862479999999998</c:v>
                </c:pt>
                <c:pt idx="821">
                  <c:v>59.862434</c:v>
                </c:pt>
                <c:pt idx="822">
                  <c:v>59.862389</c:v>
                </c:pt>
                <c:pt idx="823">
                  <c:v>59.862347</c:v>
                </c:pt>
                <c:pt idx="824">
                  <c:v>59.862301000000002</c:v>
                </c:pt>
                <c:pt idx="825">
                  <c:v>59.862262999999999</c:v>
                </c:pt>
                <c:pt idx="826">
                  <c:v>59.862225000000002</c:v>
                </c:pt>
                <c:pt idx="827">
                  <c:v>59.862183000000002</c:v>
                </c:pt>
                <c:pt idx="828">
                  <c:v>59.862152000000002</c:v>
                </c:pt>
                <c:pt idx="829">
                  <c:v>59.862118000000002</c:v>
                </c:pt>
                <c:pt idx="830">
                  <c:v>59.862082999999998</c:v>
                </c:pt>
                <c:pt idx="831">
                  <c:v>59.862053000000003</c:v>
                </c:pt>
                <c:pt idx="832">
                  <c:v>59.862022000000003</c:v>
                </c:pt>
                <c:pt idx="833">
                  <c:v>59.861992000000001</c:v>
                </c:pt>
                <c:pt idx="834">
                  <c:v>59.861961000000001</c:v>
                </c:pt>
                <c:pt idx="835">
                  <c:v>59.861930999999998</c:v>
                </c:pt>
                <c:pt idx="836">
                  <c:v>59.861899999999999</c:v>
                </c:pt>
                <c:pt idx="837">
                  <c:v>59.861865999999999</c:v>
                </c:pt>
                <c:pt idx="838">
                  <c:v>59.861834999999999</c:v>
                </c:pt>
                <c:pt idx="839">
                  <c:v>59.861801</c:v>
                </c:pt>
                <c:pt idx="840">
                  <c:v>59.861770999999997</c:v>
                </c:pt>
                <c:pt idx="841">
                  <c:v>59.861732000000003</c:v>
                </c:pt>
                <c:pt idx="842">
                  <c:v>59.861702000000001</c:v>
                </c:pt>
                <c:pt idx="843">
                  <c:v>59.861671000000001</c:v>
                </c:pt>
                <c:pt idx="844">
                  <c:v>59.861640999999999</c:v>
                </c:pt>
                <c:pt idx="845">
                  <c:v>59.861609999999999</c:v>
                </c:pt>
                <c:pt idx="846">
                  <c:v>59.861584000000001</c:v>
                </c:pt>
                <c:pt idx="847">
                  <c:v>59.861556999999998</c:v>
                </c:pt>
                <c:pt idx="848">
                  <c:v>59.861530000000002</c:v>
                </c:pt>
                <c:pt idx="849">
                  <c:v>59.861499999999999</c:v>
                </c:pt>
                <c:pt idx="850">
                  <c:v>59.861477000000001</c:v>
                </c:pt>
                <c:pt idx="851">
                  <c:v>59.861446000000001</c:v>
                </c:pt>
                <c:pt idx="852">
                  <c:v>59.861420000000003</c:v>
                </c:pt>
                <c:pt idx="853">
                  <c:v>59.861384999999999</c:v>
                </c:pt>
                <c:pt idx="854">
                  <c:v>59.861355000000003</c:v>
                </c:pt>
                <c:pt idx="855">
                  <c:v>59.861324000000003</c:v>
                </c:pt>
                <c:pt idx="856">
                  <c:v>59.861286</c:v>
                </c:pt>
                <c:pt idx="857">
                  <c:v>59.861248000000003</c:v>
                </c:pt>
                <c:pt idx="858">
                  <c:v>59.86121</c:v>
                </c:pt>
                <c:pt idx="859">
                  <c:v>59.861167999999999</c:v>
                </c:pt>
                <c:pt idx="860">
                  <c:v>59.861125999999999</c:v>
                </c:pt>
                <c:pt idx="861">
                  <c:v>59.861083999999998</c:v>
                </c:pt>
                <c:pt idx="862">
                  <c:v>59.861038000000001</c:v>
                </c:pt>
                <c:pt idx="863">
                  <c:v>59.860992000000003</c:v>
                </c:pt>
                <c:pt idx="864">
                  <c:v>59.860950000000003</c:v>
                </c:pt>
                <c:pt idx="865">
                  <c:v>59.860908999999999</c:v>
                </c:pt>
                <c:pt idx="866">
                  <c:v>59.860866999999999</c:v>
                </c:pt>
                <c:pt idx="867">
                  <c:v>59.860824999999998</c:v>
                </c:pt>
                <c:pt idx="868">
                  <c:v>59.860782999999998</c:v>
                </c:pt>
                <c:pt idx="869">
                  <c:v>59.860743999999997</c:v>
                </c:pt>
                <c:pt idx="870">
                  <c:v>59.860698999999997</c:v>
                </c:pt>
                <c:pt idx="871">
                  <c:v>59.860661</c:v>
                </c:pt>
                <c:pt idx="872">
                  <c:v>59.860619</c:v>
                </c:pt>
                <c:pt idx="873">
                  <c:v>59.860579999999999</c:v>
                </c:pt>
                <c:pt idx="874">
                  <c:v>59.860534999999999</c:v>
                </c:pt>
                <c:pt idx="875">
                  <c:v>59.860489000000001</c:v>
                </c:pt>
                <c:pt idx="876">
                  <c:v>59.860447000000001</c:v>
                </c:pt>
                <c:pt idx="877">
                  <c:v>59.860401000000003</c:v>
                </c:pt>
                <c:pt idx="878">
                  <c:v>59.860351999999999</c:v>
                </c:pt>
                <c:pt idx="879">
                  <c:v>59.860306000000001</c:v>
                </c:pt>
                <c:pt idx="880">
                  <c:v>59.860259999999997</c:v>
                </c:pt>
                <c:pt idx="881">
                  <c:v>59.860213999999999</c:v>
                </c:pt>
                <c:pt idx="882">
                  <c:v>59.860168000000002</c:v>
                </c:pt>
                <c:pt idx="883">
                  <c:v>59.860123000000002</c:v>
                </c:pt>
                <c:pt idx="884">
                  <c:v>59.860076999999997</c:v>
                </c:pt>
                <c:pt idx="885">
                  <c:v>59.860039</c:v>
                </c:pt>
                <c:pt idx="886">
                  <c:v>59.860000999999997</c:v>
                </c:pt>
                <c:pt idx="887">
                  <c:v>59.859962000000003</c:v>
                </c:pt>
                <c:pt idx="888">
                  <c:v>59.859923999999999</c:v>
                </c:pt>
                <c:pt idx="889">
                  <c:v>59.85989</c:v>
                </c:pt>
                <c:pt idx="890">
                  <c:v>59.859856000000001</c:v>
                </c:pt>
                <c:pt idx="891">
                  <c:v>59.859825000000001</c:v>
                </c:pt>
                <c:pt idx="892">
                  <c:v>59.859786999999997</c:v>
                </c:pt>
                <c:pt idx="893">
                  <c:v>59.859755999999997</c:v>
                </c:pt>
                <c:pt idx="894">
                  <c:v>59.859726000000002</c:v>
                </c:pt>
                <c:pt idx="895">
                  <c:v>59.859687999999998</c:v>
                </c:pt>
                <c:pt idx="896">
                  <c:v>59.859653000000002</c:v>
                </c:pt>
                <c:pt idx="897">
                  <c:v>59.859614999999998</c:v>
                </c:pt>
                <c:pt idx="898">
                  <c:v>59.859580999999999</c:v>
                </c:pt>
                <c:pt idx="899">
                  <c:v>59.859543000000002</c:v>
                </c:pt>
                <c:pt idx="900">
                  <c:v>59.859504999999999</c:v>
                </c:pt>
                <c:pt idx="901">
                  <c:v>59.859467000000002</c:v>
                </c:pt>
                <c:pt idx="902">
                  <c:v>59.859428000000001</c:v>
                </c:pt>
                <c:pt idx="903">
                  <c:v>59.859386000000001</c:v>
                </c:pt>
                <c:pt idx="904">
                  <c:v>59.859352000000001</c:v>
                </c:pt>
                <c:pt idx="905">
                  <c:v>59.859318000000002</c:v>
                </c:pt>
                <c:pt idx="906">
                  <c:v>59.859279999999998</c:v>
                </c:pt>
                <c:pt idx="907">
                  <c:v>59.859245000000001</c:v>
                </c:pt>
                <c:pt idx="908">
                  <c:v>59.859206999999998</c:v>
                </c:pt>
                <c:pt idx="909">
                  <c:v>59.859177000000003</c:v>
                </c:pt>
                <c:pt idx="910">
                  <c:v>59.859141999999999</c:v>
                </c:pt>
                <c:pt idx="911">
                  <c:v>59.859104000000002</c:v>
                </c:pt>
                <c:pt idx="912">
                  <c:v>59.859074</c:v>
                </c:pt>
                <c:pt idx="913">
                  <c:v>59.859039000000003</c:v>
                </c:pt>
                <c:pt idx="914">
                  <c:v>59.858997000000002</c:v>
                </c:pt>
                <c:pt idx="915">
                  <c:v>59.858958999999999</c:v>
                </c:pt>
                <c:pt idx="916">
                  <c:v>59.858921000000002</c:v>
                </c:pt>
                <c:pt idx="917">
                  <c:v>59.858874999999998</c:v>
                </c:pt>
                <c:pt idx="918">
                  <c:v>59.858829</c:v>
                </c:pt>
                <c:pt idx="919">
                  <c:v>59.858787999999997</c:v>
                </c:pt>
                <c:pt idx="920">
                  <c:v>59.858738000000002</c:v>
                </c:pt>
                <c:pt idx="921">
                  <c:v>59.858691999999998</c:v>
                </c:pt>
                <c:pt idx="922">
                  <c:v>59.858643000000001</c:v>
                </c:pt>
                <c:pt idx="923">
                  <c:v>59.858597000000003</c:v>
                </c:pt>
                <c:pt idx="924">
                  <c:v>59.858550999999999</c:v>
                </c:pt>
                <c:pt idx="925">
                  <c:v>59.858505000000001</c:v>
                </c:pt>
                <c:pt idx="926">
                  <c:v>59.858459000000003</c:v>
                </c:pt>
                <c:pt idx="927">
                  <c:v>59.858414000000003</c:v>
                </c:pt>
                <c:pt idx="928">
                  <c:v>59.858372000000003</c:v>
                </c:pt>
                <c:pt idx="929">
                  <c:v>59.858325999999998</c:v>
                </c:pt>
                <c:pt idx="930">
                  <c:v>59.858288000000002</c:v>
                </c:pt>
                <c:pt idx="931">
                  <c:v>59.858241999999997</c:v>
                </c:pt>
                <c:pt idx="932">
                  <c:v>59.858204000000001</c:v>
                </c:pt>
                <c:pt idx="933">
                  <c:v>59.858162</c:v>
                </c:pt>
                <c:pt idx="934">
                  <c:v>59.85812</c:v>
                </c:pt>
                <c:pt idx="935">
                  <c:v>59.858074000000002</c:v>
                </c:pt>
                <c:pt idx="936">
                  <c:v>59.858032000000001</c:v>
                </c:pt>
                <c:pt idx="937">
                  <c:v>59.857985999999997</c:v>
                </c:pt>
                <c:pt idx="938">
                  <c:v>59.857940999999997</c:v>
                </c:pt>
                <c:pt idx="939">
                  <c:v>59.857894999999999</c:v>
                </c:pt>
                <c:pt idx="940">
                  <c:v>59.857849000000002</c:v>
                </c:pt>
                <c:pt idx="941">
                  <c:v>59.857802999999997</c:v>
                </c:pt>
                <c:pt idx="942">
                  <c:v>59.857757999999997</c:v>
                </c:pt>
                <c:pt idx="943">
                  <c:v>59.857716000000003</c:v>
                </c:pt>
                <c:pt idx="944">
                  <c:v>59.857669999999999</c:v>
                </c:pt>
                <c:pt idx="945">
                  <c:v>59.857627999999998</c:v>
                </c:pt>
                <c:pt idx="946">
                  <c:v>59.857590000000002</c:v>
                </c:pt>
                <c:pt idx="947">
                  <c:v>59.857551999999998</c:v>
                </c:pt>
                <c:pt idx="948">
                  <c:v>59.857509999999998</c:v>
                </c:pt>
                <c:pt idx="949">
                  <c:v>59.857478999999998</c:v>
                </c:pt>
                <c:pt idx="950">
                  <c:v>59.857441000000001</c:v>
                </c:pt>
                <c:pt idx="951">
                  <c:v>59.857410000000002</c:v>
                </c:pt>
                <c:pt idx="952">
                  <c:v>59.857376000000002</c:v>
                </c:pt>
                <c:pt idx="953">
                  <c:v>59.857342000000003</c:v>
                </c:pt>
                <c:pt idx="954">
                  <c:v>59.857306999999999</c:v>
                </c:pt>
                <c:pt idx="955">
                  <c:v>59.857269000000002</c:v>
                </c:pt>
                <c:pt idx="956">
                  <c:v>59.857235000000003</c:v>
                </c:pt>
                <c:pt idx="957">
                  <c:v>59.857196999999999</c:v>
                </c:pt>
                <c:pt idx="958">
                  <c:v>59.857159000000003</c:v>
                </c:pt>
                <c:pt idx="959">
                  <c:v>59.857120999999999</c:v>
                </c:pt>
                <c:pt idx="960">
                  <c:v>59.857081999999998</c:v>
                </c:pt>
                <c:pt idx="961">
                  <c:v>59.857036999999998</c:v>
                </c:pt>
              </c:numCache>
            </c:numRef>
          </c:yVal>
          <c:smooth val="0"/>
        </c:ser>
        <c:dLbls>
          <c:showLegendKey val="0"/>
          <c:showVal val="0"/>
          <c:showCatName val="0"/>
          <c:showSerName val="0"/>
          <c:showPercent val="0"/>
          <c:showBubbleSize val="0"/>
        </c:dLbls>
        <c:axId val="202318760"/>
        <c:axId val="202319936"/>
      </c:scatterChart>
      <c:valAx>
        <c:axId val="202318760"/>
        <c:scaling>
          <c:orientation val="minMax"/>
          <c:max val="2.5"/>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Time (s)</a:t>
                </a:r>
              </a:p>
            </c:rich>
          </c:tx>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202319936"/>
        <c:crosses val="autoZero"/>
        <c:crossBetween val="midCat"/>
      </c:valAx>
      <c:valAx>
        <c:axId val="2023199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2"/>
                    </a:solidFill>
                    <a:latin typeface="Arial" panose="020B0604020202020204" pitchFamily="34" charset="0"/>
                    <a:ea typeface="+mn-ea"/>
                    <a:cs typeface="Arial" panose="020B0604020202020204" pitchFamily="34" charset="0"/>
                  </a:defRPr>
                </a:pPr>
                <a:r>
                  <a:rPr lang="en-US">
                    <a:solidFill>
                      <a:schemeClr val="tx2"/>
                    </a:solidFill>
                  </a:rPr>
                  <a:t>Frequency (Hz)</a:t>
                </a:r>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202318760"/>
        <c:crosses val="autoZero"/>
        <c:crossBetween val="midCat"/>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20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2"/>
                </a:solidFill>
                <a:latin typeface="+mn-lt"/>
                <a:ea typeface="+mn-ea"/>
                <a:cs typeface="+mn-cs"/>
              </a:defRPr>
            </a:pPr>
            <a:r>
              <a:rPr lang="en-US" sz="1200" b="1" dirty="0">
                <a:solidFill>
                  <a:schemeClr val="tx2"/>
                </a:solidFill>
              </a:rPr>
              <a:t>Frequency Traveling </a:t>
            </a:r>
            <a:r>
              <a:rPr lang="en-US" sz="1200" b="1" dirty="0" smtClean="0">
                <a:solidFill>
                  <a:schemeClr val="tx2"/>
                </a:solidFill>
              </a:rPr>
              <a:t>Time </a:t>
            </a:r>
            <a:r>
              <a:rPr lang="en-US" sz="1200" b="1" dirty="0">
                <a:solidFill>
                  <a:schemeClr val="tx2"/>
                </a:solidFill>
              </a:rPr>
              <a:t>(From LR setting to ULFS setting) vs. Inertia</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2"/>
              </a:solidFill>
              <a:latin typeface="+mn-lt"/>
              <a:ea typeface="+mn-ea"/>
              <a:cs typeface="+mn-cs"/>
            </a:defRPr>
          </a:pPr>
          <a:endParaRPr lang="en-US"/>
        </a:p>
      </c:txPr>
    </c:title>
    <c:autoTitleDeleted val="0"/>
    <c:plotArea>
      <c:layout/>
      <c:scatterChart>
        <c:scatterStyle val="lineMarker"/>
        <c:varyColors val="0"/>
        <c:ser>
          <c:idx val="0"/>
          <c:order val="0"/>
          <c:tx>
            <c:strRef>
              <c:f>Sheet1!$A$4</c:f>
              <c:strCache>
                <c:ptCount val="1"/>
                <c:pt idx="0">
                  <c:v>T(59.7Hz -59.3Hz),1150PFR</c:v>
                </c:pt>
              </c:strCache>
            </c:strRef>
          </c:tx>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poly"/>
            <c:order val="2"/>
            <c:dispRSqr val="0"/>
            <c:dispEq val="0"/>
          </c:trendline>
          <c:xVal>
            <c:numRef>
              <c:f>Sheet2!$B$2:$O$2</c:f>
              <c:numCache>
                <c:formatCode>General</c:formatCode>
                <c:ptCount val="14"/>
                <c:pt idx="0">
                  <c:v>108</c:v>
                </c:pt>
                <c:pt idx="1">
                  <c:v>140</c:v>
                </c:pt>
                <c:pt idx="2">
                  <c:v>153.6</c:v>
                </c:pt>
                <c:pt idx="3">
                  <c:v>184.3</c:v>
                </c:pt>
                <c:pt idx="4">
                  <c:v>190</c:v>
                </c:pt>
                <c:pt idx="5">
                  <c:v>224.3</c:v>
                </c:pt>
                <c:pt idx="6">
                  <c:v>260</c:v>
                </c:pt>
                <c:pt idx="7">
                  <c:v>290</c:v>
                </c:pt>
                <c:pt idx="8">
                  <c:v>307</c:v>
                </c:pt>
                <c:pt idx="9">
                  <c:v>324</c:v>
                </c:pt>
                <c:pt idx="10">
                  <c:v>340</c:v>
                </c:pt>
                <c:pt idx="11">
                  <c:v>358.5</c:v>
                </c:pt>
                <c:pt idx="12">
                  <c:v>376</c:v>
                </c:pt>
                <c:pt idx="13">
                  <c:v>0</c:v>
                </c:pt>
              </c:numCache>
            </c:numRef>
          </c:xVal>
          <c:yVal>
            <c:numRef>
              <c:f>Sheet2!$B$4:$O$4</c:f>
              <c:numCache>
                <c:formatCode>General</c:formatCode>
                <c:ptCount val="14"/>
                <c:pt idx="0">
                  <c:v>0.625</c:v>
                </c:pt>
                <c:pt idx="1">
                  <c:v>0.8125</c:v>
                </c:pt>
                <c:pt idx="2">
                  <c:v>0.875</c:v>
                </c:pt>
                <c:pt idx="3">
                  <c:v>1.2916669999999999</c:v>
                </c:pt>
                <c:pt idx="4">
                  <c:v>1.7083339999999998</c:v>
                </c:pt>
                <c:pt idx="5">
                  <c:v>1.9166669999999999</c:v>
                </c:pt>
                <c:pt idx="6">
                  <c:v>2.75</c:v>
                </c:pt>
                <c:pt idx="7">
                  <c:v>3.2499999999999996</c:v>
                </c:pt>
                <c:pt idx="8">
                  <c:v>3.3749999999999996</c:v>
                </c:pt>
                <c:pt idx="9">
                  <c:v>4.1458329999999997</c:v>
                </c:pt>
                <c:pt idx="10">
                  <c:v>4.0625</c:v>
                </c:pt>
                <c:pt idx="11">
                  <c:v>4.5625</c:v>
                </c:pt>
                <c:pt idx="12">
                  <c:v>4.6458329999999997</c:v>
                </c:pt>
                <c:pt idx="13">
                  <c:v>0</c:v>
                </c:pt>
              </c:numCache>
            </c:numRef>
          </c:yVal>
          <c:smooth val="0"/>
        </c:ser>
        <c:dLbls>
          <c:showLegendKey val="0"/>
          <c:showVal val="0"/>
          <c:showCatName val="0"/>
          <c:showSerName val="0"/>
          <c:showPercent val="0"/>
          <c:showBubbleSize val="0"/>
        </c:dLbls>
        <c:axId val="151025392"/>
        <c:axId val="151042160"/>
      </c:scatterChart>
      <c:valAx>
        <c:axId val="15102539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2"/>
                    </a:solidFill>
                    <a:latin typeface="+mn-lt"/>
                    <a:ea typeface="+mn-ea"/>
                    <a:cs typeface="+mn-cs"/>
                  </a:defRPr>
                </a:pPr>
                <a:r>
                  <a:rPr lang="en-US" sz="1200">
                    <a:solidFill>
                      <a:schemeClr val="tx2"/>
                    </a:solidFill>
                  </a:rPr>
                  <a:t>Inertia (GW*s)</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151042160"/>
        <c:crosses val="autoZero"/>
        <c:crossBetween val="midCat"/>
      </c:valAx>
      <c:valAx>
        <c:axId val="1510421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2"/>
                    </a:solidFill>
                    <a:latin typeface="+mn-lt"/>
                    <a:ea typeface="+mn-ea"/>
                    <a:cs typeface="+mn-cs"/>
                  </a:defRPr>
                </a:pPr>
                <a:r>
                  <a:rPr lang="en-US" sz="1200">
                    <a:solidFill>
                      <a:schemeClr val="tx2"/>
                    </a:solidFill>
                  </a:rPr>
                  <a:t>Second</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151025392"/>
        <c:crosses val="autoZero"/>
        <c:crossBetween val="midCat"/>
      </c:valAx>
      <c:spPr>
        <a:noFill/>
        <a:ln>
          <a:noFill/>
        </a:ln>
        <a:effectLst/>
      </c:spPr>
    </c:plotArea>
    <c:plotVisOnly val="1"/>
    <c:dispBlanksAs val="gap"/>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2"/>
                </a:solidFill>
                <a:latin typeface="+mn-lt"/>
                <a:ea typeface="+mn-ea"/>
                <a:cs typeface="+mn-cs"/>
              </a:defRPr>
            </a:pPr>
            <a:r>
              <a:rPr lang="en-US" sz="1200" b="1" dirty="0">
                <a:solidFill>
                  <a:schemeClr val="tx2"/>
                </a:solidFill>
              </a:rPr>
              <a:t>Frequency Traveling time (From LR setting to ULFS setting) vs. Inertia</a:t>
            </a:r>
          </a:p>
        </c:rich>
      </c:tx>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2"/>
              </a:solidFill>
              <a:latin typeface="+mn-lt"/>
              <a:ea typeface="+mn-ea"/>
              <a:cs typeface="+mn-cs"/>
            </a:defRPr>
          </a:pPr>
          <a:endParaRPr lang="en-US"/>
        </a:p>
      </c:txPr>
    </c:title>
    <c:autoTitleDeleted val="0"/>
    <c:plotArea>
      <c:layout/>
      <c:scatterChart>
        <c:scatterStyle val="smoothMarker"/>
        <c:varyColors val="0"/>
        <c:ser>
          <c:idx val="1"/>
          <c:order val="1"/>
          <c:spPr>
            <a:ln w="19050" cap="rnd">
              <a:solidFill>
                <a:schemeClr val="accent2"/>
              </a:solidFill>
              <a:round/>
            </a:ln>
            <a:effectLst/>
          </c:spPr>
          <c:marker>
            <c:symbol val="none"/>
          </c:marker>
          <c:xVal>
            <c:numRef>
              <c:f>Sheet1!$B$8:$I$8</c:f>
              <c:numCache>
                <c:formatCode>General</c:formatCode>
                <c:ptCount val="8"/>
                <c:pt idx="0">
                  <c:v>108</c:v>
                </c:pt>
                <c:pt idx="1">
                  <c:v>140</c:v>
                </c:pt>
                <c:pt idx="2">
                  <c:v>153.6</c:v>
                </c:pt>
                <c:pt idx="3">
                  <c:v>184.3</c:v>
                </c:pt>
                <c:pt idx="4">
                  <c:v>190</c:v>
                </c:pt>
                <c:pt idx="5">
                  <c:v>224.3</c:v>
                </c:pt>
                <c:pt idx="6">
                  <c:v>0</c:v>
                </c:pt>
                <c:pt idx="7">
                  <c:v>250</c:v>
                </c:pt>
              </c:numCache>
            </c:numRef>
          </c:xVal>
          <c:yVal>
            <c:numRef>
              <c:f>Sheet1!$B$6:$I$6</c:f>
              <c:numCache>
                <c:formatCode>General</c:formatCode>
                <c:ptCount val="8"/>
                <c:pt idx="0">
                  <c:v>0.42</c:v>
                </c:pt>
                <c:pt idx="1">
                  <c:v>0.42</c:v>
                </c:pt>
                <c:pt idx="2">
                  <c:v>0.42</c:v>
                </c:pt>
                <c:pt idx="3">
                  <c:v>0.42</c:v>
                </c:pt>
                <c:pt idx="4">
                  <c:v>0.42</c:v>
                </c:pt>
                <c:pt idx="5">
                  <c:v>0.42</c:v>
                </c:pt>
                <c:pt idx="6">
                  <c:v>0.42</c:v>
                </c:pt>
                <c:pt idx="7">
                  <c:v>0.42</c:v>
                </c:pt>
              </c:numCache>
            </c:numRef>
          </c:yVal>
          <c:smooth val="1"/>
        </c:ser>
        <c:dLbls>
          <c:showLegendKey val="0"/>
          <c:showVal val="0"/>
          <c:showCatName val="0"/>
          <c:showSerName val="0"/>
          <c:showPercent val="0"/>
          <c:showBubbleSize val="0"/>
        </c:dLbls>
        <c:axId val="150115952"/>
        <c:axId val="151678376"/>
      </c:scatterChart>
      <c:scatterChart>
        <c:scatterStyle val="lineMarker"/>
        <c:varyColors val="0"/>
        <c:ser>
          <c:idx val="0"/>
          <c:order val="0"/>
          <c:tx>
            <c:strRef>
              <c:f>Sheet1!$A$4</c:f>
              <c:strCache>
                <c:ptCount val="1"/>
                <c:pt idx="0">
                  <c:v>T(59.7Hz -59.3Hz),1150PFR</c:v>
                </c:pt>
              </c:strCache>
            </c:strRef>
          </c:tx>
          <c:spPr>
            <a:ln w="2540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poly"/>
            <c:order val="2"/>
            <c:dispRSqr val="0"/>
            <c:dispEq val="0"/>
          </c:trendline>
          <c:xVal>
            <c:numRef>
              <c:f>Sheet1!$B$2:$H$2</c:f>
              <c:numCache>
                <c:formatCode>General</c:formatCode>
                <c:ptCount val="7"/>
                <c:pt idx="0">
                  <c:v>108</c:v>
                </c:pt>
                <c:pt idx="1">
                  <c:v>140</c:v>
                </c:pt>
                <c:pt idx="2">
                  <c:v>153.6</c:v>
                </c:pt>
                <c:pt idx="3">
                  <c:v>184.3</c:v>
                </c:pt>
                <c:pt idx="4">
                  <c:v>190</c:v>
                </c:pt>
                <c:pt idx="5">
                  <c:v>224.3</c:v>
                </c:pt>
                <c:pt idx="6">
                  <c:v>0</c:v>
                </c:pt>
              </c:numCache>
            </c:numRef>
          </c:xVal>
          <c:yVal>
            <c:numRef>
              <c:f>Sheet1!$B$4:$H$4</c:f>
              <c:numCache>
                <c:formatCode>General</c:formatCode>
                <c:ptCount val="7"/>
                <c:pt idx="0">
                  <c:v>0.625</c:v>
                </c:pt>
                <c:pt idx="1">
                  <c:v>0.8125</c:v>
                </c:pt>
                <c:pt idx="2">
                  <c:v>0.875</c:v>
                </c:pt>
                <c:pt idx="3">
                  <c:v>1.2916669999999999</c:v>
                </c:pt>
                <c:pt idx="4">
                  <c:v>1.708334</c:v>
                </c:pt>
                <c:pt idx="5">
                  <c:v>1.9166669999999999</c:v>
                </c:pt>
                <c:pt idx="6">
                  <c:v>0</c:v>
                </c:pt>
              </c:numCache>
            </c:numRef>
          </c:yVal>
          <c:smooth val="0"/>
        </c:ser>
        <c:dLbls>
          <c:showLegendKey val="0"/>
          <c:showVal val="0"/>
          <c:showCatName val="0"/>
          <c:showSerName val="0"/>
          <c:showPercent val="0"/>
          <c:showBubbleSize val="0"/>
        </c:dLbls>
        <c:axId val="150115952"/>
        <c:axId val="151678376"/>
      </c:scatterChart>
      <c:valAx>
        <c:axId val="150115952"/>
        <c:scaling>
          <c:orientation val="minMax"/>
          <c:max val="25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2"/>
                    </a:solidFill>
                    <a:latin typeface="+mn-lt"/>
                    <a:ea typeface="+mn-ea"/>
                    <a:cs typeface="+mn-cs"/>
                  </a:defRPr>
                </a:pPr>
                <a:r>
                  <a:rPr lang="en-US" sz="1200">
                    <a:solidFill>
                      <a:schemeClr val="tx2"/>
                    </a:solidFill>
                  </a:rPr>
                  <a:t>Inertia (GW*s)</a:t>
                </a:r>
              </a:p>
            </c:rich>
          </c:tx>
          <c:layout/>
          <c:overlay val="0"/>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151678376"/>
        <c:crosses val="autoZero"/>
        <c:crossBetween val="midCat"/>
      </c:valAx>
      <c:valAx>
        <c:axId val="1516783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2"/>
                    </a:solidFill>
                    <a:latin typeface="+mn-lt"/>
                    <a:ea typeface="+mn-ea"/>
                    <a:cs typeface="+mn-cs"/>
                  </a:defRPr>
                </a:pPr>
                <a:r>
                  <a:rPr lang="en-US" sz="1200">
                    <a:solidFill>
                      <a:schemeClr val="tx2"/>
                    </a:solidFill>
                  </a:rPr>
                  <a:t>Second</a:t>
                </a:r>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150115952"/>
        <c:crosses val="autoZero"/>
        <c:crossBetween val="midCat"/>
      </c:valAx>
      <c:spPr>
        <a:noFill/>
        <a:ln>
          <a:noFill/>
        </a:ln>
        <a:effectLst/>
      </c:spPr>
    </c:plotArea>
    <c:plotVisOnly val="1"/>
    <c:dispBlanksAs val="gap"/>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2"/>
                </a:solidFill>
                <a:latin typeface="+mn-lt"/>
                <a:ea typeface="+mn-ea"/>
                <a:cs typeface="+mn-cs"/>
              </a:defRPr>
            </a:pPr>
            <a:r>
              <a:rPr lang="en-US" sz="1200" b="1" dirty="0">
                <a:solidFill>
                  <a:schemeClr val="tx2"/>
                </a:solidFill>
              </a:rPr>
              <a:t>Frequency Traveling time (From LR setting to ULFS setting) vs. Inertia</a:t>
            </a:r>
          </a:p>
        </c:rich>
      </c:tx>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2"/>
              </a:solidFill>
              <a:latin typeface="+mn-lt"/>
              <a:ea typeface="+mn-ea"/>
              <a:cs typeface="+mn-cs"/>
            </a:defRPr>
          </a:pPr>
          <a:endParaRPr lang="en-US"/>
        </a:p>
      </c:txPr>
    </c:title>
    <c:autoTitleDeleted val="0"/>
    <c:plotArea>
      <c:layout/>
      <c:scatterChart>
        <c:scatterStyle val="lineMarker"/>
        <c:varyColors val="0"/>
        <c:ser>
          <c:idx val="0"/>
          <c:order val="0"/>
          <c:tx>
            <c:strRef>
              <c:f>Sheet1!$A$4</c:f>
              <c:strCache>
                <c:ptCount val="1"/>
                <c:pt idx="0">
                  <c:v>T(59.7Hz -59.3Hz),1150PFR</c:v>
                </c:pt>
              </c:strCache>
            </c:strRef>
          </c:tx>
          <c:spPr>
            <a:ln w="2540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poly"/>
            <c:order val="2"/>
            <c:dispRSqr val="0"/>
            <c:dispEq val="0"/>
          </c:trendline>
          <c:xVal>
            <c:numRef>
              <c:f>Sheet1!$B$2:$H$2</c:f>
              <c:numCache>
                <c:formatCode>General</c:formatCode>
                <c:ptCount val="7"/>
                <c:pt idx="0">
                  <c:v>108</c:v>
                </c:pt>
                <c:pt idx="1">
                  <c:v>140</c:v>
                </c:pt>
                <c:pt idx="2">
                  <c:v>153.6</c:v>
                </c:pt>
                <c:pt idx="3">
                  <c:v>184.3</c:v>
                </c:pt>
                <c:pt idx="4">
                  <c:v>190</c:v>
                </c:pt>
                <c:pt idx="5">
                  <c:v>224.3</c:v>
                </c:pt>
                <c:pt idx="6">
                  <c:v>0</c:v>
                </c:pt>
              </c:numCache>
            </c:numRef>
          </c:xVal>
          <c:yVal>
            <c:numRef>
              <c:f>Sheet1!$B$4:$H$4</c:f>
              <c:numCache>
                <c:formatCode>General</c:formatCode>
                <c:ptCount val="7"/>
                <c:pt idx="0">
                  <c:v>0.625</c:v>
                </c:pt>
                <c:pt idx="1">
                  <c:v>0.8125</c:v>
                </c:pt>
                <c:pt idx="2">
                  <c:v>0.875</c:v>
                </c:pt>
                <c:pt idx="3">
                  <c:v>1.2916669999999999</c:v>
                </c:pt>
                <c:pt idx="4">
                  <c:v>1.708334</c:v>
                </c:pt>
                <c:pt idx="5">
                  <c:v>1.9166669999999999</c:v>
                </c:pt>
                <c:pt idx="6">
                  <c:v>0</c:v>
                </c:pt>
              </c:numCache>
            </c:numRef>
          </c:yVal>
          <c:smooth val="0"/>
        </c:ser>
        <c:dLbls>
          <c:showLegendKey val="0"/>
          <c:showVal val="0"/>
          <c:showCatName val="0"/>
          <c:showSerName val="0"/>
          <c:showPercent val="0"/>
          <c:showBubbleSize val="0"/>
        </c:dLbls>
        <c:axId val="109825416"/>
        <c:axId val="151331144"/>
      </c:scatterChart>
      <c:scatterChart>
        <c:scatterStyle val="smoothMarker"/>
        <c:varyColors val="0"/>
        <c:ser>
          <c:idx val="1"/>
          <c:order val="1"/>
          <c:spPr>
            <a:ln w="19050" cap="rnd">
              <a:solidFill>
                <a:schemeClr val="accent2"/>
              </a:solidFill>
              <a:round/>
            </a:ln>
            <a:effectLst/>
          </c:spPr>
          <c:marker>
            <c:symbol val="none"/>
          </c:marker>
          <c:xVal>
            <c:numRef>
              <c:f>Sheet1!$B$8:$I$8</c:f>
              <c:numCache>
                <c:formatCode>General</c:formatCode>
                <c:ptCount val="8"/>
                <c:pt idx="0">
                  <c:v>108</c:v>
                </c:pt>
                <c:pt idx="1">
                  <c:v>140</c:v>
                </c:pt>
                <c:pt idx="2">
                  <c:v>153.6</c:v>
                </c:pt>
                <c:pt idx="3">
                  <c:v>184.3</c:v>
                </c:pt>
                <c:pt idx="4">
                  <c:v>190</c:v>
                </c:pt>
                <c:pt idx="5">
                  <c:v>224.3</c:v>
                </c:pt>
                <c:pt idx="6">
                  <c:v>0</c:v>
                </c:pt>
                <c:pt idx="7">
                  <c:v>250</c:v>
                </c:pt>
              </c:numCache>
            </c:numRef>
          </c:xVal>
          <c:yVal>
            <c:numRef>
              <c:f>Sheet1!$B$6:$I$6</c:f>
              <c:numCache>
                <c:formatCode>General</c:formatCode>
                <c:ptCount val="8"/>
                <c:pt idx="0">
                  <c:v>0.42</c:v>
                </c:pt>
                <c:pt idx="1">
                  <c:v>0.42</c:v>
                </c:pt>
                <c:pt idx="2">
                  <c:v>0.42</c:v>
                </c:pt>
                <c:pt idx="3">
                  <c:v>0.42</c:v>
                </c:pt>
                <c:pt idx="4">
                  <c:v>0.42</c:v>
                </c:pt>
                <c:pt idx="5">
                  <c:v>0.42</c:v>
                </c:pt>
                <c:pt idx="6">
                  <c:v>0.42</c:v>
                </c:pt>
                <c:pt idx="7">
                  <c:v>0.42</c:v>
                </c:pt>
              </c:numCache>
            </c:numRef>
          </c:yVal>
          <c:smooth val="1"/>
        </c:ser>
        <c:ser>
          <c:idx val="2"/>
          <c:order val="2"/>
          <c:spPr>
            <a:ln w="19050" cap="rnd">
              <a:solidFill>
                <a:schemeClr val="accent3"/>
              </a:solidFill>
              <a:round/>
            </a:ln>
            <a:effectLst/>
          </c:spPr>
          <c:marker>
            <c:symbol val="none"/>
          </c:marker>
          <c:xVal>
            <c:numRef>
              <c:f>Sheet1!$B$8:$I$8</c:f>
              <c:numCache>
                <c:formatCode>General</c:formatCode>
                <c:ptCount val="8"/>
                <c:pt idx="0">
                  <c:v>108</c:v>
                </c:pt>
                <c:pt idx="1">
                  <c:v>140</c:v>
                </c:pt>
                <c:pt idx="2">
                  <c:v>153.6</c:v>
                </c:pt>
                <c:pt idx="3">
                  <c:v>184.3</c:v>
                </c:pt>
                <c:pt idx="4">
                  <c:v>190</c:v>
                </c:pt>
                <c:pt idx="5">
                  <c:v>224.3</c:v>
                </c:pt>
                <c:pt idx="6">
                  <c:v>0</c:v>
                </c:pt>
                <c:pt idx="7">
                  <c:v>250</c:v>
                </c:pt>
              </c:numCache>
            </c:numRef>
          </c:xVal>
          <c:yVal>
            <c:numRef>
              <c:f>Sheet1!$B$7:$I$7</c:f>
              <c:numCache>
                <c:formatCode>General</c:formatCode>
                <c:ptCount val="8"/>
                <c:pt idx="0">
                  <c:v>0.25</c:v>
                </c:pt>
                <c:pt idx="1">
                  <c:v>0.25</c:v>
                </c:pt>
                <c:pt idx="2">
                  <c:v>0.25</c:v>
                </c:pt>
                <c:pt idx="3">
                  <c:v>0.25</c:v>
                </c:pt>
                <c:pt idx="4">
                  <c:v>0.25</c:v>
                </c:pt>
                <c:pt idx="5">
                  <c:v>0.25</c:v>
                </c:pt>
                <c:pt idx="6">
                  <c:v>0.25</c:v>
                </c:pt>
                <c:pt idx="7">
                  <c:v>0.25</c:v>
                </c:pt>
              </c:numCache>
            </c:numRef>
          </c:yVal>
          <c:smooth val="1"/>
        </c:ser>
        <c:dLbls>
          <c:showLegendKey val="0"/>
          <c:showVal val="0"/>
          <c:showCatName val="0"/>
          <c:showSerName val="0"/>
          <c:showPercent val="0"/>
          <c:showBubbleSize val="0"/>
        </c:dLbls>
        <c:axId val="109825416"/>
        <c:axId val="151331144"/>
      </c:scatterChart>
      <c:valAx>
        <c:axId val="109825416"/>
        <c:scaling>
          <c:orientation val="minMax"/>
          <c:max val="25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2"/>
                    </a:solidFill>
                    <a:latin typeface="+mn-lt"/>
                    <a:ea typeface="+mn-ea"/>
                    <a:cs typeface="+mn-cs"/>
                  </a:defRPr>
                </a:pPr>
                <a:r>
                  <a:rPr lang="en-US" sz="1200">
                    <a:solidFill>
                      <a:schemeClr val="tx2"/>
                    </a:solidFill>
                  </a:rPr>
                  <a:t>Inertia (GW*s)</a:t>
                </a:r>
              </a:p>
            </c:rich>
          </c:tx>
          <c:layout/>
          <c:overlay val="0"/>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151331144"/>
        <c:crosses val="autoZero"/>
        <c:crossBetween val="midCat"/>
      </c:valAx>
      <c:valAx>
        <c:axId val="1513311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2"/>
                    </a:solidFill>
                    <a:latin typeface="+mn-lt"/>
                    <a:ea typeface="+mn-ea"/>
                    <a:cs typeface="+mn-cs"/>
                  </a:defRPr>
                </a:pPr>
                <a:r>
                  <a:rPr lang="en-US" sz="1200">
                    <a:solidFill>
                      <a:schemeClr val="tx2"/>
                    </a:solidFill>
                  </a:rPr>
                  <a:t>Second</a:t>
                </a:r>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109825416"/>
        <c:crosses val="autoZero"/>
        <c:crossBetween val="midCat"/>
      </c:valAx>
      <c:spPr>
        <a:noFill/>
        <a:ln>
          <a:noFill/>
        </a:ln>
        <a:effectLst/>
      </c:spPr>
    </c:plotArea>
    <c:plotVisOnly val="1"/>
    <c:dispBlanksAs val="gap"/>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2"/>
                </a:solidFill>
                <a:latin typeface="+mn-lt"/>
                <a:ea typeface="+mn-ea"/>
                <a:cs typeface="+mn-cs"/>
              </a:defRPr>
            </a:pPr>
            <a:r>
              <a:rPr lang="en-US" sz="1200" b="1" dirty="0">
                <a:solidFill>
                  <a:schemeClr val="tx2"/>
                </a:solidFill>
              </a:rPr>
              <a:t>Frequency Traveling </a:t>
            </a:r>
            <a:r>
              <a:rPr lang="en-US" sz="1200" b="1" dirty="0" smtClean="0">
                <a:solidFill>
                  <a:schemeClr val="tx2"/>
                </a:solidFill>
              </a:rPr>
              <a:t>Time </a:t>
            </a:r>
            <a:r>
              <a:rPr lang="en-US" sz="1200" b="1" dirty="0">
                <a:solidFill>
                  <a:schemeClr val="tx2"/>
                </a:solidFill>
              </a:rPr>
              <a:t>(From LR setting to ULFS setting) vs. Inertia</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2"/>
              </a:solidFill>
              <a:latin typeface="+mn-lt"/>
              <a:ea typeface="+mn-ea"/>
              <a:cs typeface="+mn-cs"/>
            </a:defRPr>
          </a:pPr>
          <a:endParaRPr lang="en-US"/>
        </a:p>
      </c:txPr>
    </c:title>
    <c:autoTitleDeleted val="0"/>
    <c:plotArea>
      <c:layout/>
      <c:scatterChart>
        <c:scatterStyle val="smoothMarker"/>
        <c:varyColors val="0"/>
        <c:ser>
          <c:idx val="1"/>
          <c:order val="2"/>
          <c:spPr>
            <a:ln w="19050" cap="rnd">
              <a:solidFill>
                <a:schemeClr val="accent2"/>
              </a:solidFill>
              <a:round/>
            </a:ln>
            <a:effectLst/>
          </c:spPr>
          <c:marker>
            <c:symbol val="none"/>
          </c:marker>
          <c:xVal>
            <c:numRef>
              <c:f>Sheet1!$B$8:$I$8</c:f>
              <c:numCache>
                <c:formatCode>General</c:formatCode>
                <c:ptCount val="8"/>
                <c:pt idx="0">
                  <c:v>108</c:v>
                </c:pt>
                <c:pt idx="1">
                  <c:v>140</c:v>
                </c:pt>
                <c:pt idx="2">
                  <c:v>153.6</c:v>
                </c:pt>
                <c:pt idx="3">
                  <c:v>184.3</c:v>
                </c:pt>
                <c:pt idx="4">
                  <c:v>190</c:v>
                </c:pt>
                <c:pt idx="5">
                  <c:v>224.3</c:v>
                </c:pt>
                <c:pt idx="6">
                  <c:v>0</c:v>
                </c:pt>
                <c:pt idx="7">
                  <c:v>250</c:v>
                </c:pt>
              </c:numCache>
            </c:numRef>
          </c:xVal>
          <c:yVal>
            <c:numRef>
              <c:f>Sheet1!$B$6:$I$6</c:f>
              <c:numCache>
                <c:formatCode>General</c:formatCode>
                <c:ptCount val="8"/>
                <c:pt idx="0">
                  <c:v>0.42</c:v>
                </c:pt>
                <c:pt idx="1">
                  <c:v>0.42</c:v>
                </c:pt>
                <c:pt idx="2">
                  <c:v>0.42</c:v>
                </c:pt>
                <c:pt idx="3">
                  <c:v>0.42</c:v>
                </c:pt>
                <c:pt idx="4">
                  <c:v>0.42</c:v>
                </c:pt>
                <c:pt idx="5">
                  <c:v>0.42</c:v>
                </c:pt>
                <c:pt idx="6">
                  <c:v>0.42</c:v>
                </c:pt>
                <c:pt idx="7">
                  <c:v>0.42</c:v>
                </c:pt>
              </c:numCache>
            </c:numRef>
          </c:yVal>
          <c:smooth val="1"/>
        </c:ser>
        <c:dLbls>
          <c:showLegendKey val="0"/>
          <c:showVal val="0"/>
          <c:showCatName val="0"/>
          <c:showSerName val="0"/>
          <c:showPercent val="0"/>
          <c:showBubbleSize val="0"/>
        </c:dLbls>
        <c:axId val="108927248"/>
        <c:axId val="108925288"/>
      </c:scatterChart>
      <c:scatterChart>
        <c:scatterStyle val="lineMarker"/>
        <c:varyColors val="0"/>
        <c:ser>
          <c:idx val="0"/>
          <c:order val="0"/>
          <c:tx>
            <c:v>UFLS @59.3Hz</c:v>
          </c:tx>
          <c:spPr>
            <a:ln w="2540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poly"/>
            <c:order val="2"/>
            <c:dispRSqr val="0"/>
            <c:dispEq val="0"/>
          </c:trendline>
          <c:xVal>
            <c:numRef>
              <c:f>Sheet1!$B$2:$H$2</c:f>
              <c:numCache>
                <c:formatCode>General</c:formatCode>
                <c:ptCount val="7"/>
                <c:pt idx="0">
                  <c:v>108</c:v>
                </c:pt>
                <c:pt idx="1">
                  <c:v>140</c:v>
                </c:pt>
                <c:pt idx="2">
                  <c:v>153.6</c:v>
                </c:pt>
                <c:pt idx="3">
                  <c:v>184.3</c:v>
                </c:pt>
                <c:pt idx="4">
                  <c:v>190</c:v>
                </c:pt>
                <c:pt idx="5">
                  <c:v>224.3</c:v>
                </c:pt>
                <c:pt idx="6">
                  <c:v>0</c:v>
                </c:pt>
              </c:numCache>
            </c:numRef>
          </c:xVal>
          <c:yVal>
            <c:numRef>
              <c:f>Sheet1!$B$4:$H$4</c:f>
              <c:numCache>
                <c:formatCode>General</c:formatCode>
                <c:ptCount val="7"/>
                <c:pt idx="0">
                  <c:v>0.625</c:v>
                </c:pt>
                <c:pt idx="1">
                  <c:v>0.8125</c:v>
                </c:pt>
                <c:pt idx="2">
                  <c:v>0.875</c:v>
                </c:pt>
                <c:pt idx="3">
                  <c:v>1.2916669999999999</c:v>
                </c:pt>
                <c:pt idx="4">
                  <c:v>1.708334</c:v>
                </c:pt>
                <c:pt idx="5">
                  <c:v>1.9166669999999999</c:v>
                </c:pt>
                <c:pt idx="6">
                  <c:v>0</c:v>
                </c:pt>
              </c:numCache>
            </c:numRef>
          </c:yVal>
          <c:smooth val="0"/>
        </c:ser>
        <c:ser>
          <c:idx val="2"/>
          <c:order val="1"/>
          <c:tx>
            <c:v>UFLS @59.1Hz</c:v>
          </c:tx>
          <c:spPr>
            <a:ln w="25400" cap="rnd">
              <a:noFill/>
              <a:round/>
            </a:ln>
            <a:effectLst/>
          </c:spPr>
          <c:marker>
            <c:symbol val="circle"/>
            <c:size val="5"/>
            <c:spPr>
              <a:solidFill>
                <a:schemeClr val="accent3"/>
              </a:solidFill>
              <a:ln w="9525">
                <a:solidFill>
                  <a:schemeClr val="accent3"/>
                </a:solidFill>
              </a:ln>
              <a:effectLst/>
            </c:spPr>
          </c:marker>
          <c:trendline>
            <c:spPr>
              <a:ln w="19050" cap="rnd">
                <a:solidFill>
                  <a:schemeClr val="accent3"/>
                </a:solidFill>
                <a:prstDash val="sysDot"/>
              </a:ln>
              <a:effectLst/>
            </c:spPr>
            <c:trendlineType val="poly"/>
            <c:order val="2"/>
            <c:dispRSqr val="0"/>
            <c:dispEq val="0"/>
          </c:trendline>
          <c:xVal>
            <c:numRef>
              <c:f>Sheet1!$B$2:$H$2</c:f>
              <c:numCache>
                <c:formatCode>General</c:formatCode>
                <c:ptCount val="7"/>
                <c:pt idx="0">
                  <c:v>108</c:v>
                </c:pt>
                <c:pt idx="1">
                  <c:v>140</c:v>
                </c:pt>
                <c:pt idx="2">
                  <c:v>153.6</c:v>
                </c:pt>
                <c:pt idx="3">
                  <c:v>184.3</c:v>
                </c:pt>
                <c:pt idx="4">
                  <c:v>190</c:v>
                </c:pt>
                <c:pt idx="5">
                  <c:v>224.3</c:v>
                </c:pt>
                <c:pt idx="6">
                  <c:v>0</c:v>
                </c:pt>
              </c:numCache>
            </c:numRef>
          </c:xVal>
          <c:yVal>
            <c:numRef>
              <c:f>Sheet1!$B$5:$H$5</c:f>
              <c:numCache>
                <c:formatCode>General</c:formatCode>
                <c:ptCount val="7"/>
                <c:pt idx="0">
                  <c:v>0.91666700000000001</c:v>
                </c:pt>
                <c:pt idx="1">
                  <c:v>1.3541669999999999</c:v>
                </c:pt>
                <c:pt idx="2">
                  <c:v>1.520834</c:v>
                </c:pt>
                <c:pt idx="3">
                  <c:v>2.2083339999999998</c:v>
                </c:pt>
                <c:pt idx="4">
                  <c:v>2.875</c:v>
                </c:pt>
                <c:pt idx="5">
                  <c:v>3.25</c:v>
                </c:pt>
                <c:pt idx="6">
                  <c:v>0</c:v>
                </c:pt>
              </c:numCache>
            </c:numRef>
          </c:yVal>
          <c:smooth val="0"/>
        </c:ser>
        <c:dLbls>
          <c:showLegendKey val="0"/>
          <c:showVal val="0"/>
          <c:showCatName val="0"/>
          <c:showSerName val="0"/>
          <c:showPercent val="0"/>
          <c:showBubbleSize val="0"/>
        </c:dLbls>
        <c:axId val="108927248"/>
        <c:axId val="108925288"/>
      </c:scatterChart>
      <c:valAx>
        <c:axId val="108927248"/>
        <c:scaling>
          <c:orientation val="minMax"/>
          <c:max val="25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2"/>
                    </a:solidFill>
                    <a:latin typeface="+mn-lt"/>
                    <a:ea typeface="+mn-ea"/>
                    <a:cs typeface="+mn-cs"/>
                  </a:defRPr>
                </a:pPr>
                <a:r>
                  <a:rPr lang="en-US" sz="1200">
                    <a:solidFill>
                      <a:schemeClr val="tx2"/>
                    </a:solidFill>
                  </a:rPr>
                  <a:t>Inertia (GW*s)</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108925288"/>
        <c:crosses val="autoZero"/>
        <c:crossBetween val="midCat"/>
      </c:valAx>
      <c:valAx>
        <c:axId val="108925288"/>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2"/>
                    </a:solidFill>
                    <a:latin typeface="+mn-lt"/>
                    <a:ea typeface="+mn-ea"/>
                    <a:cs typeface="+mn-cs"/>
                  </a:defRPr>
                </a:pPr>
                <a:r>
                  <a:rPr lang="en-US" sz="1200">
                    <a:solidFill>
                      <a:schemeClr val="tx2"/>
                    </a:solidFill>
                  </a:rPr>
                  <a:t>Second</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108927248"/>
        <c:crosses val="autoZero"/>
        <c:crossBetween val="midCat"/>
      </c:valAx>
      <c:spPr>
        <a:noFill/>
        <a:ln>
          <a:noFill/>
        </a:ln>
        <a:effectLst/>
      </c:spPr>
    </c:plotArea>
    <c:legend>
      <c:legendPos val="t"/>
      <c:legendEntry>
        <c:idx val="0"/>
        <c:delete val="1"/>
      </c:legendEntry>
      <c:legendEntry>
        <c:idx val="3"/>
        <c:delete val="1"/>
      </c:legendEntry>
      <c:legendEntry>
        <c:idx val="4"/>
        <c:delete val="1"/>
      </c:legendEntry>
      <c:overlay val="1"/>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'size sensitivity'!$R$3:$R$6</c:f>
              <c:numCache>
                <c:formatCode>0</c:formatCode>
                <c:ptCount val="4"/>
                <c:pt idx="0">
                  <c:v>2750</c:v>
                </c:pt>
                <c:pt idx="1">
                  <c:v>2500</c:v>
                </c:pt>
                <c:pt idx="2">
                  <c:v>2250</c:v>
                </c:pt>
                <c:pt idx="3">
                  <c:v>2000</c:v>
                </c:pt>
              </c:numCache>
            </c:numRef>
          </c:xVal>
          <c:yVal>
            <c:numRef>
              <c:f>'size sensitivity'!$O$3:$O$6</c:f>
              <c:numCache>
                <c:formatCode>0</c:formatCode>
                <c:ptCount val="4"/>
                <c:pt idx="0">
                  <c:v>93.961319767291144</c:v>
                </c:pt>
                <c:pt idx="1">
                  <c:v>75.244241012650761</c:v>
                </c:pt>
                <c:pt idx="2">
                  <c:v>66.573668052127715</c:v>
                </c:pt>
                <c:pt idx="3">
                  <c:v>63.598585368803086</c:v>
                </c:pt>
              </c:numCache>
            </c:numRef>
          </c:yVal>
          <c:smooth val="1"/>
        </c:ser>
        <c:dLbls>
          <c:dLblPos val="t"/>
          <c:showLegendKey val="0"/>
          <c:showVal val="1"/>
          <c:showCatName val="0"/>
          <c:showSerName val="0"/>
          <c:showPercent val="0"/>
          <c:showBubbleSize val="0"/>
        </c:dLbls>
        <c:axId val="151490944"/>
        <c:axId val="151491336"/>
      </c:scatterChart>
      <c:valAx>
        <c:axId val="151490944"/>
        <c:scaling>
          <c:orientation val="minMax"/>
          <c:min val="1800"/>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r>
                  <a:rPr lang="en-US">
                    <a:solidFill>
                      <a:schemeClr val="tx2"/>
                    </a:solidFill>
                  </a:rPr>
                  <a:t>Loss of Gen (MW)</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151491336"/>
        <c:crosses val="autoZero"/>
        <c:crossBetween val="midCat"/>
        <c:majorUnit val="100"/>
        <c:minorUnit val="25"/>
      </c:valAx>
      <c:valAx>
        <c:axId val="1514913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2"/>
                    </a:solidFill>
                    <a:latin typeface="+mn-lt"/>
                    <a:ea typeface="+mn-ea"/>
                    <a:cs typeface="+mn-cs"/>
                  </a:defRPr>
                </a:pPr>
                <a:r>
                  <a:rPr lang="en-US">
                    <a:solidFill>
                      <a:schemeClr val="tx2"/>
                    </a:solidFill>
                  </a:rPr>
                  <a:t>Critical Inertia (GW*s)</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151490944"/>
        <c:crosses val="autoZero"/>
        <c:crossBetween val="midCat"/>
      </c:valAx>
      <c:spPr>
        <a:noFill/>
        <a:ln>
          <a:noFill/>
        </a:ln>
        <a:effectLst/>
      </c:spPr>
    </c:plotArea>
    <c:plotVisOnly val="1"/>
    <c:dispBlanksAs val="gap"/>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fi-FI" sz="1800" b="1" dirty="0"/>
              <a:t>Minumum Inertia (</a:t>
            </a:r>
            <a:r>
              <a:rPr lang="fi-FI" sz="1800" b="1" dirty="0" smtClean="0"/>
              <a:t>GW</a:t>
            </a:r>
            <a:r>
              <a:rPr lang="en-US" sz="1800" b="1" i="0" u="none" strike="noStrike" baseline="0" dirty="0" smtClean="0">
                <a:effectLst/>
              </a:rPr>
              <a:t>·</a:t>
            </a:r>
            <a:r>
              <a:rPr lang="fi-FI" sz="1800" b="1" dirty="0" smtClean="0"/>
              <a:t>s</a:t>
            </a:r>
            <a:r>
              <a:rPr lang="fi-FI" sz="1800" b="1" dirty="0"/>
              <a:t>)</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'Q4'!$C$3</c:f>
              <c:strCache>
                <c:ptCount val="1"/>
                <c:pt idx="0">
                  <c:v>Min (GWs)</c:v>
                </c:pt>
              </c:strCache>
            </c:strRef>
          </c:tx>
          <c:spPr>
            <a:solidFill>
              <a:srgbClr val="00ACC8"/>
            </a:solidFill>
            <a:ln>
              <a:noFill/>
            </a:ln>
            <a:effectLst/>
          </c:spPr>
          <c:invertIfNegative val="0"/>
          <c:cat>
            <c:strRef>
              <c:f>'Q4'!$B$4:$B$9</c:f>
              <c:strCache>
                <c:ptCount val="6"/>
                <c:pt idx="0">
                  <c:v>South Australia</c:v>
                </c:pt>
                <c:pt idx="1">
                  <c:v>Eirgrid</c:v>
                </c:pt>
                <c:pt idx="2">
                  <c:v>Hydro Quebec</c:v>
                </c:pt>
                <c:pt idx="3">
                  <c:v>Nordic TSOs</c:v>
                </c:pt>
                <c:pt idx="4">
                  <c:v>ERCOT</c:v>
                </c:pt>
                <c:pt idx="5">
                  <c:v>NG  UK</c:v>
                </c:pt>
              </c:strCache>
            </c:strRef>
          </c:cat>
          <c:val>
            <c:numRef>
              <c:f>'Q4'!$C$4:$C$9</c:f>
              <c:numCache>
                <c:formatCode>0.00</c:formatCode>
                <c:ptCount val="6"/>
                <c:pt idx="0" formatCode="0">
                  <c:v>2</c:v>
                </c:pt>
                <c:pt idx="1">
                  <c:v>20</c:v>
                </c:pt>
                <c:pt idx="2" formatCode="0">
                  <c:v>60</c:v>
                </c:pt>
                <c:pt idx="3" formatCode="0">
                  <c:v>125</c:v>
                </c:pt>
                <c:pt idx="4" formatCode="0">
                  <c:v>130</c:v>
                </c:pt>
                <c:pt idx="5" formatCode="0">
                  <c:v>200</c:v>
                </c:pt>
              </c:numCache>
            </c:numRef>
          </c:val>
        </c:ser>
        <c:dLbls>
          <c:showLegendKey val="0"/>
          <c:showVal val="0"/>
          <c:showCatName val="0"/>
          <c:showSerName val="0"/>
          <c:showPercent val="0"/>
          <c:showBubbleSize val="0"/>
        </c:dLbls>
        <c:gapWidth val="219"/>
        <c:overlap val="-27"/>
        <c:axId val="151492120"/>
        <c:axId val="151492512"/>
      </c:barChart>
      <c:catAx>
        <c:axId val="15149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1492512"/>
        <c:crosses val="autoZero"/>
        <c:auto val="1"/>
        <c:lblAlgn val="ctr"/>
        <c:lblOffset val="100"/>
        <c:noMultiLvlLbl val="0"/>
      </c:catAx>
      <c:valAx>
        <c:axId val="151492512"/>
        <c:scaling>
          <c:orientation val="minMax"/>
          <c:max val="2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14921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rgbClr val="5B6770"/>
                </a:solidFill>
                <a:latin typeface="Arial" panose="020B0604020202020204" pitchFamily="34" charset="0"/>
                <a:ea typeface="+mn-ea"/>
                <a:cs typeface="Arial" panose="020B0604020202020204" pitchFamily="34" charset="0"/>
              </a:defRPr>
            </a:pPr>
            <a:r>
              <a:rPr lang="fi-FI" sz="1800" b="1" dirty="0" smtClean="0">
                <a:solidFill>
                  <a:srgbClr val="5B6770"/>
                </a:solidFill>
                <a:latin typeface="Arial" panose="020B0604020202020204" pitchFamily="34" charset="0"/>
                <a:cs typeface="Arial" panose="020B0604020202020204" pitchFamily="34" charset="0"/>
              </a:rPr>
              <a:t>RCC</a:t>
            </a:r>
            <a:r>
              <a:rPr lang="fi-FI" sz="1800" b="1" baseline="0" dirty="0" smtClean="0">
                <a:solidFill>
                  <a:srgbClr val="5B6770"/>
                </a:solidFill>
                <a:latin typeface="Arial" panose="020B0604020202020204" pitchFamily="34" charset="0"/>
                <a:cs typeface="Arial" panose="020B0604020202020204" pitchFamily="34" charset="0"/>
              </a:rPr>
              <a:t> </a:t>
            </a:r>
            <a:r>
              <a:rPr lang="fi-FI" sz="1800" b="1" dirty="0" smtClean="0">
                <a:solidFill>
                  <a:srgbClr val="5B6770"/>
                </a:solidFill>
                <a:latin typeface="Arial" panose="020B0604020202020204" pitchFamily="34" charset="0"/>
                <a:cs typeface="Arial" panose="020B0604020202020204" pitchFamily="34" charset="0"/>
              </a:rPr>
              <a:t>(MW</a:t>
            </a:r>
            <a:r>
              <a:rPr lang="fi-FI" sz="1800" b="1" dirty="0">
                <a:solidFill>
                  <a:srgbClr val="5B6770"/>
                </a:solidFill>
                <a:latin typeface="Arial" panose="020B0604020202020204" pitchFamily="34" charset="0"/>
                <a:cs typeface="Arial" panose="020B0604020202020204" pitchFamily="34" charset="0"/>
              </a:rPr>
              <a:t>)</a:t>
            </a:r>
          </a:p>
        </c:rich>
      </c:tx>
      <c:overlay val="0"/>
      <c:spPr>
        <a:noFill/>
        <a:ln>
          <a:noFill/>
        </a:ln>
        <a:effectLst/>
      </c:spPr>
      <c:txPr>
        <a:bodyPr rot="0" spcFirstLastPara="1" vertOverflow="ellipsis" vert="horz" wrap="square" anchor="ctr" anchorCtr="1"/>
        <a:lstStyle/>
        <a:p>
          <a:pPr>
            <a:defRPr sz="1800" b="1" i="0" u="none" strike="noStrike" kern="1200" spc="0" baseline="0">
              <a:solidFill>
                <a:srgbClr val="5B677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376721178540333"/>
          <c:y val="0.15516284738813985"/>
          <c:w val="0.82753571862628483"/>
          <c:h val="0.64609616410085946"/>
        </c:manualLayout>
      </c:layout>
      <c:barChart>
        <c:barDir val="col"/>
        <c:grouping val="clustered"/>
        <c:varyColors val="0"/>
        <c:ser>
          <c:idx val="0"/>
          <c:order val="0"/>
          <c:tx>
            <c:strRef>
              <c:f>'Q6 Graph'!$D$3</c:f>
              <c:strCache>
                <c:ptCount val="1"/>
                <c:pt idx="0">
                  <c:v>Under-frequency side</c:v>
                </c:pt>
              </c:strCache>
            </c:strRef>
          </c:tx>
          <c:spPr>
            <a:solidFill>
              <a:srgbClr val="910258"/>
            </a:solidFill>
            <a:ln>
              <a:noFill/>
            </a:ln>
            <a:effectLst/>
          </c:spPr>
          <c:invertIfNegative val="0"/>
          <c:cat>
            <c:strRef>
              <c:f>'Q6 Graph'!$B$4:$B$9</c:f>
              <c:strCache>
                <c:ptCount val="6"/>
                <c:pt idx="0">
                  <c:v>ERCOT</c:v>
                </c:pt>
                <c:pt idx="1">
                  <c:v>NG  UK</c:v>
                </c:pt>
                <c:pt idx="2">
                  <c:v>Hydro Quebec</c:v>
                </c:pt>
                <c:pt idx="3">
                  <c:v>Nordic TSOs</c:v>
                </c:pt>
                <c:pt idx="4">
                  <c:v>South Australia</c:v>
                </c:pt>
                <c:pt idx="5">
                  <c:v>Eirgrid</c:v>
                </c:pt>
              </c:strCache>
            </c:strRef>
          </c:cat>
          <c:val>
            <c:numRef>
              <c:f>'Q6 Graph'!$D$4:$D$9</c:f>
              <c:numCache>
                <c:formatCode>General</c:formatCode>
                <c:ptCount val="6"/>
                <c:pt idx="0">
                  <c:v>2752</c:v>
                </c:pt>
                <c:pt idx="1">
                  <c:v>1800</c:v>
                </c:pt>
                <c:pt idx="2">
                  <c:v>1700</c:v>
                </c:pt>
                <c:pt idx="3">
                  <c:v>1450</c:v>
                </c:pt>
                <c:pt idx="4">
                  <c:v>760</c:v>
                </c:pt>
                <c:pt idx="5">
                  <c:v>500</c:v>
                </c:pt>
              </c:numCache>
            </c:numRef>
          </c:val>
        </c:ser>
        <c:dLbls>
          <c:showLegendKey val="0"/>
          <c:showVal val="0"/>
          <c:showCatName val="0"/>
          <c:showSerName val="0"/>
          <c:showPercent val="0"/>
          <c:showBubbleSize val="0"/>
        </c:dLbls>
        <c:gapWidth val="219"/>
        <c:overlap val="-27"/>
        <c:axId val="151493688"/>
        <c:axId val="151494080"/>
      </c:barChart>
      <c:catAx>
        <c:axId val="15149368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5B6770"/>
                </a:solidFill>
                <a:latin typeface="Arial" panose="020B0604020202020204" pitchFamily="34" charset="0"/>
                <a:ea typeface="+mn-ea"/>
                <a:cs typeface="Arial" panose="020B0604020202020204" pitchFamily="34" charset="0"/>
              </a:defRPr>
            </a:pPr>
            <a:endParaRPr lang="en-US"/>
          </a:p>
        </c:txPr>
        <c:crossAx val="151494080"/>
        <c:crosses val="autoZero"/>
        <c:auto val="1"/>
        <c:lblAlgn val="ctr"/>
        <c:lblOffset val="100"/>
        <c:noMultiLvlLbl val="0"/>
      </c:catAx>
      <c:valAx>
        <c:axId val="1514940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5B6770"/>
                </a:solidFill>
                <a:latin typeface="Arial" panose="020B0604020202020204" pitchFamily="34" charset="0"/>
                <a:ea typeface="+mn-ea"/>
                <a:cs typeface="Arial" panose="020B0604020202020204" pitchFamily="34" charset="0"/>
              </a:defRPr>
            </a:pPr>
            <a:endParaRPr lang="en-US"/>
          </a:p>
        </c:txPr>
        <c:crossAx val="1514936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rgbClr val="5B677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0.15212</cdr:x>
      <cdr:y>0.62796</cdr:y>
    </cdr:from>
    <cdr:to>
      <cdr:x>0.24587</cdr:x>
      <cdr:y>0.71695</cdr:y>
    </cdr:to>
    <cdr:sp macro="" textlink="">
      <cdr:nvSpPr>
        <cdr:cNvPr id="3" name="TextBox 10"/>
        <cdr:cNvSpPr txBox="1"/>
      </cdr:nvSpPr>
      <cdr:spPr>
        <a:xfrm xmlns:a="http://schemas.openxmlformats.org/drawingml/2006/main">
          <a:off x="1112808" y="2823179"/>
          <a:ext cx="685800" cy="40008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000" b="1" dirty="0" smtClean="0">
              <a:solidFill>
                <a:schemeClr val="tx2"/>
              </a:solidFill>
              <a:latin typeface="Arial" panose="020B0604020202020204" pitchFamily="34" charset="0"/>
              <a:cs typeface="Arial" panose="020B0604020202020204" pitchFamily="34" charset="0"/>
            </a:rPr>
            <a:t>59.1 Hz</a:t>
          </a:r>
        </a:p>
        <a:p xmlns:a="http://schemas.openxmlformats.org/drawingml/2006/main">
          <a:pPr algn="ctr"/>
          <a:endParaRPr lang="en-US" sz="1000" b="1" dirty="0">
            <a:solidFill>
              <a:schemeClr val="tx2"/>
            </a:solidFill>
            <a:latin typeface="Arial" panose="020B0604020202020204" pitchFamily="34" charset="0"/>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1/24/2018</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1/24/2018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EDF04B7B-5F70-4973-8CA6-A02BC8D71552}" type="slidenum">
              <a:rPr lang="en-US" smtClean="0"/>
              <a:pPr>
                <a:defRPr/>
              </a:pPr>
              <a:t>6</a:t>
            </a:fld>
            <a:endParaRPr lang="en-US"/>
          </a:p>
        </p:txBody>
      </p:sp>
    </p:spTree>
    <p:extLst>
      <p:ext uri="{BB962C8B-B14F-4D97-AF65-F5344CB8AC3E}">
        <p14:creationId xmlns:p14="http://schemas.microsoft.com/office/powerpoint/2010/main" val="3334051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2851780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72613F-3576-4EE9-945C-25503B987A39}"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1184015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33729768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Slide Number Placeholder 3"/>
          <p:cNvSpPr>
            <a:spLocks noGrp="1"/>
          </p:cNvSpPr>
          <p:nvPr>
            <p:ph type="sldNum" sz="quarter" idx="10"/>
          </p:nvPr>
        </p:nvSpPr>
        <p:spPr/>
        <p:txBody>
          <a:bodyPr/>
          <a:lstStyle/>
          <a:p>
            <a:fld id="{A772613F-3576-4EE9-945C-25503B987A39}"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18667849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Slide Number Placeholder 3"/>
          <p:cNvSpPr>
            <a:spLocks noGrp="1"/>
          </p:cNvSpPr>
          <p:nvPr>
            <p:ph type="sldNum" sz="quarter" idx="10"/>
          </p:nvPr>
        </p:nvSpPr>
        <p:spPr/>
        <p:txBody>
          <a:bodyPr/>
          <a:lstStyle/>
          <a:p>
            <a:fld id="{A772613F-3576-4EE9-945C-25503B987A39}"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22316852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72613F-3576-4EE9-945C-25503B987A39}"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15676872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16948707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17061573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21355671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57</a:t>
            </a:fld>
            <a:endParaRPr lang="en-US">
              <a:solidFill>
                <a:prstClr val="black"/>
              </a:solidFill>
            </a:endParaRPr>
          </a:p>
        </p:txBody>
      </p:sp>
    </p:spTree>
    <p:extLst>
      <p:ext uri="{BB962C8B-B14F-4D97-AF65-F5344CB8AC3E}">
        <p14:creationId xmlns:p14="http://schemas.microsoft.com/office/powerpoint/2010/main" val="2685058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EDF04B7B-5F70-4973-8CA6-A02BC8D71552}" type="slidenum">
              <a:rPr lang="en-US" smtClean="0"/>
              <a:pPr>
                <a:defRPr/>
              </a:pPr>
              <a:t>7</a:t>
            </a:fld>
            <a:endParaRPr lang="en-US"/>
          </a:p>
        </p:txBody>
      </p:sp>
    </p:spTree>
    <p:extLst>
      <p:ext uri="{BB962C8B-B14F-4D97-AF65-F5344CB8AC3E}">
        <p14:creationId xmlns:p14="http://schemas.microsoft.com/office/powerpoint/2010/main" val="20601372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72613F-3576-4EE9-945C-25503B987A39}" type="slidenum">
              <a:rPr lang="en-US" smtClean="0">
                <a:solidFill>
                  <a:prstClr val="black"/>
                </a:solidFill>
              </a:rPr>
              <a:pPr/>
              <a:t>70</a:t>
            </a:fld>
            <a:endParaRPr lang="en-US">
              <a:solidFill>
                <a:prstClr val="black"/>
              </a:solidFill>
            </a:endParaRPr>
          </a:p>
        </p:txBody>
      </p:sp>
    </p:spTree>
    <p:extLst>
      <p:ext uri="{BB962C8B-B14F-4D97-AF65-F5344CB8AC3E}">
        <p14:creationId xmlns:p14="http://schemas.microsoft.com/office/powerpoint/2010/main" val="33070963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Resource Contingency Criteria :</a:t>
            </a:r>
          </a:p>
          <a:p>
            <a:endParaRPr lang="en-US" dirty="0" smtClean="0"/>
          </a:p>
          <a:p>
            <a:r>
              <a:rPr lang="en-US" dirty="0" smtClean="0"/>
              <a:t> Largest category C loss‐of‐resource event (N‐2) </a:t>
            </a:r>
          </a:p>
          <a:p>
            <a:r>
              <a:rPr lang="en-US" dirty="0" smtClean="0"/>
              <a:t> Largest total generating plant with common voltage switchyard </a:t>
            </a:r>
          </a:p>
          <a:p>
            <a:r>
              <a:rPr lang="en-US" dirty="0" smtClean="0"/>
              <a:t> Largest loss of generation in the interconnection in the last 10 years</a:t>
            </a:r>
            <a:endParaRPr lang="en-US" dirty="0"/>
          </a:p>
        </p:txBody>
      </p:sp>
      <p:sp>
        <p:nvSpPr>
          <p:cNvPr id="4" name="Slide Number Placeholder 3"/>
          <p:cNvSpPr>
            <a:spLocks noGrp="1"/>
          </p:cNvSpPr>
          <p:nvPr>
            <p:ph type="sldNum" sz="quarter" idx="10"/>
          </p:nvPr>
        </p:nvSpPr>
        <p:spPr/>
        <p:txBody>
          <a:bodyPr/>
          <a:lstStyle/>
          <a:p>
            <a:fld id="{B6569273-CC8D-4E7B-80EF-60B8782D91F0}" type="slidenum">
              <a:rPr lang="en-US" smtClean="0">
                <a:solidFill>
                  <a:prstClr val="black"/>
                </a:solidFill>
              </a:rPr>
              <a:pPr/>
              <a:t>71</a:t>
            </a:fld>
            <a:endParaRPr lang="en-US">
              <a:solidFill>
                <a:prstClr val="black"/>
              </a:solidFill>
            </a:endParaRPr>
          </a:p>
        </p:txBody>
      </p:sp>
    </p:spTree>
    <p:extLst>
      <p:ext uri="{BB962C8B-B14F-4D97-AF65-F5344CB8AC3E}">
        <p14:creationId xmlns:p14="http://schemas.microsoft.com/office/powerpoint/2010/main" val="35027136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569273-CC8D-4E7B-80EF-60B8782D91F0}" type="slidenum">
              <a:rPr lang="en-US" smtClean="0">
                <a:solidFill>
                  <a:prstClr val="black"/>
                </a:solidFill>
              </a:rPr>
              <a:pPr/>
              <a:t>72</a:t>
            </a:fld>
            <a:endParaRPr lang="en-US">
              <a:solidFill>
                <a:prstClr val="black"/>
              </a:solidFill>
            </a:endParaRPr>
          </a:p>
        </p:txBody>
      </p:sp>
    </p:spTree>
    <p:extLst>
      <p:ext uri="{BB962C8B-B14F-4D97-AF65-F5344CB8AC3E}">
        <p14:creationId xmlns:p14="http://schemas.microsoft.com/office/powerpoint/2010/main" val="12614171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569273-CC8D-4E7B-80EF-60B8782D91F0}" type="slidenum">
              <a:rPr lang="en-US" smtClean="0">
                <a:solidFill>
                  <a:prstClr val="black"/>
                </a:solidFill>
              </a:rPr>
              <a:pPr/>
              <a:t>73</a:t>
            </a:fld>
            <a:endParaRPr lang="en-US">
              <a:solidFill>
                <a:prstClr val="black"/>
              </a:solidFill>
            </a:endParaRPr>
          </a:p>
        </p:txBody>
      </p:sp>
    </p:spTree>
    <p:extLst>
      <p:ext uri="{BB962C8B-B14F-4D97-AF65-F5344CB8AC3E}">
        <p14:creationId xmlns:p14="http://schemas.microsoft.com/office/powerpoint/2010/main" val="27605443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569273-CC8D-4E7B-80EF-60B8782D91F0}" type="slidenum">
              <a:rPr lang="en-US" smtClean="0">
                <a:solidFill>
                  <a:prstClr val="black"/>
                </a:solidFill>
              </a:rPr>
              <a:pPr/>
              <a:t>76</a:t>
            </a:fld>
            <a:endParaRPr lang="en-US">
              <a:solidFill>
                <a:prstClr val="black"/>
              </a:solidFill>
            </a:endParaRPr>
          </a:p>
        </p:txBody>
      </p:sp>
    </p:spTree>
    <p:extLst>
      <p:ext uri="{BB962C8B-B14F-4D97-AF65-F5344CB8AC3E}">
        <p14:creationId xmlns:p14="http://schemas.microsoft.com/office/powerpoint/2010/main" val="20412647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569273-CC8D-4E7B-80EF-60B8782D91F0}" type="slidenum">
              <a:rPr lang="en-US" smtClean="0">
                <a:solidFill>
                  <a:prstClr val="black"/>
                </a:solidFill>
              </a:rPr>
              <a:pPr/>
              <a:t>77</a:t>
            </a:fld>
            <a:endParaRPr lang="en-US">
              <a:solidFill>
                <a:prstClr val="black"/>
              </a:solidFill>
            </a:endParaRPr>
          </a:p>
        </p:txBody>
      </p:sp>
    </p:spTree>
    <p:extLst>
      <p:ext uri="{BB962C8B-B14F-4D97-AF65-F5344CB8AC3E}">
        <p14:creationId xmlns:p14="http://schemas.microsoft.com/office/powerpoint/2010/main" val="41743119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569273-CC8D-4E7B-80EF-60B8782D91F0}" type="slidenum">
              <a:rPr lang="en-US" smtClean="0">
                <a:solidFill>
                  <a:prstClr val="black"/>
                </a:solidFill>
              </a:rPr>
              <a:pPr/>
              <a:t>78</a:t>
            </a:fld>
            <a:endParaRPr lang="en-US">
              <a:solidFill>
                <a:prstClr val="black"/>
              </a:solidFill>
            </a:endParaRPr>
          </a:p>
        </p:txBody>
      </p:sp>
    </p:spTree>
    <p:extLst>
      <p:ext uri="{BB962C8B-B14F-4D97-AF65-F5344CB8AC3E}">
        <p14:creationId xmlns:p14="http://schemas.microsoft.com/office/powerpoint/2010/main" val="17979611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569273-CC8D-4E7B-80EF-60B8782D91F0}" type="slidenum">
              <a:rPr lang="en-US" smtClean="0">
                <a:solidFill>
                  <a:prstClr val="black"/>
                </a:solidFill>
              </a:rPr>
              <a:pPr/>
              <a:t>79</a:t>
            </a:fld>
            <a:endParaRPr lang="en-US">
              <a:solidFill>
                <a:prstClr val="black"/>
              </a:solidFill>
            </a:endParaRPr>
          </a:p>
        </p:txBody>
      </p:sp>
    </p:spTree>
    <p:extLst>
      <p:ext uri="{BB962C8B-B14F-4D97-AF65-F5344CB8AC3E}">
        <p14:creationId xmlns:p14="http://schemas.microsoft.com/office/powerpoint/2010/main" val="16159738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FORMAT</a:t>
            </a:r>
            <a:endParaRPr lang="en-US" dirty="0"/>
          </a:p>
        </p:txBody>
      </p:sp>
      <p:sp>
        <p:nvSpPr>
          <p:cNvPr id="4" name="Slide Number Placeholder 3"/>
          <p:cNvSpPr>
            <a:spLocks noGrp="1"/>
          </p:cNvSpPr>
          <p:nvPr>
            <p:ph type="sldNum" sz="quarter" idx="10"/>
          </p:nvPr>
        </p:nvSpPr>
        <p:spPr/>
        <p:txBody>
          <a:bodyPr/>
          <a:lstStyle/>
          <a:p>
            <a:fld id="{B6569273-CC8D-4E7B-80EF-60B8782D91F0}" type="slidenum">
              <a:rPr lang="en-US" smtClean="0">
                <a:solidFill>
                  <a:prstClr val="black"/>
                </a:solidFill>
              </a:rPr>
              <a:pPr/>
              <a:t>81</a:t>
            </a:fld>
            <a:endParaRPr lang="en-US">
              <a:solidFill>
                <a:prstClr val="black"/>
              </a:solidFill>
            </a:endParaRPr>
          </a:p>
        </p:txBody>
      </p:sp>
    </p:spTree>
    <p:extLst>
      <p:ext uri="{BB962C8B-B14F-4D97-AF65-F5344CB8AC3E}">
        <p14:creationId xmlns:p14="http://schemas.microsoft.com/office/powerpoint/2010/main" val="6477155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569273-CC8D-4E7B-80EF-60B8782D91F0}" type="slidenum">
              <a:rPr lang="en-US" smtClean="0">
                <a:solidFill>
                  <a:prstClr val="black"/>
                </a:solidFill>
              </a:rPr>
              <a:pPr/>
              <a:t>82</a:t>
            </a:fld>
            <a:endParaRPr lang="en-US">
              <a:solidFill>
                <a:prstClr val="black"/>
              </a:solidFill>
            </a:endParaRPr>
          </a:p>
        </p:txBody>
      </p:sp>
    </p:spTree>
    <p:extLst>
      <p:ext uri="{BB962C8B-B14F-4D97-AF65-F5344CB8AC3E}">
        <p14:creationId xmlns:p14="http://schemas.microsoft.com/office/powerpoint/2010/main" val="3340195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EDF04B7B-5F70-4973-8CA6-A02BC8D71552}" type="slidenum">
              <a:rPr lang="en-US" smtClean="0"/>
              <a:pPr>
                <a:defRPr/>
              </a:pPr>
              <a:t>8</a:t>
            </a:fld>
            <a:endParaRPr lang="en-US"/>
          </a:p>
        </p:txBody>
      </p:sp>
    </p:spTree>
    <p:extLst>
      <p:ext uri="{BB962C8B-B14F-4D97-AF65-F5344CB8AC3E}">
        <p14:creationId xmlns:p14="http://schemas.microsoft.com/office/powerpoint/2010/main" val="558839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569273-CC8D-4E7B-80EF-60B8782D91F0}" type="slidenum">
              <a:rPr lang="en-US" smtClean="0">
                <a:solidFill>
                  <a:prstClr val="black"/>
                </a:solidFill>
              </a:rPr>
              <a:pPr/>
              <a:t>83</a:t>
            </a:fld>
            <a:endParaRPr lang="en-US">
              <a:solidFill>
                <a:prstClr val="black"/>
              </a:solidFill>
            </a:endParaRPr>
          </a:p>
        </p:txBody>
      </p:sp>
    </p:spTree>
    <p:extLst>
      <p:ext uri="{BB962C8B-B14F-4D97-AF65-F5344CB8AC3E}">
        <p14:creationId xmlns:p14="http://schemas.microsoft.com/office/powerpoint/2010/main" val="4427433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B6569273-CC8D-4E7B-80EF-60B8782D91F0}" type="slidenum">
              <a:rPr lang="en-US" smtClean="0">
                <a:solidFill>
                  <a:prstClr val="black"/>
                </a:solidFill>
              </a:rPr>
              <a:pPr/>
              <a:t>84</a:t>
            </a:fld>
            <a:endParaRPr lang="en-US">
              <a:solidFill>
                <a:prstClr val="black"/>
              </a:solidFill>
            </a:endParaRPr>
          </a:p>
        </p:txBody>
      </p:sp>
    </p:spTree>
    <p:extLst>
      <p:ext uri="{BB962C8B-B14F-4D97-AF65-F5344CB8AC3E}">
        <p14:creationId xmlns:p14="http://schemas.microsoft.com/office/powerpoint/2010/main" val="28918232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72613F-3576-4EE9-945C-25503B987A39}" type="slidenum">
              <a:rPr lang="en-US" smtClean="0">
                <a:solidFill>
                  <a:prstClr val="black"/>
                </a:solidFill>
              </a:rPr>
              <a:pPr/>
              <a:t>87</a:t>
            </a:fld>
            <a:endParaRPr lang="en-US">
              <a:solidFill>
                <a:prstClr val="black"/>
              </a:solidFill>
            </a:endParaRPr>
          </a:p>
        </p:txBody>
      </p:sp>
    </p:spTree>
    <p:extLst>
      <p:ext uri="{BB962C8B-B14F-4D97-AF65-F5344CB8AC3E}">
        <p14:creationId xmlns:p14="http://schemas.microsoft.com/office/powerpoint/2010/main" val="3368953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EDF04B7B-5F70-4973-8CA6-A02BC8D71552}" type="slidenum">
              <a:rPr lang="en-US" smtClean="0"/>
              <a:pPr>
                <a:defRPr/>
              </a:pPr>
              <a:t>13</a:t>
            </a:fld>
            <a:endParaRPr lang="en-US"/>
          </a:p>
        </p:txBody>
      </p:sp>
    </p:spTree>
    <p:extLst>
      <p:ext uri="{BB962C8B-B14F-4D97-AF65-F5344CB8AC3E}">
        <p14:creationId xmlns:p14="http://schemas.microsoft.com/office/powerpoint/2010/main" val="274866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477610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3387653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trike="sngStrike" dirty="0" smtClean="0"/>
              <a:t>Unstable response in the PSS/e dynamic flat start simulation for an acceptable steady state power flow condition.</a:t>
            </a:r>
          </a:p>
          <a:p>
            <a:endParaRPr lang="en-US" strike="sngStrike" dirty="0" smtClean="0"/>
          </a:p>
          <a:p>
            <a:r>
              <a:rPr lang="en-US" strike="sngStrike" dirty="0" smtClean="0"/>
              <a:t>Condensers were added to improve the system strength to obtain acceptable dynamic flat start cases.</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746693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trike="sngStrike" dirty="0" smtClean="0"/>
              <a:t>Unstable response in the PSS/e dynamic flat start simulation for an acceptable steady state power flow condition.</a:t>
            </a:r>
          </a:p>
          <a:p>
            <a:endParaRPr lang="en-US" strike="sngStrike" dirty="0" smtClean="0"/>
          </a:p>
          <a:p>
            <a:r>
              <a:rPr lang="en-US" strike="sngStrike" dirty="0" smtClean="0"/>
              <a:t>Condensers were added to improve the system strength to obtain acceptable dynamic flat start cases.</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2673768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72613F-3576-4EE9-945C-25503B987A39}"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671939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solidFill>
                  <a:prstClr val="black">
                    <a:tint val="75000"/>
                  </a:prstClr>
                </a:solidFill>
              </a:rPr>
              <a:t>Footer text goes here.</a:t>
            </a:r>
            <a:endParaRPr lang="en-US" dirty="0">
              <a:solidFill>
                <a:prstClr val="black">
                  <a:tint val="75000"/>
                </a:prstClr>
              </a:solidFill>
            </a:endParaRPr>
          </a:p>
        </p:txBody>
      </p:sp>
      <p:sp>
        <p:nvSpPr>
          <p:cNvPr id="7" name="Slide Number Placeholder 5"/>
          <p:cNvSpPr>
            <a:spLocks noGrp="1"/>
          </p:cNvSpPr>
          <p:nvPr>
            <p:ph type="sldNum" sz="quarter" idx="4"/>
          </p:nvPr>
        </p:nvSpPr>
        <p:spPr>
          <a:xfrm>
            <a:off x="8229600" y="6569075"/>
            <a:ext cx="457200" cy="212725"/>
          </a:xfrm>
          <a:prstGeom prst="rect">
            <a:avLst/>
          </a:prstGeom>
        </p:spPr>
        <p:txBody>
          <a:bodyPr vert="horz" lIns="91440" tIns="45720" rIns="91440" bIns="45720" rtlCol="0" anchor="ctr"/>
          <a:lstStyle>
            <a:lvl1pPr algn="ctr">
              <a:defRPr sz="900">
                <a:solidFill>
                  <a:schemeClr val="bg1"/>
                </a:solidFill>
              </a:defRPr>
            </a:lvl1pPr>
          </a:lstStyle>
          <a:p>
            <a:fld id="{1D93BD3E-1E9A-4970-A6F7-E7AC52762E0C}" type="slidenum">
              <a:rPr lang="en-US" smtClean="0"/>
              <a:pPr/>
              <a:t>‹#›</a:t>
            </a:fld>
            <a:endParaRPr lang="en-US" dirty="0"/>
          </a:p>
        </p:txBody>
      </p:sp>
      <p:cxnSp>
        <p:nvCxnSpPr>
          <p:cNvPr id="8" name="Straight Connector 7"/>
          <p:cNvCxnSpPr/>
          <p:nvPr userDrawn="1"/>
        </p:nvCxnSpPr>
        <p:spPr>
          <a:xfrm>
            <a:off x="1428750" y="2625326"/>
            <a:ext cx="62865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1428750" y="4232673"/>
            <a:ext cx="62865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2"/>
          <p:cNvSpPr>
            <a:spLocks noGrp="1"/>
          </p:cNvSpPr>
          <p:nvPr>
            <p:ph idx="16"/>
          </p:nvPr>
        </p:nvSpPr>
        <p:spPr>
          <a:xfrm>
            <a:off x="1428750" y="2895600"/>
            <a:ext cx="6286500" cy="990600"/>
          </a:xfrm>
          <a:prstGeom prst="rect">
            <a:avLst/>
          </a:prstGeom>
        </p:spPr>
        <p:txBody>
          <a:bodyPr/>
          <a:lstStyle>
            <a:lvl1pPr marL="0" indent="0" algn="ctr">
              <a:buNone/>
              <a:defRPr sz="3200" b="1" cap="small"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smtClean="0"/>
              <a:t>Click to edit Master text styles</a:t>
            </a:r>
          </a:p>
        </p:txBody>
      </p:sp>
    </p:spTree>
    <p:extLst>
      <p:ext uri="{BB962C8B-B14F-4D97-AF65-F5344CB8AC3E}">
        <p14:creationId xmlns:p14="http://schemas.microsoft.com/office/powerpoint/2010/main" val="55706943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3200" b="1">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04800" y="855406"/>
            <a:ext cx="8534400" cy="5064627"/>
          </a:xfrm>
          <a:prstGeom prst="rect">
            <a:avLst/>
          </a:prstGeom>
        </p:spPr>
        <p:txBody>
          <a:bodyPr/>
          <a:lstStyle>
            <a:lvl1pPr>
              <a:defRPr sz="1800"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dirty="0" smtClean="0">
                <a:solidFill>
                  <a:prstClr val="black">
                    <a:tint val="75000"/>
                  </a:prstClr>
                </a:solidFill>
              </a:rPr>
              <a:t>Footer text goes here.</a:t>
            </a:r>
            <a:endParaRPr lang="en-US" dirty="0">
              <a:solidFill>
                <a:prstClr val="black">
                  <a:tint val="75000"/>
                </a:prstClr>
              </a:solidFill>
            </a:endParaRP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8219768" y="6553200"/>
            <a:ext cx="457200" cy="212725"/>
          </a:xfrm>
          <a:prstGeom prst="rect">
            <a:avLst/>
          </a:prstGeom>
        </p:spPr>
        <p:txBody>
          <a:bodyPr vert="horz" lIns="91440" tIns="45720" rIns="91440" bIns="45720" rtlCol="0" anchor="ctr"/>
          <a:lstStyle>
            <a:lvl1pPr algn="ctr">
              <a:defRPr sz="900">
                <a:solidFill>
                  <a:schemeClr val="bg1"/>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26092711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solidFill>
                  <a:schemeClr val="bg1"/>
                </a:solidFill>
              </a:defRPr>
            </a:lvl1pPr>
          </a:lstStyle>
          <a:p>
            <a:fld id="{CDB75BAC-74D7-43DA-9DE7-3912ED22B407}" type="slidenum">
              <a:rPr lang="en-US" smtClean="0"/>
              <a:pPr/>
              <a:t>‹#›</a:t>
            </a:fld>
            <a:endParaRPr lang="en-US" dirty="0"/>
          </a:p>
        </p:txBody>
      </p:sp>
      <p:sp>
        <p:nvSpPr>
          <p:cNvPr id="8" name="Rectangle 7"/>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cxnSp>
        <p:nvCxnSpPr>
          <p:cNvPr id="9" name="Straight Connector 8"/>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a:spLocks noGrp="1"/>
          </p:cNvSpPr>
          <p:nvPr>
            <p:ph idx="13"/>
          </p:nvPr>
        </p:nvSpPr>
        <p:spPr>
          <a:xfrm>
            <a:off x="4636008" y="863346"/>
            <a:ext cx="4206240" cy="5064627"/>
          </a:xfrm>
          <a:prstGeom prst="rect">
            <a:avLst/>
          </a:prstGeom>
        </p:spPr>
        <p:txBody>
          <a:bodyPr/>
          <a:lstStyle>
            <a:lvl1pPr>
              <a:defRPr sz="1800"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idx="1"/>
          </p:nvPr>
        </p:nvSpPr>
        <p:spPr>
          <a:xfrm>
            <a:off x="304800" y="855406"/>
            <a:ext cx="4206240" cy="5064627"/>
          </a:xfrm>
          <a:prstGeom prst="rect">
            <a:avLst/>
          </a:prstGeom>
        </p:spPr>
        <p:txBody>
          <a:bodyPr/>
          <a:lstStyle>
            <a:lvl1pPr>
              <a:defRPr sz="1800"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itle 1"/>
          <p:cNvSpPr>
            <a:spLocks noGrp="1"/>
          </p:cNvSpPr>
          <p:nvPr>
            <p:ph type="title"/>
          </p:nvPr>
        </p:nvSpPr>
        <p:spPr>
          <a:xfrm>
            <a:off x="381000" y="243682"/>
            <a:ext cx="8458200" cy="518318"/>
          </a:xfrm>
          <a:prstGeom prst="rect">
            <a:avLst/>
          </a:prstGeom>
        </p:spPr>
        <p:txBody>
          <a:bodyPr/>
          <a:lstStyle>
            <a:lvl1pPr algn="l">
              <a:defRPr sz="3200" b="1">
                <a:solidFill>
                  <a:schemeClr val="accent1"/>
                </a:solidFill>
              </a:defRPr>
            </a:lvl1pPr>
          </a:lstStyle>
          <a:p>
            <a:r>
              <a:rPr lang="en-US" dirty="0" smtClean="0"/>
              <a:t>Click to edit Master title style</a:t>
            </a:r>
            <a:endParaRPr lang="en-US" dirty="0"/>
          </a:p>
        </p:txBody>
      </p:sp>
      <p:sp>
        <p:nvSpPr>
          <p:cNvPr id="13" name="Footer Placeholder 4"/>
          <p:cNvSpPr>
            <a:spLocks noGrp="1"/>
          </p:cNvSpPr>
          <p:nvPr>
            <p:ph type="ftr" sz="quarter" idx="11"/>
          </p:nvPr>
        </p:nvSpPr>
        <p:spPr>
          <a:xfrm>
            <a:off x="2743200" y="6553200"/>
            <a:ext cx="4038600" cy="228600"/>
          </a:xfrm>
        </p:spPr>
        <p:txBody>
          <a:bodyPr/>
          <a:lstStyle/>
          <a:p>
            <a:r>
              <a:rPr lang="en-US" dirty="0" smtClean="0">
                <a:solidFill>
                  <a:prstClr val="black">
                    <a:tint val="75000"/>
                  </a:prstClr>
                </a:solidFill>
              </a:rPr>
              <a:t>Footer text goes here.</a:t>
            </a:r>
            <a:endParaRPr lang="en-US" dirty="0">
              <a:solidFill>
                <a:prstClr val="black">
                  <a:tint val="75000"/>
                </a:prstClr>
              </a:solidFill>
            </a:endParaRPr>
          </a:p>
        </p:txBody>
      </p:sp>
    </p:spTree>
    <p:extLst>
      <p:ext uri="{BB962C8B-B14F-4D97-AF65-F5344CB8AC3E}">
        <p14:creationId xmlns:p14="http://schemas.microsoft.com/office/powerpoint/2010/main" val="320985383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lvl1pPr>
              <a:defRPr>
                <a:solidFill>
                  <a:schemeClr val="bg1"/>
                </a:solidFill>
              </a:defRPr>
            </a:lvl1pPr>
          </a:lstStyle>
          <a:p>
            <a:fld id="{0E7085C4-D6A8-46D9-A1BA-F87C2DEFFCDB}" type="slidenum">
              <a:rPr lang="en-US" smtClean="0"/>
              <a:pPr/>
              <a:t>‹#›</a:t>
            </a:fld>
            <a:endParaRPr lang="en-US" dirty="0"/>
          </a:p>
        </p:txBody>
      </p:sp>
      <p:sp>
        <p:nvSpPr>
          <p:cNvPr id="10" name="Rectangle 9"/>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cxnSp>
        <p:nvCxnSpPr>
          <p:cNvPr id="11" name="Straight Connector 10"/>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3"/>
          </p:nvPr>
        </p:nvSpPr>
        <p:spPr>
          <a:xfrm>
            <a:off x="4636008" y="1695200"/>
            <a:ext cx="4206240" cy="4232773"/>
          </a:xfrm>
          <a:prstGeom prst="rect">
            <a:avLst/>
          </a:prstGeom>
        </p:spPr>
        <p:txBody>
          <a:bodyPr/>
          <a:lstStyle>
            <a:lvl1pPr>
              <a:defRPr sz="1800"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2"/>
          <p:cNvSpPr>
            <a:spLocks noGrp="1"/>
          </p:cNvSpPr>
          <p:nvPr>
            <p:ph idx="14"/>
          </p:nvPr>
        </p:nvSpPr>
        <p:spPr>
          <a:xfrm>
            <a:off x="304800" y="1695200"/>
            <a:ext cx="4206240" cy="4224833"/>
          </a:xfrm>
          <a:prstGeom prst="rect">
            <a:avLst/>
          </a:prstGeom>
        </p:spPr>
        <p:txBody>
          <a:bodyPr/>
          <a:lstStyle>
            <a:lvl1pPr>
              <a:defRPr sz="1800"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5"/>
          </p:nvPr>
        </p:nvSpPr>
        <p:spPr>
          <a:xfrm>
            <a:off x="4636008" y="863347"/>
            <a:ext cx="4206240" cy="730506"/>
          </a:xfrm>
          <a:prstGeom prst="rect">
            <a:avLst/>
          </a:prstGeom>
        </p:spPr>
        <p:txBody>
          <a:bodyPr/>
          <a:lstStyle>
            <a:lvl1pPr marL="0" marR="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sz="1800" b="1"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marL="0" marR="0" lvl="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Click to edit Master text styles</a:t>
            </a:r>
          </a:p>
        </p:txBody>
      </p:sp>
      <p:sp>
        <p:nvSpPr>
          <p:cNvPr id="16" name="Content Placeholder 2"/>
          <p:cNvSpPr>
            <a:spLocks noGrp="1"/>
          </p:cNvSpPr>
          <p:nvPr>
            <p:ph idx="16"/>
          </p:nvPr>
        </p:nvSpPr>
        <p:spPr>
          <a:xfrm>
            <a:off x="304800" y="855407"/>
            <a:ext cx="4206240" cy="730506"/>
          </a:xfrm>
          <a:prstGeom prst="rect">
            <a:avLst/>
          </a:prstGeom>
        </p:spPr>
        <p:txBody>
          <a:bodyPr/>
          <a:lstStyle>
            <a:lvl1pPr marL="0" indent="0">
              <a:buNone/>
              <a:defRPr sz="1800" b="1"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smtClean="0"/>
              <a:t>Click to edit Master text styles</a:t>
            </a:r>
          </a:p>
        </p:txBody>
      </p:sp>
      <p:sp>
        <p:nvSpPr>
          <p:cNvPr id="17" name="Footer Placeholder 4"/>
          <p:cNvSpPr>
            <a:spLocks noGrp="1"/>
          </p:cNvSpPr>
          <p:nvPr>
            <p:ph type="ftr" sz="quarter" idx="11"/>
          </p:nvPr>
        </p:nvSpPr>
        <p:spPr>
          <a:xfrm>
            <a:off x="2743200" y="6553200"/>
            <a:ext cx="4038600" cy="228600"/>
          </a:xfrm>
        </p:spPr>
        <p:txBody>
          <a:bodyPr/>
          <a:lstStyle/>
          <a:p>
            <a:r>
              <a:rPr lang="en-US" dirty="0" smtClean="0">
                <a:solidFill>
                  <a:prstClr val="black">
                    <a:tint val="75000"/>
                  </a:prstClr>
                </a:solidFill>
              </a:rPr>
              <a:t>Footer text goes here.</a:t>
            </a:r>
            <a:endParaRPr lang="en-US" dirty="0">
              <a:solidFill>
                <a:prstClr val="black">
                  <a:tint val="75000"/>
                </a:prstClr>
              </a:solidFill>
            </a:endParaRPr>
          </a:p>
        </p:txBody>
      </p:sp>
      <p:sp>
        <p:nvSpPr>
          <p:cNvPr id="18" name="Title 1"/>
          <p:cNvSpPr>
            <a:spLocks noGrp="1"/>
          </p:cNvSpPr>
          <p:nvPr>
            <p:ph type="title"/>
          </p:nvPr>
        </p:nvSpPr>
        <p:spPr>
          <a:xfrm>
            <a:off x="381000" y="243682"/>
            <a:ext cx="8458200" cy="518318"/>
          </a:xfrm>
          <a:prstGeom prst="rect">
            <a:avLst/>
          </a:prstGeom>
        </p:spPr>
        <p:txBody>
          <a:bodyPr/>
          <a:lstStyle>
            <a:lvl1pPr algn="l">
              <a:defRPr sz="3200" b="1">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88864152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5" name="Rectangle 4"/>
          <p:cNvSpPr/>
          <p:nvPr userDrawn="1"/>
        </p:nvSpPr>
        <p:spPr>
          <a:xfrm>
            <a:off x="2814561" y="266304"/>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cxnSp>
        <p:nvCxnSpPr>
          <p:cNvPr id="6" name="Straight Connector 5"/>
          <p:cNvCxnSpPr/>
          <p:nvPr userDrawn="1"/>
        </p:nvCxnSpPr>
        <p:spPr>
          <a:xfrm>
            <a:off x="2814561" y="266304"/>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userDrawn="1"/>
        </p:nvSpPr>
        <p:spPr>
          <a:xfrm>
            <a:off x="2898648" y="243682"/>
            <a:ext cx="6016752" cy="518318"/>
          </a:xfrm>
          <a:prstGeom prst="rect">
            <a:avLst/>
          </a:prstGeom>
        </p:spPr>
        <p:txBody>
          <a:bodyPr/>
          <a:lstStyle>
            <a:lvl1pPr algn="l" defTabSz="685800" rtl="0" eaLnBrk="1" latinLnBrk="0" hangingPunct="1">
              <a:spcBef>
                <a:spcPct val="0"/>
              </a:spcBef>
              <a:buNone/>
              <a:defRPr sz="3200" b="1" kern="1200">
                <a:solidFill>
                  <a:schemeClr val="accent1"/>
                </a:solidFill>
                <a:latin typeface="+mj-lt"/>
                <a:ea typeface="+mj-ea"/>
                <a:cs typeface="+mj-cs"/>
              </a:defRPr>
            </a:lvl1pPr>
          </a:lstStyle>
          <a:p>
            <a:r>
              <a:rPr lang="en-US" dirty="0" smtClean="0"/>
              <a:t>Click to edit Master title style</a:t>
            </a:r>
            <a:endParaRPr lang="en-US" dirty="0"/>
          </a:p>
        </p:txBody>
      </p:sp>
      <p:sp>
        <p:nvSpPr>
          <p:cNvPr id="8" name="Content Placeholder 2"/>
          <p:cNvSpPr>
            <a:spLocks noGrp="1"/>
          </p:cNvSpPr>
          <p:nvPr>
            <p:ph idx="13"/>
          </p:nvPr>
        </p:nvSpPr>
        <p:spPr>
          <a:xfrm>
            <a:off x="301752" y="859536"/>
            <a:ext cx="8531352" cy="5065776"/>
          </a:xfrm>
          <a:prstGeom prst="rect">
            <a:avLst/>
          </a:prstGeom>
        </p:spPr>
        <p:txBody>
          <a:bodyPr/>
          <a:lstStyle>
            <a:lvl1pPr>
              <a:defRPr sz="1800" baseline="0">
                <a:solidFill>
                  <a:schemeClr val="tx2"/>
                </a:solidFill>
              </a:defRPr>
            </a:lvl1pPr>
            <a:lvl2pPr marL="557213" indent="-214313">
              <a:buClr>
                <a:schemeClr val="accent1"/>
              </a:buClr>
              <a:buFont typeface="Wingdings" panose="05000000000000000000" pitchFamily="2" charset="2"/>
              <a:buChar char="§"/>
              <a:defRPr sz="1800" baseline="0">
                <a:solidFill>
                  <a:schemeClr val="tx2"/>
                </a:solidFill>
              </a:defRPr>
            </a:lvl2pPr>
            <a:lvl3pPr marL="857250" indent="-171450">
              <a:buClr>
                <a:schemeClr val="tx2"/>
              </a:buClr>
              <a:buFont typeface="Courier New" panose="02070309020205020404" pitchFamily="49" charset="0"/>
              <a:buChar char="o"/>
              <a:defRPr sz="1600" baseline="0">
                <a:solidFill>
                  <a:schemeClr val="tx2"/>
                </a:solidFill>
              </a:defRPr>
            </a:lvl3pPr>
            <a:lvl4pPr>
              <a:buClr>
                <a:schemeClr val="accent1"/>
              </a:buClr>
              <a:defRPr sz="1600" baseline="0">
                <a:solidFill>
                  <a:schemeClr val="tx2"/>
                </a:solidFill>
              </a:defRPr>
            </a:lvl4pPr>
            <a:lvl5pPr>
              <a:defRPr sz="1400" baseline="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4389308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3550883" y="4837176"/>
            <a:ext cx="4465283" cy="649224"/>
          </a:xfrm>
          <a:prstGeom prst="rect">
            <a:avLst/>
          </a:prstGeom>
        </p:spPr>
        <p:txBody>
          <a:bodyPr anchor="t" anchorCtr="0">
            <a:noAutofit/>
          </a:bodyPr>
          <a:lstStyle>
            <a:lvl1pPr marL="0" indent="0">
              <a:lnSpc>
                <a:spcPct val="100000"/>
              </a:lnSpc>
              <a:spcBef>
                <a:spcPts val="0"/>
              </a:spcBef>
              <a:buNone/>
              <a:defRPr sz="1800" b="1" cap="sm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Text Placeholder 4"/>
          <p:cNvSpPr>
            <a:spLocks noGrp="1"/>
          </p:cNvSpPr>
          <p:nvPr>
            <p:ph type="body" sz="quarter" idx="10"/>
          </p:nvPr>
        </p:nvSpPr>
        <p:spPr>
          <a:xfrm>
            <a:off x="3547872" y="3429000"/>
            <a:ext cx="4465283" cy="923544"/>
          </a:xfrm>
          <a:prstGeom prst="rect">
            <a:avLst/>
          </a:prstGeom>
        </p:spPr>
        <p:txBody>
          <a:bodyPr anchor="t" anchorCtr="0">
            <a:noAutofit/>
          </a:bodyPr>
          <a:lstStyle>
            <a:lvl1pPr marL="0" indent="0">
              <a:lnSpc>
                <a:spcPct val="100000"/>
              </a:lnSpc>
              <a:spcBef>
                <a:spcPts val="0"/>
              </a:spcBef>
              <a:buNone/>
              <a:defRPr sz="18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8" name="Text Placeholder 4"/>
          <p:cNvSpPr>
            <a:spLocks noGrp="1"/>
          </p:cNvSpPr>
          <p:nvPr>
            <p:ph type="body" sz="quarter" idx="11"/>
          </p:nvPr>
        </p:nvSpPr>
        <p:spPr>
          <a:xfrm>
            <a:off x="3547872" y="1325880"/>
            <a:ext cx="5519928" cy="2304288"/>
          </a:xfrm>
          <a:prstGeom prst="rect">
            <a:avLst/>
          </a:prstGeom>
        </p:spPr>
        <p:txBody>
          <a:bodyPr anchor="t" anchorCtr="0">
            <a:noAutofit/>
          </a:bodyPr>
          <a:lstStyle>
            <a:lvl1pPr marL="0" indent="0">
              <a:lnSpc>
                <a:spcPct val="100000"/>
              </a:lnSpc>
              <a:spcBef>
                <a:spcPts val="0"/>
              </a:spcBef>
              <a:buNone/>
              <a:defRPr sz="3600" b="1" cap="sm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243502181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3550883" y="4837176"/>
            <a:ext cx="4465283" cy="649224"/>
          </a:xfrm>
          <a:prstGeom prst="rect">
            <a:avLst/>
          </a:prstGeom>
        </p:spPr>
        <p:txBody>
          <a:bodyPr anchor="t" anchorCtr="0">
            <a:noAutofit/>
          </a:bodyPr>
          <a:lstStyle>
            <a:lvl1pPr marL="0" indent="0">
              <a:lnSpc>
                <a:spcPct val="100000"/>
              </a:lnSpc>
              <a:spcBef>
                <a:spcPts val="0"/>
              </a:spcBef>
              <a:buNone/>
              <a:defRPr sz="1800" b="1" cap="sm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Text Placeholder 4"/>
          <p:cNvSpPr>
            <a:spLocks noGrp="1"/>
          </p:cNvSpPr>
          <p:nvPr>
            <p:ph type="body" sz="quarter" idx="10"/>
          </p:nvPr>
        </p:nvSpPr>
        <p:spPr>
          <a:xfrm>
            <a:off x="3547872" y="3429000"/>
            <a:ext cx="4465283" cy="923544"/>
          </a:xfrm>
          <a:prstGeom prst="rect">
            <a:avLst/>
          </a:prstGeom>
        </p:spPr>
        <p:txBody>
          <a:bodyPr anchor="t" anchorCtr="0">
            <a:noAutofit/>
          </a:bodyPr>
          <a:lstStyle>
            <a:lvl1pPr marL="0" indent="0">
              <a:lnSpc>
                <a:spcPct val="100000"/>
              </a:lnSpc>
              <a:spcBef>
                <a:spcPts val="0"/>
              </a:spcBef>
              <a:buNone/>
              <a:defRPr sz="18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8" name="Text Placeholder 4"/>
          <p:cNvSpPr>
            <a:spLocks noGrp="1"/>
          </p:cNvSpPr>
          <p:nvPr>
            <p:ph type="body" sz="quarter" idx="11"/>
          </p:nvPr>
        </p:nvSpPr>
        <p:spPr>
          <a:xfrm>
            <a:off x="3547872" y="1325880"/>
            <a:ext cx="5519928" cy="2304288"/>
          </a:xfrm>
          <a:prstGeom prst="rect">
            <a:avLst/>
          </a:prstGeom>
        </p:spPr>
        <p:txBody>
          <a:bodyPr anchor="t" anchorCtr="0">
            <a:noAutofit/>
          </a:bodyPr>
          <a:lstStyle>
            <a:lvl1pPr marL="0" indent="0">
              <a:lnSpc>
                <a:spcPct val="100000"/>
              </a:lnSpc>
              <a:spcBef>
                <a:spcPts val="0"/>
              </a:spcBef>
              <a:buNone/>
              <a:defRPr sz="3600" b="1" cap="sm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241705285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3200" b="1">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04800" y="855406"/>
            <a:ext cx="8534400" cy="5064627"/>
          </a:xfrm>
          <a:prstGeom prst="rect">
            <a:avLst/>
          </a:prstGeom>
        </p:spPr>
        <p:txBody>
          <a:bodyPr/>
          <a:lstStyle>
            <a:lvl1pPr>
              <a:defRPr sz="1800"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
        <p:nvSpPr>
          <p:cNvPr id="8" name="Footer Placeholder 4"/>
          <p:cNvSpPr>
            <a:spLocks noGrp="1"/>
          </p:cNvSpPr>
          <p:nvPr>
            <p:ph type="ftr" sz="quarter" idx="11"/>
          </p:nvPr>
        </p:nvSpPr>
        <p:spPr>
          <a:xfrm>
            <a:off x="2743200" y="6553200"/>
            <a:ext cx="4038600" cy="228600"/>
          </a:xfrm>
          <a:prstGeom prst="rect">
            <a:avLst/>
          </a:prstGeom>
        </p:spPr>
        <p:txBody>
          <a:bodyPr/>
          <a:lstStyle/>
          <a:p>
            <a:r>
              <a:rPr lang="en-US" dirty="0" smtClean="0">
                <a:solidFill>
                  <a:prstClr val="black">
                    <a:tint val="75000"/>
                  </a:prstClr>
                </a:solidFill>
              </a:rPr>
              <a:t>Footer text goes here.</a:t>
            </a:r>
            <a:endParaRPr lang="en-US" dirty="0">
              <a:solidFill>
                <a:prstClr val="black">
                  <a:tint val="75000"/>
                </a:prstClr>
              </a:solidFill>
            </a:endParaRP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8219768" y="6553200"/>
            <a:ext cx="457200" cy="212725"/>
          </a:xfrm>
          <a:prstGeom prst="rect">
            <a:avLst/>
          </a:prstGeom>
        </p:spPr>
        <p:txBody>
          <a:bodyPr vert="horz" lIns="91440" tIns="45720" rIns="91440" bIns="45720" rtlCol="0" anchor="ctr"/>
          <a:lstStyle>
            <a:lvl1pPr algn="ctr">
              <a:defRPr sz="900">
                <a:solidFill>
                  <a:schemeClr val="bg1"/>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369549863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1828800" y="685800"/>
            <a:ext cx="6324600" cy="5486400"/>
          </a:xfrm>
          <a:prstGeom prst="rect">
            <a:avLst/>
          </a:prstGeom>
        </p:spPr>
        <p:txBody>
          <a:bodyPr/>
          <a:lstStyle>
            <a:lvl1pPr>
              <a:defRPr sz="1800">
                <a:solidFill>
                  <a:schemeClr val="tx2"/>
                </a:solidFill>
              </a:defRPr>
            </a:lvl1pPr>
            <a:lvl2pPr>
              <a:defRPr sz="1800">
                <a:solidFill>
                  <a:schemeClr val="tx2"/>
                </a:solidFill>
              </a:defRPr>
            </a:lvl2pPr>
            <a:lvl3pPr>
              <a:defRPr sz="1600">
                <a:solidFill>
                  <a:schemeClr val="tx2"/>
                </a:solidFill>
              </a:defRPr>
            </a:lvl3pPr>
            <a:lvl4pPr>
              <a:defRPr sz="1600">
                <a:solidFill>
                  <a:schemeClr val="tx2"/>
                </a:solidFill>
              </a:defRPr>
            </a:lvl4pPr>
            <a:lvl5pPr>
              <a:defRPr sz="14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5038206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smtClean="0">
                <a:solidFill>
                  <a:prstClr val="black">
                    <a:tint val="75000"/>
                  </a:prstClr>
                </a:solidFill>
              </a:rPr>
              <a:t>Footer text goes here.</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207477" y="6561137"/>
            <a:ext cx="457200" cy="220663"/>
          </a:xfrm>
          <a:prstGeom prst="rect">
            <a:avLst/>
          </a:prstGeom>
        </p:spPr>
        <p:txBody>
          <a:bodyPr vert="horz" lIns="91440" tIns="45720" rIns="91440" bIns="45720" rtlCol="0" anchor="ctr"/>
          <a:lstStyle>
            <a:lvl1pPr algn="ctr">
              <a:defRPr sz="900">
                <a:solidFill>
                  <a:schemeClr val="bg1"/>
                </a:solidFill>
              </a:defRPr>
            </a:lvl1pPr>
          </a:lstStyle>
          <a:p>
            <a:fld id="{1D93BD3E-1E9A-4970-A6F7-E7AC52762E0C}" type="slidenum">
              <a:rPr lang="en-US" smtClean="0"/>
              <a:pPr/>
              <a:t>‹#›</a:t>
            </a:fld>
            <a:endParaRPr lang="en-US" dirty="0"/>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2"/>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6" y="6553201"/>
            <a:ext cx="707325" cy="207749"/>
          </a:xfrm>
          <a:prstGeom prst="rect">
            <a:avLst/>
          </a:prstGeom>
          <a:noFill/>
        </p:spPr>
        <p:txBody>
          <a:bodyPr wrap="square" rtlCol="0">
            <a:spAutoFit/>
          </a:bodyPr>
          <a:lstStyle/>
          <a:p>
            <a:r>
              <a:rPr lang="en-US" sz="750" b="1" dirty="0">
                <a:solidFill>
                  <a:srgbClr val="5B6770"/>
                </a:solidFill>
              </a:rPr>
              <a:t>PUBLIC</a:t>
            </a:r>
          </a:p>
        </p:txBody>
      </p:sp>
      <p:sp>
        <p:nvSpPr>
          <p:cNvPr id="11" name="Slide Number Placeholder 8"/>
          <p:cNvSpPr txBox="1">
            <a:spLocks/>
          </p:cNvSpPr>
          <p:nvPr userDrawn="1"/>
        </p:nvSpPr>
        <p:spPr>
          <a:xfrm>
            <a:off x="8664677" y="6561137"/>
            <a:ext cx="387883" cy="2127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E7085C4-D6A8-46D9-A1BA-F87C2DEFFCDB}" type="slidenum">
              <a:rPr lang="en-US" sz="900" smtClean="0">
                <a:solidFill>
                  <a:schemeClr val="bg1">
                    <a:lumMod val="75000"/>
                  </a:schemeClr>
                </a:solidFill>
              </a:rPr>
              <a:pPr/>
              <a:t>‹#›</a:t>
            </a:fld>
            <a:endParaRPr lang="en-US" sz="900" dirty="0">
              <a:solidFill>
                <a:schemeClr val="bg1">
                  <a:lumMod val="75000"/>
                </a:schemeClr>
              </a:solidFill>
            </a:endParaRPr>
          </a:p>
        </p:txBody>
      </p:sp>
    </p:spTree>
    <p:extLst>
      <p:ext uri="{BB962C8B-B14F-4D97-AF65-F5344CB8AC3E}">
        <p14:creationId xmlns:p14="http://schemas.microsoft.com/office/powerpoint/2010/main" val="156426476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81" r:id="rId6"/>
  </p:sldLayoutIdLst>
  <p:timing>
    <p:tnLst>
      <p:par>
        <p:cTn id="1" dur="indefinite" restart="never" nodeType="tmRoot"/>
      </p:par>
    </p:tnLst>
  </p:timing>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42814" y="2876277"/>
            <a:ext cx="2857586" cy="1105445"/>
          </a:xfrm>
          <a:prstGeom prst="rect">
            <a:avLst/>
          </a:prstGeom>
        </p:spPr>
      </p:pic>
    </p:spTree>
    <p:extLst>
      <p:ext uri="{BB962C8B-B14F-4D97-AF65-F5344CB8AC3E}">
        <p14:creationId xmlns:p14="http://schemas.microsoft.com/office/powerpoint/2010/main" val="851879841"/>
      </p:ext>
    </p:extLst>
  </p:cSld>
  <p:clrMap bg1="lt1" tx1="dk1" bg2="lt2" tx2="dk2" accent1="accent1" accent2="accent2" accent3="accent3" accent4="accent4" accent5="accent5" accent6="accent6" hlink="hlink" folHlink="folHlink"/>
  <p:sldLayoutIdLst>
    <p:sldLayoutId id="2147483668" r:id="rId1"/>
    <p:sldLayoutId id="2147483682" r:id="rId2"/>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Straight Connector 6"/>
          <p:cNvCxnSpPr/>
          <p:nvPr userDrawn="1"/>
        </p:nvCxnSpPr>
        <p:spPr>
          <a:xfrm flipH="1">
            <a:off x="914400" y="1"/>
            <a:ext cx="1" cy="49529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466" y="5257800"/>
            <a:ext cx="1181868" cy="457200"/>
          </a:xfrm>
          <a:prstGeom prst="rect">
            <a:avLst/>
          </a:prstGeom>
        </p:spPr>
      </p:pic>
      <p:cxnSp>
        <p:nvCxnSpPr>
          <p:cNvPr id="12" name="Straight Connector 11"/>
          <p:cNvCxnSpPr/>
          <p:nvPr userDrawn="1"/>
        </p:nvCxnSpPr>
        <p:spPr>
          <a:xfrm flipH="1">
            <a:off x="914400" y="6019800"/>
            <a:ext cx="1" cy="82296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3481941"/>
      </p:ext>
    </p:extLst>
  </p:cSld>
  <p:clrMap bg1="lt1" tx1="dk1" bg2="lt2" tx2="dk2" accent1="accent1" accent2="accent2" accent3="accent3" accent4="accent4" accent5="accent5" accent6="accent6" hlink="hlink" folHlink="folHlink"/>
  <p:sldLayoutIdLst>
    <p:sldLayoutId id="2147483670" r:id="rId1"/>
  </p:sldLayoutIdLst>
  <p:timing>
    <p:tnLst>
      <p:par>
        <p:cTn id="1" dur="indefinite" restart="never" nodeType="tmRoot"/>
      </p:par>
    </p:tnLst>
  </p:timing>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nerc.com/pa/Stand/Pages/Project-2010-05_3-Remedial-Action-Schemes_Phase-3-of-Protection-Systems.aspx"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_ftnref1"/><Relationship Id="rId2" Type="http://schemas.openxmlformats.org/officeDocument/2006/relationships/hyperlink" Target="#_ftn1"/><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_ftnref1"/><Relationship Id="rId2" Type="http://schemas.openxmlformats.org/officeDocument/2006/relationships/hyperlink" Target="#_ftn1"/><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3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chart" Target="../charts/chart4.xml"/></Relationships>
</file>

<file path=ppt/slides/_rels/slide5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7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sz="quarter" idx="3"/>
          </p:nvPr>
        </p:nvSpPr>
        <p:spPr/>
        <p:txBody>
          <a:bodyPr/>
          <a:lstStyle/>
          <a:p>
            <a:r>
              <a:rPr lang="en-US" dirty="0" smtClean="0"/>
              <a:t>Jan 24, 2018</a:t>
            </a:r>
            <a:endParaRPr lang="en-US" dirty="0"/>
          </a:p>
        </p:txBody>
      </p:sp>
      <p:sp>
        <p:nvSpPr>
          <p:cNvPr id="3" name="Text Placeholder 2"/>
          <p:cNvSpPr>
            <a:spLocks noGrp="1"/>
          </p:cNvSpPr>
          <p:nvPr>
            <p:ph type="body" sz="quarter" idx="10"/>
          </p:nvPr>
        </p:nvSpPr>
        <p:spPr/>
        <p:txBody>
          <a:bodyPr/>
          <a:lstStyle/>
          <a:p>
            <a:r>
              <a:rPr lang="en-US" dirty="0" smtClean="0"/>
              <a:t>ERCOT Staff</a:t>
            </a:r>
            <a:endParaRPr lang="en-US" dirty="0"/>
          </a:p>
        </p:txBody>
      </p:sp>
      <p:sp>
        <p:nvSpPr>
          <p:cNvPr id="4" name="Text Placeholder 3"/>
          <p:cNvSpPr>
            <a:spLocks noGrp="1"/>
          </p:cNvSpPr>
          <p:nvPr>
            <p:ph type="body" sz="quarter" idx="11"/>
          </p:nvPr>
        </p:nvSpPr>
        <p:spPr/>
        <p:txBody>
          <a:bodyPr/>
          <a:lstStyle/>
          <a:p>
            <a:r>
              <a:rPr lang="en-US" dirty="0" smtClean="0"/>
              <a:t>Synchronous Inertial Response (SIR) Workshop</a:t>
            </a:r>
            <a:endParaRPr lang="en-US" dirty="0"/>
          </a:p>
        </p:txBody>
      </p:sp>
    </p:spTree>
    <p:extLst>
      <p:ext uri="{BB962C8B-B14F-4D97-AF65-F5344CB8AC3E}">
        <p14:creationId xmlns:p14="http://schemas.microsoft.com/office/powerpoint/2010/main" val="27282030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 Time Definitions</a:t>
            </a:r>
            <a:endParaRPr lang="en-US" dirty="0"/>
          </a:p>
        </p:txBody>
      </p:sp>
      <p:sp>
        <p:nvSpPr>
          <p:cNvPr id="3" name="Content Placeholder 2"/>
          <p:cNvSpPr>
            <a:spLocks noGrp="1"/>
          </p:cNvSpPr>
          <p:nvPr>
            <p:ph idx="1"/>
          </p:nvPr>
        </p:nvSpPr>
        <p:spPr/>
        <p:txBody>
          <a:bodyPr/>
          <a:lstStyle/>
          <a:p>
            <a:r>
              <a:rPr lang="en-US" dirty="0" smtClean="0"/>
              <a:t>Early – response is triggered earlier after the unit trip (e.g</a:t>
            </a:r>
            <a:r>
              <a:rPr lang="en-US" dirty="0"/>
              <a:t>. a Resource that triggers at 59.8Hz would respond earlier than a Resource that triggers at </a:t>
            </a:r>
            <a:r>
              <a:rPr lang="en-US" dirty="0" smtClean="0"/>
              <a:t>59.7Hz, all </a:t>
            </a:r>
            <a:r>
              <a:rPr lang="en-US" dirty="0"/>
              <a:t>else equal</a:t>
            </a:r>
            <a:r>
              <a:rPr lang="en-US" dirty="0" smtClean="0"/>
              <a:t>)</a:t>
            </a:r>
            <a:endParaRPr lang="en-US" dirty="0"/>
          </a:p>
          <a:p>
            <a:endParaRPr lang="en-US" dirty="0" smtClean="0"/>
          </a:p>
          <a:p>
            <a:r>
              <a:rPr lang="en-US" dirty="0" smtClean="0"/>
              <a:t>Fast – response is delivered faster after the unit trip (e.g. </a:t>
            </a:r>
            <a:r>
              <a:rPr lang="en-US" dirty="0"/>
              <a:t>a Resource that trips within 15 cycles is faster than one that trips </a:t>
            </a:r>
            <a:r>
              <a:rPr lang="en-US" dirty="0" smtClean="0"/>
              <a:t>within 30 cycles) </a:t>
            </a:r>
          </a:p>
          <a:p>
            <a:pPr marL="0" indent="0">
              <a:buNone/>
            </a:pPr>
            <a:endParaRPr lang="en-US" sz="28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10</a:t>
            </a:fld>
            <a:endParaRPr lang="en-US"/>
          </a:p>
        </p:txBody>
      </p:sp>
    </p:spTree>
    <p:extLst>
      <p:ext uri="{BB962C8B-B14F-4D97-AF65-F5344CB8AC3E}">
        <p14:creationId xmlns:p14="http://schemas.microsoft.com/office/powerpoint/2010/main" val="15869316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Criteria</a:t>
            </a:r>
            <a:endParaRPr lang="en-US" dirty="0"/>
          </a:p>
        </p:txBody>
      </p:sp>
      <p:sp>
        <p:nvSpPr>
          <p:cNvPr id="3" name="Content Placeholder 2"/>
          <p:cNvSpPr>
            <a:spLocks noGrp="1"/>
          </p:cNvSpPr>
          <p:nvPr>
            <p:ph idx="1"/>
          </p:nvPr>
        </p:nvSpPr>
        <p:spPr/>
        <p:txBody>
          <a:bodyPr/>
          <a:lstStyle/>
          <a:p>
            <a:r>
              <a:rPr lang="en-US" dirty="0"/>
              <a:t>Underfrequency Load Shed (UFLS) relays will shed firm load if frequency drops to 59.3 Hz (5% of total ERCOT load</a:t>
            </a:r>
            <a:r>
              <a:rPr lang="en-US" dirty="0" smtClean="0"/>
              <a:t>).</a:t>
            </a:r>
            <a:endParaRPr lang="en-US" dirty="0"/>
          </a:p>
          <a:p>
            <a:endParaRPr lang="en-US" dirty="0" smtClean="0"/>
          </a:p>
          <a:p>
            <a:r>
              <a:rPr lang="en-US" dirty="0" smtClean="0"/>
              <a:t>To consistently meet BAL-003 Interconnection Frequency Response Obligation, ERCOT must plan not to activate  UFLS for the loss of 2750 MW of generation</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11</a:t>
            </a:fld>
            <a:endParaRPr lang="en-US"/>
          </a:p>
        </p:txBody>
      </p:sp>
    </p:spTree>
    <p:extLst>
      <p:ext uri="{BB962C8B-B14F-4D97-AF65-F5344CB8AC3E}">
        <p14:creationId xmlns:p14="http://schemas.microsoft.com/office/powerpoint/2010/main" val="7187260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Inertia Issues to be Considered</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Must maintain at least a Critical </a:t>
            </a:r>
            <a:r>
              <a:rPr lang="en-US" dirty="0"/>
              <a:t>Inertia Level that is based on the current operation practices and characteristics of frequency responsive resources</a:t>
            </a:r>
          </a:p>
          <a:p>
            <a:pPr marL="457200" indent="-457200">
              <a:buFont typeface="+mj-lt"/>
              <a:buAutoNum type="arabicPeriod"/>
            </a:pPr>
            <a:endParaRPr lang="en-US" dirty="0" smtClean="0"/>
          </a:p>
          <a:p>
            <a:pPr marL="457200" indent="-457200">
              <a:buFont typeface="+mj-lt"/>
              <a:buAutoNum type="arabicPeriod"/>
            </a:pPr>
            <a:r>
              <a:rPr lang="en-US" dirty="0" smtClean="0"/>
              <a:t>As </a:t>
            </a:r>
            <a:r>
              <a:rPr lang="en-US" dirty="0"/>
              <a:t>inertia </a:t>
            </a:r>
            <a:r>
              <a:rPr lang="en-US" dirty="0" smtClean="0"/>
              <a:t>approaches critical level, </a:t>
            </a:r>
            <a:r>
              <a:rPr lang="en-US" dirty="0"/>
              <a:t>RRS </a:t>
            </a:r>
            <a:r>
              <a:rPr lang="en-US" dirty="0" smtClean="0"/>
              <a:t>requirements increase exponentially</a:t>
            </a:r>
          </a:p>
          <a:p>
            <a:pPr marL="457200" indent="-457200">
              <a:buFont typeface="+mj-lt"/>
              <a:buAutoNum type="arabicPeriod"/>
            </a:pPr>
            <a:endParaRPr lang="en-US" sz="2400" dirty="0" smtClean="0"/>
          </a:p>
          <a:p>
            <a:pPr marL="457200" indent="-457200">
              <a:buFont typeface="+mj-lt"/>
              <a:buAutoNum type="arabicPeriod"/>
            </a:pPr>
            <a:endParaRPr lang="en-US" sz="2400" dirty="0"/>
          </a:p>
          <a:p>
            <a:pPr marL="0" indent="0" algn="ctr">
              <a:buNone/>
            </a:pPr>
            <a:r>
              <a:rPr lang="en-US" sz="2400" i="1" dirty="0" smtClean="0">
                <a:solidFill>
                  <a:schemeClr val="accent1"/>
                </a:solidFill>
              </a:rPr>
              <a:t>Will discuss these on next few slides</a:t>
            </a:r>
            <a:endParaRPr lang="en-US" sz="2400" i="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pPr/>
              <a:t>12</a:t>
            </a:fld>
            <a:endParaRPr lang="en-US"/>
          </a:p>
        </p:txBody>
      </p:sp>
    </p:spTree>
    <p:extLst>
      <p:ext uri="{BB962C8B-B14F-4D97-AF65-F5344CB8AC3E}">
        <p14:creationId xmlns:p14="http://schemas.microsoft.com/office/powerpoint/2010/main" val="32468587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8"/>
          <p:cNvSpPr>
            <a:spLocks noGrp="1"/>
          </p:cNvSpPr>
          <p:nvPr>
            <p:ph type="title"/>
          </p:nvPr>
        </p:nvSpPr>
        <p:spPr/>
        <p:txBody>
          <a:bodyPr/>
          <a:lstStyle/>
          <a:p>
            <a:pPr algn="l"/>
            <a:r>
              <a:rPr lang="en-US" altLang="en-US" dirty="0" smtClean="0"/>
              <a:t>Critical Inertia Concept</a:t>
            </a:r>
            <a:endParaRPr lang="en-US" altLang="en-US" dirty="0"/>
          </a:p>
        </p:txBody>
      </p:sp>
      <p:sp>
        <p:nvSpPr>
          <p:cNvPr id="8" name="Content Placeholder 7"/>
          <p:cNvSpPr>
            <a:spLocks noGrp="1"/>
          </p:cNvSpPr>
          <p:nvPr>
            <p:ph idx="1"/>
          </p:nvPr>
        </p:nvSpPr>
        <p:spPr/>
        <p:txBody>
          <a:bodyPr>
            <a:normAutofit/>
          </a:bodyPr>
          <a:lstStyle/>
          <a:p>
            <a:pPr marL="457200" lvl="1" indent="0">
              <a:buFont typeface="Arial" charset="0"/>
              <a:buNone/>
              <a:defRPr/>
            </a:pPr>
            <a:endParaRPr lang="en-US" sz="1600" b="1" kern="0" dirty="0" smtClean="0"/>
          </a:p>
          <a:p>
            <a:pPr lvl="2">
              <a:defRPr/>
            </a:pPr>
            <a:endParaRPr lang="en-US" sz="1200" b="1" kern="0" dirty="0" smtClean="0"/>
          </a:p>
        </p:txBody>
      </p:sp>
      <p:sp>
        <p:nvSpPr>
          <p:cNvPr id="2" name="Slide Number Placeholder 1"/>
          <p:cNvSpPr>
            <a:spLocks noGrp="1"/>
          </p:cNvSpPr>
          <p:nvPr>
            <p:ph type="sldNum" sz="quarter" idx="4"/>
          </p:nvPr>
        </p:nvSpPr>
        <p:spPr/>
        <p:txBody>
          <a:bodyPr/>
          <a:lstStyle/>
          <a:p>
            <a:fld id="{1D93BD3E-1E9A-4970-A6F7-E7AC52762E0C}" type="slidenum">
              <a:rPr lang="en-US" smtClean="0"/>
              <a:pPr/>
              <a:t>13</a:t>
            </a:fld>
            <a:endParaRPr lang="en-US"/>
          </a:p>
        </p:txBody>
      </p:sp>
      <p:grpSp>
        <p:nvGrpSpPr>
          <p:cNvPr id="3" name="Group 2"/>
          <p:cNvGrpSpPr/>
          <p:nvPr/>
        </p:nvGrpSpPr>
        <p:grpSpPr>
          <a:xfrm>
            <a:off x="358174" y="1322087"/>
            <a:ext cx="8427652" cy="4213826"/>
            <a:chOff x="374651" y="1330326"/>
            <a:chExt cx="8427652" cy="4213826"/>
          </a:xfrm>
        </p:grpSpPr>
        <p:pic>
          <p:nvPicPr>
            <p:cNvPr id="4" name="Picture 3"/>
            <p:cNvPicPr>
              <a:picLocks noChangeAspect="1"/>
            </p:cNvPicPr>
            <p:nvPr/>
          </p:nvPicPr>
          <p:blipFill>
            <a:blip r:embed="rId3"/>
            <a:stretch>
              <a:fillRect/>
            </a:stretch>
          </p:blipFill>
          <p:spPr>
            <a:xfrm>
              <a:off x="374651" y="1330326"/>
              <a:ext cx="8427652" cy="4213826"/>
            </a:xfrm>
            <a:prstGeom prst="rect">
              <a:avLst/>
            </a:prstGeom>
          </p:spPr>
        </p:pic>
        <p:sp>
          <p:nvSpPr>
            <p:cNvPr id="10" name="TextBox 9"/>
            <p:cNvSpPr txBox="1"/>
            <p:nvPr/>
          </p:nvSpPr>
          <p:spPr>
            <a:xfrm>
              <a:off x="4076614" y="2708281"/>
              <a:ext cx="4449265" cy="1477328"/>
            </a:xfrm>
            <a:prstGeom prst="rect">
              <a:avLst/>
            </a:prstGeom>
            <a:solidFill>
              <a:schemeClr val="accent1">
                <a:lumMod val="20000"/>
                <a:lumOff val="80000"/>
              </a:schemeClr>
            </a:solidFill>
          </p:spPr>
          <p:txBody>
            <a:bodyPr wrap="square" rtlCol="0">
              <a:spAutoFit/>
            </a:bodyPr>
            <a:lstStyle/>
            <a:p>
              <a:pPr algn="just"/>
              <a:r>
                <a:rPr lang="en-US" dirty="0" smtClean="0">
                  <a:solidFill>
                    <a:schemeClr val="accent2"/>
                  </a:solidFill>
                </a:rPr>
                <a:t>The level of inertia which causes the frequency to drop below the UFLS trigger before the “fastest” resources can provide sufficient frequency response (for the two STP trip) is the “Critical Inertia”</a:t>
              </a:r>
              <a:endParaRPr lang="en-US" dirty="0">
                <a:solidFill>
                  <a:schemeClr val="accent2"/>
                </a:solidFill>
              </a:endParaRPr>
            </a:p>
          </p:txBody>
        </p:sp>
        <p:cxnSp>
          <p:nvCxnSpPr>
            <p:cNvPr id="11" name="Curved Connector 10"/>
            <p:cNvCxnSpPr/>
            <p:nvPr/>
          </p:nvCxnSpPr>
          <p:spPr>
            <a:xfrm rot="10800000" flipV="1">
              <a:off x="2704862" y="3666759"/>
              <a:ext cx="1371752" cy="698424"/>
            </a:xfrm>
            <a:prstGeom prst="curvedConnector3">
              <a:avLst>
                <a:gd name="adj1" fmla="val 50000"/>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Left Brace 4"/>
            <p:cNvSpPr/>
            <p:nvPr/>
          </p:nvSpPr>
          <p:spPr>
            <a:xfrm>
              <a:off x="1725044" y="3206338"/>
              <a:ext cx="166255" cy="1158845"/>
            </a:xfrm>
            <a:prstGeom prst="lef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Left Brace 11"/>
            <p:cNvSpPr/>
            <p:nvPr/>
          </p:nvSpPr>
          <p:spPr>
            <a:xfrm rot="16200000">
              <a:off x="2201341" y="4098055"/>
              <a:ext cx="125154" cy="751483"/>
            </a:xfrm>
            <a:prstGeom prst="lef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1198554" y="3647509"/>
              <a:ext cx="628698" cy="276999"/>
            </a:xfrm>
            <a:prstGeom prst="rect">
              <a:avLst/>
            </a:prstGeom>
            <a:noFill/>
          </p:spPr>
          <p:txBody>
            <a:bodyPr wrap="none" rtlCol="0">
              <a:spAutoFit/>
            </a:bodyPr>
            <a:lstStyle/>
            <a:p>
              <a:r>
                <a:rPr lang="en-US" sz="1200" b="1" dirty="0" smtClean="0">
                  <a:solidFill>
                    <a:srgbClr val="FF0000"/>
                  </a:solidFill>
                </a:rPr>
                <a:t>0.4 Hz</a:t>
              </a:r>
              <a:endParaRPr lang="en-US" sz="1200" b="1" dirty="0">
                <a:solidFill>
                  <a:srgbClr val="FF0000"/>
                </a:solidFill>
              </a:endParaRPr>
            </a:p>
          </p:txBody>
        </p:sp>
        <p:sp>
          <p:nvSpPr>
            <p:cNvPr id="13" name="TextBox 12"/>
            <p:cNvSpPr txBox="1"/>
            <p:nvPr/>
          </p:nvSpPr>
          <p:spPr>
            <a:xfrm>
              <a:off x="2064985" y="4473796"/>
              <a:ext cx="526106" cy="276999"/>
            </a:xfrm>
            <a:prstGeom prst="rect">
              <a:avLst/>
            </a:prstGeom>
            <a:noFill/>
          </p:spPr>
          <p:txBody>
            <a:bodyPr wrap="none" rtlCol="0">
              <a:spAutoFit/>
            </a:bodyPr>
            <a:lstStyle/>
            <a:p>
              <a:r>
                <a:rPr lang="en-US" sz="1200" b="1" dirty="0" smtClean="0">
                  <a:solidFill>
                    <a:srgbClr val="FF0000"/>
                  </a:solidFill>
                </a:rPr>
                <a:t>0.5 s</a:t>
              </a:r>
              <a:endParaRPr lang="en-US" sz="1200" b="1" dirty="0">
                <a:solidFill>
                  <a:srgbClr val="FF0000"/>
                </a:solidFill>
              </a:endParaRPr>
            </a:p>
          </p:txBody>
        </p:sp>
      </p:grpSp>
    </p:spTree>
    <p:extLst>
      <p:ext uri="{BB962C8B-B14F-4D97-AF65-F5344CB8AC3E}">
        <p14:creationId xmlns:p14="http://schemas.microsoft.com/office/powerpoint/2010/main" val="15061837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Inertia</a:t>
            </a:r>
            <a:endParaRPr lang="en-US" dirty="0"/>
          </a:p>
        </p:txBody>
      </p:sp>
      <p:sp>
        <p:nvSpPr>
          <p:cNvPr id="3" name="Content Placeholder 2"/>
          <p:cNvSpPr>
            <a:spLocks noGrp="1"/>
          </p:cNvSpPr>
          <p:nvPr>
            <p:ph idx="1"/>
          </p:nvPr>
        </p:nvSpPr>
        <p:spPr/>
        <p:txBody>
          <a:bodyPr/>
          <a:lstStyle/>
          <a:p>
            <a:r>
              <a:rPr lang="en-US" dirty="0" smtClean="0"/>
              <a:t>Currently, the Critical Inertia Level for ERCOT appears to be around 100 GW-s (based on current operations and response characteristics of current resources)</a:t>
            </a:r>
          </a:p>
          <a:p>
            <a:pPr lvl="1"/>
            <a:endParaRPr lang="en-US" dirty="0" smtClean="0"/>
          </a:p>
          <a:p>
            <a:pPr lvl="1"/>
            <a:r>
              <a:rPr lang="en-US" dirty="0" smtClean="0"/>
              <a:t>Simulation </a:t>
            </a:r>
            <a:r>
              <a:rPr lang="en-US" dirty="0"/>
              <a:t>results have </a:t>
            </a:r>
            <a:r>
              <a:rPr lang="en-US" dirty="0" smtClean="0"/>
              <a:t>shown that below this level </a:t>
            </a:r>
            <a:r>
              <a:rPr lang="en-US" dirty="0" err="1" smtClean="0"/>
              <a:t>RoCoF</a:t>
            </a:r>
            <a:r>
              <a:rPr lang="en-US" dirty="0" smtClean="0"/>
              <a:t> is high enough that frequency would drop below 59.3 Hz for the two STP trip</a:t>
            </a:r>
          </a:p>
          <a:p>
            <a:pPr lvl="1"/>
            <a:endParaRPr lang="en-US" dirty="0" smtClean="0"/>
          </a:p>
          <a:p>
            <a:pPr lvl="1"/>
            <a:r>
              <a:rPr lang="en-US" dirty="0" smtClean="0"/>
              <a:t>Simulation </a:t>
            </a:r>
            <a:r>
              <a:rPr lang="en-US" dirty="0"/>
              <a:t>results have also shown wide-area voltage oscillations at inertia below this level; </a:t>
            </a:r>
            <a:r>
              <a:rPr lang="en-US" dirty="0" smtClean="0"/>
              <a:t>this is a separate </a:t>
            </a:r>
            <a:r>
              <a:rPr lang="en-US" dirty="0"/>
              <a:t>but somewhat related issue as identified in the Panhandle region as weak grid</a:t>
            </a:r>
          </a:p>
        </p:txBody>
      </p:sp>
      <p:sp>
        <p:nvSpPr>
          <p:cNvPr id="4" name="Slide Number Placeholder 3"/>
          <p:cNvSpPr>
            <a:spLocks noGrp="1"/>
          </p:cNvSpPr>
          <p:nvPr>
            <p:ph type="sldNum" sz="quarter" idx="4"/>
          </p:nvPr>
        </p:nvSpPr>
        <p:spPr/>
        <p:txBody>
          <a:bodyPr/>
          <a:lstStyle/>
          <a:p>
            <a:fld id="{1D93BD3E-1E9A-4970-A6F7-E7AC52762E0C}" type="slidenum">
              <a:rPr lang="en-US" smtClean="0"/>
              <a:pPr/>
              <a:t>14</a:t>
            </a:fld>
            <a:endParaRPr lang="en-US"/>
          </a:p>
        </p:txBody>
      </p:sp>
    </p:spTree>
    <p:extLst>
      <p:ext uri="{BB962C8B-B14F-4D97-AF65-F5344CB8AC3E}">
        <p14:creationId xmlns:p14="http://schemas.microsoft.com/office/powerpoint/2010/main" val="22273301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Technical Solutions to Maintain or Lower Critical Inertia</a:t>
            </a:r>
            <a:endParaRPr lang="en-US" sz="2400" dirty="0"/>
          </a:p>
        </p:txBody>
      </p:sp>
      <p:sp>
        <p:nvSpPr>
          <p:cNvPr id="3" name="Content Placeholder 2"/>
          <p:cNvSpPr>
            <a:spLocks noGrp="1"/>
          </p:cNvSpPr>
          <p:nvPr>
            <p:ph idx="1"/>
          </p:nvPr>
        </p:nvSpPr>
        <p:spPr/>
        <p:txBody>
          <a:bodyPr/>
          <a:lstStyle/>
          <a:p>
            <a:r>
              <a:rPr lang="en-US" dirty="0" smtClean="0"/>
              <a:t>Bring synchronous units with sufficient inertia online</a:t>
            </a:r>
          </a:p>
          <a:p>
            <a:endParaRPr lang="en-US" dirty="0" smtClean="0"/>
          </a:p>
          <a:p>
            <a:r>
              <a:rPr lang="en-US" dirty="0" smtClean="0"/>
              <a:t>Lower </a:t>
            </a:r>
            <a:r>
              <a:rPr lang="en-US" dirty="0"/>
              <a:t>the critical level of inertia by having  “earlier” </a:t>
            </a:r>
            <a:r>
              <a:rPr lang="en-US" dirty="0" smtClean="0"/>
              <a:t>or “faster” frequency response resources</a:t>
            </a:r>
          </a:p>
          <a:p>
            <a:pPr lvl="1"/>
            <a:r>
              <a:rPr lang="en-US" dirty="0" smtClean="0"/>
              <a:t>Although these resources may not help with voltage oscillation issue if they do not also </a:t>
            </a:r>
            <a:r>
              <a:rPr lang="en-US" dirty="0"/>
              <a:t>provide system strength </a:t>
            </a:r>
            <a:endParaRPr lang="en-US" dirty="0" smtClean="0"/>
          </a:p>
          <a:p>
            <a:pPr lvl="1"/>
            <a:endParaRPr lang="en-US" dirty="0"/>
          </a:p>
          <a:p>
            <a:r>
              <a:rPr lang="en-US" dirty="0" smtClean="0"/>
              <a:t>Change UFLS Setting</a:t>
            </a:r>
          </a:p>
          <a:p>
            <a:endParaRPr lang="en-US" dirty="0"/>
          </a:p>
          <a:p>
            <a:r>
              <a:rPr lang="en-US" dirty="0" smtClean="0"/>
              <a:t>Others….</a:t>
            </a:r>
            <a:endParaRPr lang="en-US" dirty="0"/>
          </a:p>
          <a:p>
            <a:endParaRPr lang="en-US" sz="2800" dirty="0" smtClean="0"/>
          </a:p>
          <a:p>
            <a:endParaRPr lang="en-US" sz="2800" dirty="0"/>
          </a:p>
          <a:p>
            <a:endParaRPr lang="en-US" sz="28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15</a:t>
            </a:fld>
            <a:endParaRPr lang="en-US"/>
          </a:p>
        </p:txBody>
      </p:sp>
    </p:spTree>
    <p:extLst>
      <p:ext uri="{BB962C8B-B14F-4D97-AF65-F5344CB8AC3E}">
        <p14:creationId xmlns:p14="http://schemas.microsoft.com/office/powerpoint/2010/main" val="26123181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Discussion Outline for Today</a:t>
            </a:r>
            <a:endParaRPr lang="en-US" sz="2800" dirty="0"/>
          </a:p>
        </p:txBody>
      </p:sp>
      <p:sp>
        <p:nvSpPr>
          <p:cNvPr id="3" name="Content Placeholder 2"/>
          <p:cNvSpPr>
            <a:spLocks noGrp="1"/>
          </p:cNvSpPr>
          <p:nvPr>
            <p:ph idx="1"/>
          </p:nvPr>
        </p:nvSpPr>
        <p:spPr/>
        <p:txBody>
          <a:bodyPr/>
          <a:lstStyle/>
          <a:p>
            <a:r>
              <a:rPr lang="en-US" dirty="0" smtClean="0"/>
              <a:t>Trends in Inertia – where are we currently &amp; where are we headed.</a:t>
            </a:r>
          </a:p>
          <a:p>
            <a:endParaRPr lang="en-US" dirty="0" smtClean="0"/>
          </a:p>
          <a:p>
            <a:r>
              <a:rPr lang="en-US" dirty="0" smtClean="0"/>
              <a:t>Introduction to Long Term </a:t>
            </a:r>
            <a:r>
              <a:rPr lang="en-US" dirty="0"/>
              <a:t>Stability </a:t>
            </a:r>
            <a:r>
              <a:rPr lang="en-US" dirty="0" smtClean="0"/>
              <a:t>Assessment Study’s high penetration scenario.</a:t>
            </a:r>
          </a:p>
          <a:p>
            <a:endParaRPr lang="en-US" dirty="0" smtClean="0"/>
          </a:p>
          <a:p>
            <a:r>
              <a:rPr lang="en-US" dirty="0"/>
              <a:t>Current Practice for Monitoring &amp; Maintaining Critical Inertia in Real </a:t>
            </a:r>
            <a:r>
              <a:rPr lang="en-US" dirty="0" smtClean="0"/>
              <a:t>Time.</a:t>
            </a:r>
          </a:p>
          <a:p>
            <a:endParaRPr lang="en-US" dirty="0"/>
          </a:p>
          <a:p>
            <a:r>
              <a:rPr lang="en-US" dirty="0" smtClean="0"/>
              <a:t>RRS Study &amp; other parameter changes and there impact on Critical Inertia.</a:t>
            </a:r>
          </a:p>
          <a:p>
            <a:endParaRPr lang="en-US" dirty="0">
              <a:hlinkClick r:id="rId2"/>
            </a:endParaRPr>
          </a:p>
          <a:p>
            <a:r>
              <a:rPr lang="en-US" dirty="0"/>
              <a:t>How are other regions mitigating the critical inertia </a:t>
            </a:r>
            <a:r>
              <a:rPr lang="en-US" dirty="0" smtClean="0"/>
              <a:t>problem.</a:t>
            </a:r>
          </a:p>
          <a:p>
            <a:endParaRPr lang="en-US" dirty="0"/>
          </a:p>
          <a:p>
            <a:r>
              <a:rPr lang="en-US" dirty="0" smtClean="0"/>
              <a:t>Discussion on potential solutions &amp; next steps.</a:t>
            </a:r>
            <a:endParaRPr lang="en-US" dirty="0"/>
          </a:p>
          <a:p>
            <a:endParaRPr lang="en-US" dirty="0">
              <a:hlinkClick r:id="rId2"/>
            </a:endParaRPr>
          </a:p>
          <a:p>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16</a:t>
            </a:fld>
            <a:endParaRPr lang="en-US"/>
          </a:p>
        </p:txBody>
      </p:sp>
    </p:spTree>
    <p:extLst>
      <p:ext uri="{BB962C8B-B14F-4D97-AF65-F5344CB8AC3E}">
        <p14:creationId xmlns:p14="http://schemas.microsoft.com/office/powerpoint/2010/main" val="1900584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smtClean="0"/>
              <a:pPr/>
              <a:t>17</a:t>
            </a:fld>
            <a:endParaRPr lang="en-US"/>
          </a:p>
        </p:txBody>
      </p:sp>
      <p:sp>
        <p:nvSpPr>
          <p:cNvPr id="3" name="Content Placeholder 2"/>
          <p:cNvSpPr>
            <a:spLocks noGrp="1"/>
          </p:cNvSpPr>
          <p:nvPr>
            <p:ph idx="16"/>
          </p:nvPr>
        </p:nvSpPr>
        <p:spPr/>
        <p:txBody>
          <a:bodyPr/>
          <a:lstStyle/>
          <a:p>
            <a:r>
              <a:rPr lang="en-US" dirty="0" smtClean="0"/>
              <a:t>Discussion</a:t>
            </a:r>
            <a:endParaRPr lang="en-US" dirty="0"/>
          </a:p>
        </p:txBody>
      </p:sp>
    </p:spTree>
    <p:extLst>
      <p:ext uri="{BB962C8B-B14F-4D97-AF65-F5344CB8AC3E}">
        <p14:creationId xmlns:p14="http://schemas.microsoft.com/office/powerpoint/2010/main" val="40749908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3"/>
          </p:nvPr>
        </p:nvSpPr>
        <p:spPr/>
        <p:txBody>
          <a:bodyPr/>
          <a:lstStyle/>
          <a:p>
            <a:r>
              <a:rPr lang="en-US" dirty="0"/>
              <a:t>Synchronous Inertial Response (SIR) Workshop</a:t>
            </a:r>
          </a:p>
          <a:p>
            <a:r>
              <a:rPr lang="en-US" dirty="0"/>
              <a:t>Jan 24, 2018</a:t>
            </a:r>
          </a:p>
          <a:p>
            <a:endParaRPr lang="en-US" dirty="0"/>
          </a:p>
        </p:txBody>
      </p:sp>
      <p:sp>
        <p:nvSpPr>
          <p:cNvPr id="4" name="Text Placeholder 3"/>
          <p:cNvSpPr>
            <a:spLocks noGrp="1"/>
          </p:cNvSpPr>
          <p:nvPr>
            <p:ph type="body" sz="quarter" idx="10"/>
          </p:nvPr>
        </p:nvSpPr>
        <p:spPr/>
        <p:txBody>
          <a:bodyPr/>
          <a:lstStyle/>
          <a:p>
            <a:r>
              <a:rPr lang="en-US" dirty="0" err="1" smtClean="0"/>
              <a:t>Pengwei</a:t>
            </a:r>
            <a:r>
              <a:rPr lang="en-US" dirty="0" smtClean="0"/>
              <a:t> Du, </a:t>
            </a:r>
            <a:r>
              <a:rPr lang="en-US" dirty="0"/>
              <a:t>Julia </a:t>
            </a:r>
            <a:r>
              <a:rPr lang="en-US" dirty="0" err="1" smtClean="0"/>
              <a:t>Matevosjana</a:t>
            </a:r>
            <a:endParaRPr lang="en-US" dirty="0" smtClean="0"/>
          </a:p>
          <a:p>
            <a:r>
              <a:rPr lang="en-US" dirty="0" smtClean="0"/>
              <a:t>Staff</a:t>
            </a:r>
          </a:p>
          <a:p>
            <a:r>
              <a:rPr lang="en-US" dirty="0" smtClean="0"/>
              <a:t>ERCOT</a:t>
            </a:r>
            <a:endParaRPr lang="en-US" dirty="0"/>
          </a:p>
        </p:txBody>
      </p:sp>
      <p:sp>
        <p:nvSpPr>
          <p:cNvPr id="5" name="Text Placeholder 4"/>
          <p:cNvSpPr>
            <a:spLocks noGrp="1"/>
          </p:cNvSpPr>
          <p:nvPr>
            <p:ph type="body" sz="quarter" idx="11"/>
          </p:nvPr>
        </p:nvSpPr>
        <p:spPr/>
        <p:txBody>
          <a:bodyPr/>
          <a:lstStyle/>
          <a:p>
            <a:r>
              <a:rPr lang="en-US" dirty="0" smtClean="0"/>
              <a:t>Trends in Inertia</a:t>
            </a:r>
            <a:endParaRPr lang="en-US" dirty="0"/>
          </a:p>
        </p:txBody>
      </p:sp>
    </p:spTree>
    <p:extLst>
      <p:ext uri="{BB962C8B-B14F-4D97-AF65-F5344CB8AC3E}">
        <p14:creationId xmlns:p14="http://schemas.microsoft.com/office/powerpoint/2010/main" val="38187344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Inertia</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19</a:t>
            </a:fld>
            <a:endParaRPr lang="en-US"/>
          </a:p>
        </p:txBody>
      </p:sp>
      <p:pic>
        <p:nvPicPr>
          <p:cNvPr id="7" name="Picture 6"/>
          <p:cNvPicPr>
            <a:picLocks noChangeAspect="1"/>
          </p:cNvPicPr>
          <p:nvPr/>
        </p:nvPicPr>
        <p:blipFill>
          <a:blip r:embed="rId2"/>
          <a:stretch>
            <a:fillRect/>
          </a:stretch>
        </p:blipFill>
        <p:spPr>
          <a:xfrm>
            <a:off x="1600200" y="762000"/>
            <a:ext cx="5715000" cy="4286250"/>
          </a:xfrm>
          <a:prstGeom prst="rect">
            <a:avLst/>
          </a:prstGeom>
        </p:spPr>
      </p:pic>
      <p:graphicFrame>
        <p:nvGraphicFramePr>
          <p:cNvPr id="3" name="Table 2"/>
          <p:cNvGraphicFramePr>
            <a:graphicFrameLocks noGrp="1"/>
          </p:cNvGraphicFramePr>
          <p:nvPr>
            <p:extLst/>
          </p:nvPr>
        </p:nvGraphicFramePr>
        <p:xfrm>
          <a:off x="2133600" y="5029200"/>
          <a:ext cx="4734719" cy="1386840"/>
        </p:xfrm>
        <a:graphic>
          <a:graphicData uri="http://schemas.openxmlformats.org/drawingml/2006/table">
            <a:tbl>
              <a:tblPr firstRow="1" bandRow="1">
                <a:tableStyleId>{5C22544A-7EE6-4342-B048-85BDC9FD1C3A}</a:tableStyleId>
              </a:tblPr>
              <a:tblGrid>
                <a:gridCol w="2308176"/>
                <a:gridCol w="2426543"/>
              </a:tblGrid>
              <a:tr h="142240">
                <a:tc>
                  <a:txBody>
                    <a:bodyPr/>
                    <a:lstStyle/>
                    <a:p>
                      <a:pPr algn="ctr"/>
                      <a:endParaRPr lang="en-US" sz="1200" dirty="0"/>
                    </a:p>
                  </a:txBody>
                  <a:tcPr anchor="ctr"/>
                </a:tc>
                <a:tc>
                  <a:txBody>
                    <a:bodyPr/>
                    <a:lstStyle/>
                    <a:p>
                      <a:pPr algn="ctr" fontAlgn="b"/>
                      <a:r>
                        <a:rPr lang="en-US" sz="1200" b="1" i="0" u="none" strike="noStrike" dirty="0">
                          <a:solidFill>
                            <a:schemeClr val="bg1"/>
                          </a:solidFill>
                          <a:effectLst/>
                          <a:latin typeface="Arial" panose="020B0604020202020204" pitchFamily="34" charset="0"/>
                          <a:cs typeface="Arial" panose="020B0604020202020204" pitchFamily="34" charset="0"/>
                        </a:rPr>
                        <a:t>System </a:t>
                      </a:r>
                      <a:r>
                        <a:rPr lang="en-US" sz="1200" b="1" i="0" u="none" strike="noStrike" dirty="0" smtClean="0">
                          <a:solidFill>
                            <a:schemeClr val="bg1"/>
                          </a:solidFill>
                          <a:effectLst/>
                          <a:latin typeface="Arial" panose="020B0604020202020204" pitchFamily="34" charset="0"/>
                          <a:cs typeface="Arial" panose="020B0604020202020204" pitchFamily="34" charset="0"/>
                        </a:rPr>
                        <a:t>Inertia (</a:t>
                      </a:r>
                      <a:r>
                        <a:rPr lang="en-US" sz="1200" b="1" i="0" u="none" strike="noStrike" dirty="0" err="1" smtClean="0">
                          <a:solidFill>
                            <a:schemeClr val="bg1"/>
                          </a:solidFill>
                          <a:effectLst/>
                          <a:latin typeface="Arial" panose="020B0604020202020204" pitchFamily="34" charset="0"/>
                          <a:cs typeface="Arial" panose="020B0604020202020204" pitchFamily="34" charset="0"/>
                        </a:rPr>
                        <a:t>GW·s</a:t>
                      </a:r>
                      <a:r>
                        <a:rPr lang="en-US" sz="1200" b="1" i="0" u="none" strike="noStrike" dirty="0" smtClean="0">
                          <a:solidFill>
                            <a:schemeClr val="bg1"/>
                          </a:solidFill>
                          <a:effectLst/>
                          <a:latin typeface="Arial" panose="020B0604020202020204" pitchFamily="34" charset="0"/>
                          <a:cs typeface="Arial" panose="020B0604020202020204" pitchFamily="34" charset="0"/>
                        </a:rPr>
                        <a:t>)</a:t>
                      </a:r>
                      <a:endParaRPr lang="en-US" sz="12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tc>
              </a:tr>
              <a:tr h="370840">
                <a:tc>
                  <a:txBody>
                    <a:bodyPr/>
                    <a:lstStyle/>
                    <a:p>
                      <a:pPr algn="ctr" fontAlgn="b"/>
                      <a:r>
                        <a:rPr lang="en-US" sz="1200" b="0" i="0" u="none" strike="noStrike" dirty="0">
                          <a:solidFill>
                            <a:schemeClr val="tx2"/>
                          </a:solidFill>
                          <a:effectLst/>
                          <a:latin typeface="Arial" panose="020B0604020202020204" pitchFamily="34" charset="0"/>
                          <a:cs typeface="Arial" panose="020B0604020202020204" pitchFamily="34" charset="0"/>
                        </a:rPr>
                        <a:t>11/25/2015 02:00:00</a:t>
                      </a:r>
                    </a:p>
                  </a:txBody>
                  <a:tcPr marL="9525" marR="9525" marT="9525" marB="0" anchor="ctr"/>
                </a:tc>
                <a:tc>
                  <a:txBody>
                    <a:bodyPr/>
                    <a:lstStyle/>
                    <a:p>
                      <a:pPr algn="ctr" fontAlgn="b"/>
                      <a:r>
                        <a:rPr lang="en-US" sz="1200" b="0" i="0" u="none" strike="noStrike" dirty="0" smtClean="0">
                          <a:solidFill>
                            <a:schemeClr val="tx2"/>
                          </a:solidFill>
                          <a:effectLst/>
                          <a:latin typeface="Arial" panose="020B0604020202020204" pitchFamily="34" charset="0"/>
                          <a:cs typeface="Arial" panose="020B0604020202020204" pitchFamily="34" charset="0"/>
                        </a:rPr>
                        <a:t>152</a:t>
                      </a:r>
                      <a:endParaRPr lang="en-US" sz="1200" b="0"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tc>
              </a:tr>
              <a:tr h="370840">
                <a:tc>
                  <a:txBody>
                    <a:bodyPr/>
                    <a:lstStyle/>
                    <a:p>
                      <a:pPr algn="ctr" fontAlgn="b"/>
                      <a:r>
                        <a:rPr lang="en-US" sz="1200" b="0" i="0" u="none" strike="noStrike" dirty="0">
                          <a:solidFill>
                            <a:schemeClr val="tx2"/>
                          </a:solidFill>
                          <a:effectLst/>
                          <a:latin typeface="Arial" panose="020B0604020202020204" pitchFamily="34" charset="0"/>
                          <a:cs typeface="Arial" panose="020B0604020202020204" pitchFamily="34" charset="0"/>
                        </a:rPr>
                        <a:t>04/10/2016 02:00:00</a:t>
                      </a:r>
                    </a:p>
                  </a:txBody>
                  <a:tcPr marL="9525" marR="9525" marT="9525" marB="0" anchor="ctr"/>
                </a:tc>
                <a:tc>
                  <a:txBody>
                    <a:bodyPr/>
                    <a:lstStyle/>
                    <a:p>
                      <a:pPr algn="ctr" fontAlgn="b"/>
                      <a:r>
                        <a:rPr lang="en-US" sz="1200" b="0" i="0" u="none" strike="noStrike" dirty="0" smtClean="0">
                          <a:solidFill>
                            <a:schemeClr val="tx2"/>
                          </a:solidFill>
                          <a:effectLst/>
                          <a:latin typeface="Arial" panose="020B0604020202020204" pitchFamily="34" charset="0"/>
                          <a:cs typeface="Arial" panose="020B0604020202020204" pitchFamily="34" charset="0"/>
                        </a:rPr>
                        <a:t>143</a:t>
                      </a:r>
                      <a:endParaRPr lang="en-US" sz="1200" b="0"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tc>
              </a:tr>
              <a:tr h="370840">
                <a:tc>
                  <a:txBody>
                    <a:bodyPr/>
                    <a:lstStyle/>
                    <a:p>
                      <a:pPr algn="ctr" fontAlgn="b"/>
                      <a:r>
                        <a:rPr lang="en-US" sz="1200" b="0" i="0" u="none" strike="noStrike" dirty="0" smtClean="0">
                          <a:solidFill>
                            <a:schemeClr val="tx2"/>
                          </a:solidFill>
                          <a:effectLst/>
                          <a:latin typeface="Arial" panose="020B0604020202020204" pitchFamily="34" charset="0"/>
                          <a:cs typeface="Arial" panose="020B0604020202020204" pitchFamily="34" charset="0"/>
                        </a:rPr>
                        <a:t>10/27/2017  3:00:00 </a:t>
                      </a:r>
                      <a:endParaRPr lang="en-US" sz="1200" b="0"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200" b="0" i="0" u="none" strike="noStrike" dirty="0" smtClean="0">
                          <a:solidFill>
                            <a:schemeClr val="tx2"/>
                          </a:solidFill>
                          <a:effectLst/>
                          <a:latin typeface="Arial" panose="020B0604020202020204" pitchFamily="34" charset="0"/>
                          <a:cs typeface="Arial" panose="020B0604020202020204" pitchFamily="34" charset="0"/>
                        </a:rPr>
                        <a:t>130</a:t>
                      </a:r>
                      <a:endParaRPr lang="en-US" sz="1200" b="0"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tc>
              </a:tr>
            </a:tbl>
          </a:graphicData>
        </a:graphic>
      </p:graphicFrame>
    </p:spTree>
    <p:extLst>
      <p:ext uri="{BB962C8B-B14F-4D97-AF65-F5344CB8AC3E}">
        <p14:creationId xmlns:p14="http://schemas.microsoft.com/office/powerpoint/2010/main" val="32952350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Antitrust Admonition</a:t>
            </a:r>
            <a:endParaRPr lang="en-US" dirty="0"/>
          </a:p>
        </p:txBody>
      </p:sp>
      <p:pic>
        <p:nvPicPr>
          <p:cNvPr id="9" name="Picture 8"/>
          <p:cNvPicPr>
            <a:picLocks noChangeAspect="1"/>
          </p:cNvPicPr>
          <p:nvPr/>
        </p:nvPicPr>
        <p:blipFill>
          <a:blip r:embed="rId2"/>
          <a:stretch>
            <a:fillRect/>
          </a:stretch>
        </p:blipFill>
        <p:spPr>
          <a:xfrm>
            <a:off x="253583" y="855406"/>
            <a:ext cx="8636833" cy="4180256"/>
          </a:xfrm>
          <a:prstGeom prst="rect">
            <a:avLst/>
          </a:prstGeom>
        </p:spPr>
      </p:pic>
    </p:spTree>
    <p:extLst>
      <p:ext uri="{BB962C8B-B14F-4D97-AF65-F5344CB8AC3E}">
        <p14:creationId xmlns:p14="http://schemas.microsoft.com/office/powerpoint/2010/main" val="29580421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Minimum Inertia</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20</a:t>
            </a:fld>
            <a:endParaRPr lang="en-US" dirty="0">
              <a:solidFill>
                <a:prstClr val="black">
                  <a:tint val="75000"/>
                </a:prstClr>
              </a:solidFill>
            </a:endParaRPr>
          </a:p>
        </p:txBody>
      </p:sp>
      <p:graphicFrame>
        <p:nvGraphicFramePr>
          <p:cNvPr id="9" name="Table 8"/>
          <p:cNvGraphicFramePr>
            <a:graphicFrameLocks noGrp="1"/>
          </p:cNvGraphicFramePr>
          <p:nvPr>
            <p:extLst/>
          </p:nvPr>
        </p:nvGraphicFramePr>
        <p:xfrm>
          <a:off x="500215" y="4815840"/>
          <a:ext cx="8143570" cy="1386840"/>
        </p:xfrm>
        <a:graphic>
          <a:graphicData uri="http://schemas.openxmlformats.org/drawingml/2006/table">
            <a:tbl>
              <a:tblPr firstRow="1" bandRow="1">
                <a:tableStyleId>{5C22544A-7EE6-4342-B048-85BDC9FD1C3A}</a:tableStyleId>
              </a:tblPr>
              <a:tblGrid>
                <a:gridCol w="1960490"/>
                <a:gridCol w="2061026"/>
                <a:gridCol w="1514676"/>
                <a:gridCol w="1390601"/>
                <a:gridCol w="1216777"/>
              </a:tblGrid>
              <a:tr h="142240">
                <a:tc>
                  <a:txBody>
                    <a:bodyPr/>
                    <a:lstStyle/>
                    <a:p>
                      <a:pPr algn="ctr"/>
                      <a:endParaRPr lang="en-US" sz="1200" dirty="0"/>
                    </a:p>
                  </a:txBody>
                  <a:tcPr anchor="ctr"/>
                </a:tc>
                <a:tc>
                  <a:txBody>
                    <a:bodyPr/>
                    <a:lstStyle/>
                    <a:p>
                      <a:pPr algn="ctr" fontAlgn="b"/>
                      <a:r>
                        <a:rPr lang="en-US" sz="1200" b="1" i="0" u="none" strike="noStrike" dirty="0">
                          <a:solidFill>
                            <a:schemeClr val="bg1"/>
                          </a:solidFill>
                          <a:effectLst/>
                          <a:latin typeface="+mn-lt"/>
                        </a:rPr>
                        <a:t>System </a:t>
                      </a:r>
                      <a:r>
                        <a:rPr lang="en-US" sz="1200" b="1" i="0" u="none" strike="noStrike" dirty="0" smtClean="0">
                          <a:solidFill>
                            <a:schemeClr val="bg1"/>
                          </a:solidFill>
                          <a:effectLst/>
                          <a:latin typeface="+mn-lt"/>
                        </a:rPr>
                        <a:t>Inertia (</a:t>
                      </a:r>
                      <a:r>
                        <a:rPr lang="en-US" sz="1200" b="1" i="0" u="none" strike="noStrike" dirty="0" err="1" smtClean="0">
                          <a:solidFill>
                            <a:schemeClr val="bg1"/>
                          </a:solidFill>
                          <a:effectLst/>
                          <a:latin typeface="+mn-lt"/>
                        </a:rPr>
                        <a:t>GW·s</a:t>
                      </a:r>
                      <a:r>
                        <a:rPr lang="en-US" sz="1200" b="1" i="0" u="none" strike="noStrike" dirty="0" smtClean="0">
                          <a:solidFill>
                            <a:schemeClr val="bg1"/>
                          </a:solidFill>
                          <a:effectLst/>
                          <a:latin typeface="+mn-lt"/>
                        </a:rPr>
                        <a:t>)</a:t>
                      </a:r>
                      <a:endParaRPr lang="en-US" sz="1200" b="1" i="0" u="none" strike="noStrike" dirty="0">
                        <a:solidFill>
                          <a:schemeClr val="bg1"/>
                        </a:solidFill>
                        <a:effectLst/>
                        <a:latin typeface="+mn-lt"/>
                      </a:endParaRPr>
                    </a:p>
                  </a:txBody>
                  <a:tcPr marL="9525" marR="9525" marT="9525" marB="0" anchor="ctr"/>
                </a:tc>
                <a:tc>
                  <a:txBody>
                    <a:bodyPr/>
                    <a:lstStyle/>
                    <a:p>
                      <a:pPr algn="ctr" fontAlgn="b"/>
                      <a:r>
                        <a:rPr lang="en-US" sz="1200" b="1" i="0" u="none" strike="noStrike" dirty="0" smtClean="0">
                          <a:solidFill>
                            <a:schemeClr val="bg1"/>
                          </a:solidFill>
                          <a:effectLst/>
                          <a:latin typeface="+mn-lt"/>
                        </a:rPr>
                        <a:t>Load (MW)</a:t>
                      </a:r>
                      <a:endParaRPr lang="en-US" sz="1200" b="1" i="0" u="none" strike="noStrike" dirty="0">
                        <a:solidFill>
                          <a:schemeClr val="bg1"/>
                        </a:solidFill>
                        <a:effectLst/>
                        <a:latin typeface="+mn-lt"/>
                      </a:endParaRPr>
                    </a:p>
                  </a:txBody>
                  <a:tcPr marL="9525" marR="9525" marT="9525" marB="0" anchor="ctr"/>
                </a:tc>
                <a:tc>
                  <a:txBody>
                    <a:bodyPr/>
                    <a:lstStyle/>
                    <a:p>
                      <a:pPr algn="ctr" fontAlgn="b"/>
                      <a:r>
                        <a:rPr lang="en-US" sz="1200" b="1" i="0" u="none" strike="noStrike" dirty="0" smtClean="0">
                          <a:solidFill>
                            <a:schemeClr val="bg1"/>
                          </a:solidFill>
                          <a:effectLst/>
                          <a:latin typeface="+mn-lt"/>
                        </a:rPr>
                        <a:t>Wind Gen (MW)</a:t>
                      </a:r>
                      <a:endParaRPr lang="en-US" sz="1200" b="1" i="0" u="none" strike="noStrike" dirty="0">
                        <a:solidFill>
                          <a:schemeClr val="bg1"/>
                        </a:solidFill>
                        <a:effectLst/>
                        <a:latin typeface="+mn-lt"/>
                      </a:endParaRPr>
                    </a:p>
                  </a:txBody>
                  <a:tcPr marL="9525" marR="9525" marT="9525" marB="0" anchor="ctr"/>
                </a:tc>
                <a:tc>
                  <a:txBody>
                    <a:bodyPr/>
                    <a:lstStyle/>
                    <a:p>
                      <a:pPr algn="ctr" fontAlgn="b"/>
                      <a:r>
                        <a:rPr lang="en-US" sz="1200" b="1" i="0" u="none" strike="noStrike" dirty="0" err="1" smtClean="0">
                          <a:solidFill>
                            <a:schemeClr val="bg1"/>
                          </a:solidFill>
                          <a:effectLst/>
                          <a:latin typeface="+mn-lt"/>
                        </a:rPr>
                        <a:t>Netload</a:t>
                      </a:r>
                      <a:r>
                        <a:rPr lang="en-US" sz="1200" b="1" i="0" u="none" strike="noStrike" dirty="0" smtClean="0">
                          <a:solidFill>
                            <a:schemeClr val="bg1"/>
                          </a:solidFill>
                          <a:effectLst/>
                          <a:latin typeface="+mn-lt"/>
                        </a:rPr>
                        <a:t> (MW)</a:t>
                      </a:r>
                      <a:endParaRPr lang="en-US" sz="1200" b="1" i="0" u="none" strike="noStrike" dirty="0">
                        <a:solidFill>
                          <a:schemeClr val="bg1"/>
                        </a:solidFill>
                        <a:effectLst/>
                        <a:latin typeface="+mn-lt"/>
                      </a:endParaRPr>
                    </a:p>
                  </a:txBody>
                  <a:tcPr marL="9525" marR="9525" marT="9525" marB="0" anchor="ctr"/>
                </a:tc>
              </a:tr>
              <a:tr h="370840">
                <a:tc>
                  <a:txBody>
                    <a:bodyPr/>
                    <a:lstStyle/>
                    <a:p>
                      <a:pPr algn="ctr" fontAlgn="b"/>
                      <a:r>
                        <a:rPr lang="en-US" sz="1200" b="0" i="0" u="none" strike="noStrike" dirty="0">
                          <a:solidFill>
                            <a:schemeClr val="tx2"/>
                          </a:solidFill>
                          <a:effectLst/>
                          <a:latin typeface="+mn-lt"/>
                        </a:rPr>
                        <a:t>11/25/2015 02:00:00</a:t>
                      </a:r>
                    </a:p>
                  </a:txBody>
                  <a:tcPr marL="9525" marR="9525" marT="9525" marB="0" anchor="ctr"/>
                </a:tc>
                <a:tc>
                  <a:txBody>
                    <a:bodyPr/>
                    <a:lstStyle/>
                    <a:p>
                      <a:pPr algn="ctr" fontAlgn="b"/>
                      <a:r>
                        <a:rPr lang="en-US" sz="1200" b="0" i="0" u="none" strike="noStrike" dirty="0" smtClean="0">
                          <a:solidFill>
                            <a:schemeClr val="tx2"/>
                          </a:solidFill>
                          <a:effectLst/>
                          <a:latin typeface="+mn-lt"/>
                        </a:rPr>
                        <a:t>152</a:t>
                      </a:r>
                      <a:endParaRPr lang="en-US" sz="1200" b="0" i="0" u="none" strike="noStrike" dirty="0">
                        <a:solidFill>
                          <a:schemeClr val="tx2"/>
                        </a:solidFill>
                        <a:effectLst/>
                        <a:latin typeface="+mn-lt"/>
                      </a:endParaRPr>
                    </a:p>
                  </a:txBody>
                  <a:tcPr marL="9525" marR="9525" marT="9525" marB="0" anchor="ctr"/>
                </a:tc>
                <a:tc>
                  <a:txBody>
                    <a:bodyPr/>
                    <a:lstStyle/>
                    <a:p>
                      <a:pPr algn="ctr" fontAlgn="b"/>
                      <a:r>
                        <a:rPr lang="en-US" sz="1200" b="0" i="0" u="none" strike="noStrike" dirty="0" smtClean="0">
                          <a:solidFill>
                            <a:schemeClr val="tx2"/>
                          </a:solidFill>
                          <a:effectLst/>
                          <a:latin typeface="+mn-lt"/>
                        </a:rPr>
                        <a:t>26607</a:t>
                      </a:r>
                      <a:endParaRPr lang="en-US" sz="1200" b="0" i="0" u="none" strike="noStrike" dirty="0">
                        <a:solidFill>
                          <a:schemeClr val="tx2"/>
                        </a:solidFill>
                        <a:effectLst/>
                        <a:latin typeface="+mn-lt"/>
                      </a:endParaRPr>
                    </a:p>
                  </a:txBody>
                  <a:tcPr marL="9525" marR="9525" marT="9525" marB="0" anchor="ctr"/>
                </a:tc>
                <a:tc>
                  <a:txBody>
                    <a:bodyPr/>
                    <a:lstStyle/>
                    <a:p>
                      <a:pPr algn="ctr" fontAlgn="b"/>
                      <a:r>
                        <a:rPr lang="en-US" sz="1200" b="0" i="0" u="none" strike="noStrike" dirty="0" smtClean="0">
                          <a:solidFill>
                            <a:schemeClr val="tx2"/>
                          </a:solidFill>
                          <a:effectLst/>
                          <a:latin typeface="+mn-lt"/>
                        </a:rPr>
                        <a:t>10976</a:t>
                      </a:r>
                      <a:endParaRPr lang="en-US" sz="1200" b="0" i="0" u="none" strike="noStrike" dirty="0">
                        <a:solidFill>
                          <a:schemeClr val="tx2"/>
                        </a:solidFill>
                        <a:effectLst/>
                        <a:latin typeface="+mn-lt"/>
                      </a:endParaRPr>
                    </a:p>
                  </a:txBody>
                  <a:tcPr marL="9525" marR="9525" marT="9525" marB="0" anchor="ctr"/>
                </a:tc>
                <a:tc>
                  <a:txBody>
                    <a:bodyPr/>
                    <a:lstStyle/>
                    <a:p>
                      <a:pPr algn="ctr" fontAlgn="b"/>
                      <a:r>
                        <a:rPr lang="en-US" sz="1200" b="0" i="0" u="none" strike="noStrike" dirty="0" smtClean="0">
                          <a:solidFill>
                            <a:schemeClr val="tx2"/>
                          </a:solidFill>
                          <a:effectLst/>
                          <a:latin typeface="+mn-lt"/>
                        </a:rPr>
                        <a:t>15631</a:t>
                      </a:r>
                      <a:endParaRPr lang="en-US" sz="1200" b="0" i="0" u="none" strike="noStrike" dirty="0">
                        <a:solidFill>
                          <a:schemeClr val="tx2"/>
                        </a:solidFill>
                        <a:effectLst/>
                        <a:latin typeface="+mn-lt"/>
                      </a:endParaRPr>
                    </a:p>
                  </a:txBody>
                  <a:tcPr marL="9525" marR="9525" marT="9525" marB="0" anchor="ctr"/>
                </a:tc>
              </a:tr>
              <a:tr h="370840">
                <a:tc>
                  <a:txBody>
                    <a:bodyPr/>
                    <a:lstStyle/>
                    <a:p>
                      <a:pPr algn="ctr" fontAlgn="b"/>
                      <a:r>
                        <a:rPr lang="en-US" sz="1200" b="0" i="0" u="none" strike="noStrike" dirty="0">
                          <a:solidFill>
                            <a:schemeClr val="tx2"/>
                          </a:solidFill>
                          <a:effectLst/>
                          <a:latin typeface="+mn-lt"/>
                        </a:rPr>
                        <a:t>04/10/2016 02:00:00</a:t>
                      </a:r>
                    </a:p>
                  </a:txBody>
                  <a:tcPr marL="9525" marR="9525" marT="9525" marB="0" anchor="ctr"/>
                </a:tc>
                <a:tc>
                  <a:txBody>
                    <a:bodyPr/>
                    <a:lstStyle/>
                    <a:p>
                      <a:pPr algn="ctr" fontAlgn="b"/>
                      <a:r>
                        <a:rPr lang="en-US" sz="1200" b="0" i="0" u="none" strike="noStrike" dirty="0" smtClean="0">
                          <a:solidFill>
                            <a:schemeClr val="tx2"/>
                          </a:solidFill>
                          <a:effectLst/>
                          <a:latin typeface="+mn-lt"/>
                        </a:rPr>
                        <a:t>143</a:t>
                      </a:r>
                      <a:endParaRPr lang="en-US" sz="1200" b="0" i="0" u="none" strike="noStrike" dirty="0">
                        <a:solidFill>
                          <a:schemeClr val="tx2"/>
                        </a:solidFill>
                        <a:effectLst/>
                        <a:latin typeface="+mn-lt"/>
                      </a:endParaRPr>
                    </a:p>
                  </a:txBody>
                  <a:tcPr marL="9525" marR="9525" marT="9525" marB="0" anchor="ctr"/>
                </a:tc>
                <a:tc>
                  <a:txBody>
                    <a:bodyPr/>
                    <a:lstStyle/>
                    <a:p>
                      <a:pPr algn="ctr" fontAlgn="b"/>
                      <a:r>
                        <a:rPr lang="en-US" sz="1200" b="0" i="0" u="none" strike="noStrike" dirty="0" smtClean="0">
                          <a:solidFill>
                            <a:schemeClr val="tx2"/>
                          </a:solidFill>
                          <a:effectLst/>
                          <a:latin typeface="+mn-lt"/>
                        </a:rPr>
                        <a:t>26801</a:t>
                      </a:r>
                      <a:endParaRPr lang="en-US" sz="1200" b="0" i="0" u="none" strike="noStrike" dirty="0">
                        <a:solidFill>
                          <a:schemeClr val="tx2"/>
                        </a:solidFill>
                        <a:effectLst/>
                        <a:latin typeface="+mn-lt"/>
                      </a:endParaRPr>
                    </a:p>
                  </a:txBody>
                  <a:tcPr marL="9525" marR="9525" marT="9525" marB="0" anchor="ctr"/>
                </a:tc>
                <a:tc>
                  <a:txBody>
                    <a:bodyPr/>
                    <a:lstStyle/>
                    <a:p>
                      <a:pPr algn="ctr" fontAlgn="b"/>
                      <a:r>
                        <a:rPr lang="en-US" sz="1200" b="0" i="0" u="none" strike="noStrike" dirty="0" smtClean="0">
                          <a:solidFill>
                            <a:schemeClr val="tx2"/>
                          </a:solidFill>
                          <a:effectLst/>
                          <a:latin typeface="+mn-lt"/>
                        </a:rPr>
                        <a:t>12091</a:t>
                      </a:r>
                      <a:endParaRPr lang="en-US" sz="1200" b="0" i="0" u="none" strike="noStrike" dirty="0">
                        <a:solidFill>
                          <a:schemeClr val="tx2"/>
                        </a:solidFill>
                        <a:effectLst/>
                        <a:latin typeface="+mn-lt"/>
                      </a:endParaRPr>
                    </a:p>
                  </a:txBody>
                  <a:tcPr marL="9525" marR="9525" marT="9525" marB="0" anchor="ctr"/>
                </a:tc>
                <a:tc>
                  <a:txBody>
                    <a:bodyPr/>
                    <a:lstStyle/>
                    <a:p>
                      <a:pPr algn="ctr" fontAlgn="b"/>
                      <a:r>
                        <a:rPr lang="en-US" sz="1200" b="0" i="0" u="none" strike="noStrike" dirty="0" smtClean="0">
                          <a:solidFill>
                            <a:schemeClr val="tx2"/>
                          </a:solidFill>
                          <a:effectLst/>
                          <a:latin typeface="+mn-lt"/>
                        </a:rPr>
                        <a:t>14710</a:t>
                      </a:r>
                      <a:endParaRPr lang="en-US" sz="1200" b="0" i="0" u="none" strike="noStrike" dirty="0">
                        <a:solidFill>
                          <a:schemeClr val="tx2"/>
                        </a:solidFill>
                        <a:effectLst/>
                        <a:latin typeface="+mn-lt"/>
                      </a:endParaRPr>
                    </a:p>
                  </a:txBody>
                  <a:tcPr marL="9525" marR="9525" marT="9525" marB="0" anchor="ctr"/>
                </a:tc>
              </a:tr>
              <a:tr h="370840">
                <a:tc>
                  <a:txBody>
                    <a:bodyPr/>
                    <a:lstStyle/>
                    <a:p>
                      <a:pPr algn="ctr" fontAlgn="b"/>
                      <a:r>
                        <a:rPr lang="en-US" sz="1200" b="0" i="0" u="none" strike="noStrike" dirty="0" smtClean="0">
                          <a:solidFill>
                            <a:schemeClr val="tx2"/>
                          </a:solidFill>
                          <a:effectLst/>
                          <a:latin typeface="+mn-lt"/>
                        </a:rPr>
                        <a:t>10/27/2017  3:00:00 </a:t>
                      </a:r>
                      <a:endParaRPr lang="en-US" sz="1200" b="0" i="0" u="none" strike="noStrike" dirty="0">
                        <a:solidFill>
                          <a:schemeClr val="tx2"/>
                        </a:solidFill>
                        <a:effectLst/>
                        <a:latin typeface="+mn-lt"/>
                      </a:endParaRPr>
                    </a:p>
                  </a:txBody>
                  <a:tcPr marL="9525" marR="9525" marT="9525" marB="0" anchor="ctr"/>
                </a:tc>
                <a:tc>
                  <a:txBody>
                    <a:bodyPr/>
                    <a:lstStyle/>
                    <a:p>
                      <a:pPr algn="ctr" fontAlgn="b"/>
                      <a:r>
                        <a:rPr lang="en-US" sz="1200" b="0" i="0" u="none" strike="noStrike" dirty="0" smtClean="0">
                          <a:solidFill>
                            <a:schemeClr val="tx2"/>
                          </a:solidFill>
                          <a:effectLst/>
                          <a:latin typeface="+mn-lt"/>
                        </a:rPr>
                        <a:t>130</a:t>
                      </a:r>
                      <a:endParaRPr lang="en-US" sz="1200" b="0" i="0" u="none" strike="noStrike" dirty="0">
                        <a:solidFill>
                          <a:schemeClr val="tx2"/>
                        </a:solidFill>
                        <a:effectLst/>
                        <a:latin typeface="+mn-lt"/>
                      </a:endParaRPr>
                    </a:p>
                  </a:txBody>
                  <a:tcPr marL="9525" marR="9525" marT="9525" marB="0" anchor="ctr"/>
                </a:tc>
                <a:tc>
                  <a:txBody>
                    <a:bodyPr/>
                    <a:lstStyle/>
                    <a:p>
                      <a:pPr algn="ctr" fontAlgn="b"/>
                      <a:r>
                        <a:rPr lang="en-US" sz="1200" b="0" i="0" u="none" strike="noStrike" dirty="0" smtClean="0">
                          <a:solidFill>
                            <a:schemeClr val="tx2"/>
                          </a:solidFill>
                          <a:effectLst/>
                          <a:latin typeface="+mn-lt"/>
                        </a:rPr>
                        <a:t>28228</a:t>
                      </a:r>
                      <a:endParaRPr lang="en-US" sz="1200" b="0" i="0" u="none" strike="noStrike" dirty="0">
                        <a:solidFill>
                          <a:schemeClr val="tx2"/>
                        </a:solidFill>
                        <a:effectLst/>
                        <a:latin typeface="+mn-lt"/>
                      </a:endParaRPr>
                    </a:p>
                  </a:txBody>
                  <a:tcPr marL="9525" marR="9525" marT="9525" marB="0" anchor="ctr"/>
                </a:tc>
                <a:tc>
                  <a:txBody>
                    <a:bodyPr/>
                    <a:lstStyle/>
                    <a:p>
                      <a:pPr algn="ctr" fontAlgn="b"/>
                      <a:r>
                        <a:rPr lang="en-US" sz="1200" b="0" i="0" u="none" strike="noStrike" dirty="0" smtClean="0">
                          <a:solidFill>
                            <a:schemeClr val="tx2"/>
                          </a:solidFill>
                          <a:effectLst/>
                          <a:latin typeface="+mn-lt"/>
                        </a:rPr>
                        <a:t>15265</a:t>
                      </a:r>
                      <a:endParaRPr lang="en-US" sz="1200" b="0" i="0" u="none" strike="noStrike" dirty="0">
                        <a:solidFill>
                          <a:schemeClr val="tx2"/>
                        </a:solidFill>
                        <a:effectLst/>
                        <a:latin typeface="+mn-lt"/>
                      </a:endParaRPr>
                    </a:p>
                  </a:txBody>
                  <a:tcPr marL="9525" marR="9525" marT="9525" marB="0" anchor="ctr"/>
                </a:tc>
                <a:tc>
                  <a:txBody>
                    <a:bodyPr/>
                    <a:lstStyle/>
                    <a:p>
                      <a:pPr algn="ctr" fontAlgn="b"/>
                      <a:r>
                        <a:rPr lang="en-US" sz="1200" b="0" i="0" u="none" strike="noStrike" dirty="0" smtClean="0">
                          <a:solidFill>
                            <a:schemeClr val="tx2"/>
                          </a:solidFill>
                          <a:effectLst/>
                          <a:latin typeface="+mn-lt"/>
                        </a:rPr>
                        <a:t>12963</a:t>
                      </a:r>
                      <a:endParaRPr lang="en-US" sz="1200" b="0" i="0" u="none" strike="noStrike" dirty="0">
                        <a:solidFill>
                          <a:schemeClr val="tx2"/>
                        </a:solidFill>
                        <a:effectLst/>
                        <a:latin typeface="+mn-lt"/>
                      </a:endParaRPr>
                    </a:p>
                  </a:txBody>
                  <a:tcPr marL="9525" marR="9525" marT="9525" marB="0" anchor="ctr"/>
                </a:tc>
              </a:tr>
            </a:tbl>
          </a:graphicData>
        </a:graphic>
      </p:graphicFrame>
      <p:pic>
        <p:nvPicPr>
          <p:cNvPr id="3" name="Picture 2"/>
          <p:cNvPicPr>
            <a:picLocks noChangeAspect="1"/>
          </p:cNvPicPr>
          <p:nvPr/>
        </p:nvPicPr>
        <p:blipFill>
          <a:blip r:embed="rId2"/>
          <a:stretch>
            <a:fillRect/>
          </a:stretch>
        </p:blipFill>
        <p:spPr>
          <a:xfrm>
            <a:off x="786056" y="838031"/>
            <a:ext cx="7571888" cy="3901778"/>
          </a:xfrm>
          <a:prstGeom prst="rect">
            <a:avLst/>
          </a:prstGeom>
        </p:spPr>
      </p:pic>
    </p:spTree>
    <p:extLst>
      <p:ext uri="{BB962C8B-B14F-4D97-AF65-F5344CB8AC3E}">
        <p14:creationId xmlns:p14="http://schemas.microsoft.com/office/powerpoint/2010/main" val="26005525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Correlation between Inertia and Wind Penetration (%)</a:t>
            </a:r>
            <a:endParaRPr lang="en-US" sz="24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21</a:t>
            </a:fld>
            <a:endParaRPr lang="en-US"/>
          </a:p>
        </p:txBody>
      </p:sp>
      <p:pic>
        <p:nvPicPr>
          <p:cNvPr id="3" name="Picture 2"/>
          <p:cNvPicPr>
            <a:picLocks noChangeAspect="1"/>
          </p:cNvPicPr>
          <p:nvPr/>
        </p:nvPicPr>
        <p:blipFill>
          <a:blip r:embed="rId2"/>
          <a:stretch>
            <a:fillRect/>
          </a:stretch>
        </p:blipFill>
        <p:spPr>
          <a:xfrm>
            <a:off x="798249" y="1011726"/>
            <a:ext cx="7547502" cy="4834547"/>
          </a:xfrm>
          <a:prstGeom prst="rect">
            <a:avLst/>
          </a:prstGeom>
        </p:spPr>
      </p:pic>
    </p:spTree>
    <p:extLst>
      <p:ext uri="{BB962C8B-B14F-4D97-AF65-F5344CB8AC3E}">
        <p14:creationId xmlns:p14="http://schemas.microsoft.com/office/powerpoint/2010/main" val="22504047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of Future Base-Level Inertia</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22</a:t>
            </a:fld>
            <a:endParaRPr lang="en-US" dirty="0"/>
          </a:p>
        </p:txBody>
      </p:sp>
      <p:sp>
        <p:nvSpPr>
          <p:cNvPr id="5" name="Rectangle 4"/>
          <p:cNvSpPr/>
          <p:nvPr/>
        </p:nvSpPr>
        <p:spPr>
          <a:xfrm>
            <a:off x="1905000" y="1908705"/>
            <a:ext cx="5257800" cy="2819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905000" y="4293252"/>
            <a:ext cx="5257800" cy="434853"/>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Min 2 nuclear units,12 </a:t>
            </a:r>
            <a:r>
              <a:rPr lang="en-US" dirty="0"/>
              <a:t>GW·s </a:t>
            </a:r>
          </a:p>
        </p:txBody>
      </p:sp>
      <p:sp>
        <p:nvSpPr>
          <p:cNvPr id="7" name="Rectangle 6"/>
          <p:cNvSpPr/>
          <p:nvPr/>
        </p:nvSpPr>
        <p:spPr>
          <a:xfrm>
            <a:off x="1905000" y="3508905"/>
            <a:ext cx="52578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Min requirement for RRS from gen, 24-32 </a:t>
            </a:r>
            <a:r>
              <a:rPr lang="en-US" dirty="0"/>
              <a:t>GW·s </a:t>
            </a:r>
          </a:p>
        </p:txBody>
      </p:sp>
      <p:sp>
        <p:nvSpPr>
          <p:cNvPr id="8" name="Rectangle 7"/>
          <p:cNvSpPr/>
          <p:nvPr/>
        </p:nvSpPr>
        <p:spPr>
          <a:xfrm>
            <a:off x="1905000" y="2595482"/>
            <a:ext cx="5257800" cy="913423"/>
          </a:xfrm>
          <a:prstGeom prst="rect">
            <a:avLst/>
          </a:prstGeom>
          <a:solidFill>
            <a:srgbClr val="0038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Private Use Networks, 32-40 GW·s</a:t>
            </a:r>
            <a:endParaRPr lang="en-US" dirty="0"/>
          </a:p>
        </p:txBody>
      </p:sp>
      <p:sp>
        <p:nvSpPr>
          <p:cNvPr id="9" name="Right Brace 8"/>
          <p:cNvSpPr/>
          <p:nvPr/>
        </p:nvSpPr>
        <p:spPr>
          <a:xfrm>
            <a:off x="7247214" y="2595482"/>
            <a:ext cx="304800" cy="2132623"/>
          </a:xfrm>
          <a:prstGeom prst="rightBrace">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rot="16200000">
            <a:off x="6301485" y="3187154"/>
            <a:ext cx="2941831" cy="369332"/>
          </a:xfrm>
          <a:prstGeom prst="rect">
            <a:avLst/>
          </a:prstGeom>
          <a:noFill/>
        </p:spPr>
        <p:txBody>
          <a:bodyPr wrap="none" rtlCol="0">
            <a:spAutoFit/>
          </a:bodyPr>
          <a:lstStyle/>
          <a:p>
            <a:r>
              <a:rPr lang="en-US" dirty="0" smtClean="0">
                <a:solidFill>
                  <a:srgbClr val="595959"/>
                </a:solidFill>
              </a:rPr>
              <a:t>68-84 GW</a:t>
            </a:r>
            <a:r>
              <a:rPr lang="en-US" dirty="0">
                <a:solidFill>
                  <a:srgbClr val="595959"/>
                </a:solidFill>
              </a:rPr>
              <a:t>·</a:t>
            </a:r>
            <a:r>
              <a:rPr lang="en-US" dirty="0" smtClean="0">
                <a:solidFill>
                  <a:srgbClr val="595959"/>
                </a:solidFill>
              </a:rPr>
              <a:t>s of base inertia</a:t>
            </a:r>
            <a:endParaRPr lang="en-US" dirty="0">
              <a:solidFill>
                <a:srgbClr val="595959"/>
              </a:solidFill>
            </a:endParaRPr>
          </a:p>
        </p:txBody>
      </p:sp>
      <p:sp>
        <p:nvSpPr>
          <p:cNvPr id="13" name="TextBox 12"/>
          <p:cNvSpPr txBox="1"/>
          <p:nvPr/>
        </p:nvSpPr>
        <p:spPr>
          <a:xfrm>
            <a:off x="3048000" y="1539373"/>
            <a:ext cx="2685351" cy="369332"/>
          </a:xfrm>
          <a:prstGeom prst="rect">
            <a:avLst/>
          </a:prstGeom>
          <a:noFill/>
        </p:spPr>
        <p:txBody>
          <a:bodyPr wrap="none" rtlCol="0">
            <a:spAutoFit/>
          </a:bodyPr>
          <a:lstStyle/>
          <a:p>
            <a:r>
              <a:rPr lang="en-US" dirty="0" smtClean="0">
                <a:solidFill>
                  <a:srgbClr val="595959"/>
                </a:solidFill>
              </a:rPr>
              <a:t>Critical inertia 100 GW</a:t>
            </a:r>
            <a:r>
              <a:rPr lang="en-US" dirty="0">
                <a:solidFill>
                  <a:srgbClr val="595959"/>
                </a:solidFill>
              </a:rPr>
              <a:t>·</a:t>
            </a:r>
            <a:r>
              <a:rPr lang="en-US" dirty="0" smtClean="0">
                <a:solidFill>
                  <a:srgbClr val="595959"/>
                </a:solidFill>
              </a:rPr>
              <a:t>s</a:t>
            </a:r>
            <a:endParaRPr lang="en-US" dirty="0">
              <a:solidFill>
                <a:srgbClr val="595959"/>
              </a:solidFill>
            </a:endParaRPr>
          </a:p>
        </p:txBody>
      </p:sp>
      <p:sp>
        <p:nvSpPr>
          <p:cNvPr id="11" name="Content Placeholder 10"/>
          <p:cNvSpPr>
            <a:spLocks noGrp="1"/>
          </p:cNvSpPr>
          <p:nvPr>
            <p:ph idx="1"/>
          </p:nvPr>
        </p:nvSpPr>
        <p:spPr/>
        <p:txBody>
          <a:bodyPr/>
          <a:lstStyle/>
          <a:p>
            <a:endParaRPr lang="en-US"/>
          </a:p>
        </p:txBody>
      </p:sp>
      <p:sp>
        <p:nvSpPr>
          <p:cNvPr id="14" name="Content Placeholder 2"/>
          <p:cNvSpPr txBox="1">
            <a:spLocks/>
          </p:cNvSpPr>
          <p:nvPr/>
        </p:nvSpPr>
        <p:spPr>
          <a:xfrm>
            <a:off x="2063930" y="5644018"/>
            <a:ext cx="7029427" cy="966008"/>
          </a:xfrm>
          <a:prstGeom prst="rect">
            <a:avLst/>
          </a:prstGeom>
          <a:solidFill>
            <a:schemeClr val="bg1"/>
          </a:solidFill>
        </p:spPr>
        <p:txBody>
          <a:bodyPr/>
          <a:lstStyle>
            <a:lvl1pPr marL="257175" indent="-257175" algn="l" defTabSz="685800" rtl="0" eaLnBrk="1" latinLnBrk="0" hangingPunct="1">
              <a:spcBef>
                <a:spcPct val="20000"/>
              </a:spcBef>
              <a:buFont typeface="Arial" panose="020B0604020202020204" pitchFamily="34" charset="0"/>
              <a:buChar char="•"/>
              <a:defRPr sz="1800" kern="1200" baseline="0">
                <a:solidFill>
                  <a:schemeClr val="tx2"/>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1800" kern="1200" baseline="0">
                <a:solidFill>
                  <a:schemeClr val="tx2"/>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600" kern="1200" baseline="0">
                <a:solidFill>
                  <a:schemeClr val="tx2"/>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600" kern="1200" baseline="0">
                <a:solidFill>
                  <a:schemeClr val="tx2"/>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400" kern="1200" baseline="0">
                <a:solidFill>
                  <a:schemeClr val="tx2"/>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112713" indent="-112713"/>
            <a:r>
              <a:rPr lang="en-US" sz="600" smtClean="0"/>
              <a:t>At least 2 nuclear units are online at all times (based on 2013-2017 data) with 12 GW∙s of inertia;</a:t>
            </a:r>
          </a:p>
          <a:p>
            <a:pPr marL="112713" indent="-112713"/>
            <a:r>
              <a:rPr lang="en-US" sz="600" smtClean="0"/>
              <a:t>There is a minimum requirement for frequency containment reserve RRS from generation. Based on five years of historic data between 2013-2017, the minimum inertia of generation units providing RRS was 24 GW∙s. Considering only the five year lowest inertia instances this number was 32 GW∙s;</a:t>
            </a:r>
          </a:p>
          <a:p>
            <a:pPr marL="112713" indent="-112713"/>
            <a:r>
              <a:rPr lang="en-US" sz="600" smtClean="0"/>
              <a:t>Based on five years of historic data between 2013 – 2017, the minimum inertia from internal generation of Private Use Networks</a:t>
            </a:r>
            <a:r>
              <a:rPr lang="en-US" sz="600" baseline="30000" smtClean="0">
                <a:hlinkClick r:id="rId2" action="ppaction://hlinkfile"/>
              </a:rPr>
              <a:t>[1]</a:t>
            </a:r>
            <a:r>
              <a:rPr lang="en-US" sz="600" baseline="30000" smtClean="0"/>
              <a:t> </a:t>
            </a:r>
            <a:r>
              <a:rPr lang="en-US" sz="600" smtClean="0"/>
              <a:t>was 32 GW∙s. Using the five year lowest inertia instances this number was 40 GW∙s </a:t>
            </a:r>
          </a:p>
          <a:p>
            <a:pPr marL="112713" indent="-112713"/>
            <a:r>
              <a:rPr lang="en-US" sz="600" smtClean="0"/>
              <a:t>About 300 MW also has to be reserved for Regulation (based on 2017 Regulation requirements at night time between Jan-Apr). However, it is possible that Regulation is carried by the same units that carry RRS and, therefore, Regulation requirements may not result in additional generation being committed. </a:t>
            </a:r>
          </a:p>
          <a:p>
            <a:pPr marL="112713" indent="-112713"/>
            <a:r>
              <a:rPr lang="en-US" sz="600" baseline="30000" smtClean="0">
                <a:hlinkClick r:id="rId3" action="ppaction://hlinkfile"/>
              </a:rPr>
              <a:t>[1]</a:t>
            </a:r>
            <a:r>
              <a:rPr lang="en-US" sz="600" smtClean="0"/>
              <a:t> Private Use Networks is an electric network connected to the ERCOT Transmission Grid that contains Load that is not directly metered by ERCOT (i.e., Load that is typically netted with internal generation). Even though this internal generation does not necessarily export power into ERCOT grid, it’s still synchronized with ERCOT system and contributes to total system inertia. </a:t>
            </a:r>
            <a:endParaRPr lang="en-US" dirty="0"/>
          </a:p>
        </p:txBody>
      </p:sp>
    </p:spTree>
    <p:extLst>
      <p:ext uri="{BB962C8B-B14F-4D97-AF65-F5344CB8AC3E}">
        <p14:creationId xmlns:p14="http://schemas.microsoft.com/office/powerpoint/2010/main" val="1513398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p:cNvSpPr>
            <a:spLocks noGrp="1"/>
          </p:cNvSpPr>
          <p:nvPr>
            <p:ph idx="1"/>
          </p:nvPr>
        </p:nvSpPr>
        <p:spPr>
          <a:xfrm>
            <a:off x="2063930" y="5644018"/>
            <a:ext cx="7029427" cy="966008"/>
          </a:xfrm>
          <a:solidFill>
            <a:schemeClr val="bg1"/>
          </a:solidFill>
        </p:spPr>
        <p:txBody>
          <a:bodyPr/>
          <a:lstStyle/>
          <a:p>
            <a:pPr marL="112713" lvl="0" indent="-112713"/>
            <a:r>
              <a:rPr lang="en-US" sz="600" dirty="0"/>
              <a:t>At least 2 nuclear units are online at all times (based on 2013-2017 data) with 12 GW∙s of inertia;</a:t>
            </a:r>
          </a:p>
          <a:p>
            <a:pPr marL="112713" lvl="0" indent="-112713"/>
            <a:r>
              <a:rPr lang="en-US" sz="600" dirty="0"/>
              <a:t>There is a minimum requirement for frequency containment reserve RRS from generation. Based on five years of historic data between 2013-2017, the minimum inertia of generation units providing RRS was 24 GW∙s. Considering only the five year lowest inertia instances this number was 32 GW∙s;</a:t>
            </a:r>
          </a:p>
          <a:p>
            <a:pPr marL="112713" lvl="0" indent="-112713"/>
            <a:r>
              <a:rPr lang="en-US" sz="600" dirty="0"/>
              <a:t>Based on five years of historic data between 2013 – 2017, the minimum inertia from internal generation of Private Use Networks</a:t>
            </a:r>
            <a:r>
              <a:rPr lang="en-US" sz="600" baseline="30000" dirty="0">
                <a:hlinkClick r:id="rId2" action="ppaction://hlinkfile"/>
              </a:rPr>
              <a:t>[1]</a:t>
            </a:r>
            <a:r>
              <a:rPr lang="en-US" sz="600" baseline="30000" dirty="0"/>
              <a:t> </a:t>
            </a:r>
            <a:r>
              <a:rPr lang="en-US" sz="600" dirty="0"/>
              <a:t>was 32 GW∙s. Using the five year lowest inertia instances this number was 40 GW∙s </a:t>
            </a:r>
          </a:p>
          <a:p>
            <a:pPr marL="112713" lvl="0" indent="-112713"/>
            <a:r>
              <a:rPr lang="en-US" sz="600" dirty="0"/>
              <a:t>About 300 MW also has to be reserved for Regulation (based on 2017 Regulation requirements at night time between Jan-Apr). However, it is possible that Regulation is carried by the same units that carry RRS and, therefore, Regulation requirements may not result in additional generation being committed. </a:t>
            </a:r>
          </a:p>
          <a:p>
            <a:pPr marL="112713" indent="-112713"/>
            <a:r>
              <a:rPr lang="en-US" sz="600" baseline="30000" dirty="0">
                <a:hlinkClick r:id="rId3" action="ppaction://hlinkfile"/>
              </a:rPr>
              <a:t>[1]</a:t>
            </a:r>
            <a:r>
              <a:rPr lang="en-US" sz="600" dirty="0"/>
              <a:t> Private Use Networks is an electric network connected to the ERCOT Transmission Grid that contains Load that is not directly metered by ERCOT (i.e., Load that is typically netted with internal generation). Even though this internal generation does not necessarily export power into ERCOT grid, it’s still synchronized with ERCOT system and contributes to total system inertia. </a:t>
            </a:r>
            <a:endParaRPr lang="en-US" dirty="0"/>
          </a:p>
        </p:txBody>
      </p:sp>
      <p:pic>
        <p:nvPicPr>
          <p:cNvPr id="5" name="Picture 4"/>
          <p:cNvPicPr>
            <a:picLocks noChangeAspect="1"/>
          </p:cNvPicPr>
          <p:nvPr/>
        </p:nvPicPr>
        <p:blipFill>
          <a:blip r:embed="rId4"/>
          <a:stretch>
            <a:fillRect/>
          </a:stretch>
        </p:blipFill>
        <p:spPr>
          <a:xfrm>
            <a:off x="5305064" y="842087"/>
            <a:ext cx="3862115" cy="2126075"/>
          </a:xfrm>
          <a:prstGeom prst="rect">
            <a:avLst/>
          </a:prstGeom>
        </p:spPr>
      </p:pic>
      <p:sp>
        <p:nvSpPr>
          <p:cNvPr id="2" name="Title 1"/>
          <p:cNvSpPr>
            <a:spLocks noGrp="1"/>
          </p:cNvSpPr>
          <p:nvPr>
            <p:ph type="title"/>
          </p:nvPr>
        </p:nvSpPr>
        <p:spPr/>
        <p:txBody>
          <a:bodyPr/>
          <a:lstStyle/>
          <a:p>
            <a:r>
              <a:rPr lang="en-US" dirty="0" smtClean="0"/>
              <a:t>Analysis of Future Minimum Inertia</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23</a:t>
            </a:fld>
            <a:endParaRPr lang="en-US" dirty="0"/>
          </a:p>
        </p:txBody>
      </p:sp>
      <p:sp>
        <p:nvSpPr>
          <p:cNvPr id="13" name="Rectangle 12"/>
          <p:cNvSpPr/>
          <p:nvPr/>
        </p:nvSpPr>
        <p:spPr>
          <a:xfrm>
            <a:off x="228600" y="2788830"/>
            <a:ext cx="5257800" cy="2819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228600" y="4897837"/>
            <a:ext cx="5257800" cy="762001"/>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Nuclear production, 2575 MW</a:t>
            </a:r>
            <a:endParaRPr lang="en-US" dirty="0"/>
          </a:p>
        </p:txBody>
      </p:sp>
      <p:sp>
        <p:nvSpPr>
          <p:cNvPr id="15" name="Rectangle 14"/>
          <p:cNvSpPr/>
          <p:nvPr/>
        </p:nvSpPr>
        <p:spPr>
          <a:xfrm>
            <a:off x="228600" y="3754838"/>
            <a:ext cx="5257800" cy="11379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Gen from RRS units, </a:t>
            </a:r>
            <a:r>
              <a:rPr lang="en-US" dirty="0" smtClean="0">
                <a:sym typeface="Symbol" panose="05050102010706020507" pitchFamily="18" charset="2"/>
              </a:rPr>
              <a:t></a:t>
            </a:r>
            <a:r>
              <a:rPr lang="en-US" dirty="0" smtClean="0"/>
              <a:t>4500 MW </a:t>
            </a:r>
            <a:endParaRPr lang="en-US" dirty="0"/>
          </a:p>
        </p:txBody>
      </p:sp>
      <p:sp>
        <p:nvSpPr>
          <p:cNvPr id="17" name="Right Brace 16"/>
          <p:cNvSpPr/>
          <p:nvPr/>
        </p:nvSpPr>
        <p:spPr>
          <a:xfrm>
            <a:off x="5548848" y="3754838"/>
            <a:ext cx="304800" cy="1905000"/>
          </a:xfrm>
          <a:prstGeom prst="rightBrace">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p:cNvSpPr txBox="1"/>
          <p:nvPr/>
        </p:nvSpPr>
        <p:spPr>
          <a:xfrm rot="16200000">
            <a:off x="5245625" y="4320698"/>
            <a:ext cx="2101857" cy="646331"/>
          </a:xfrm>
          <a:prstGeom prst="rect">
            <a:avLst/>
          </a:prstGeom>
          <a:noFill/>
        </p:spPr>
        <p:txBody>
          <a:bodyPr wrap="none" rtlCol="0">
            <a:spAutoFit/>
          </a:bodyPr>
          <a:lstStyle/>
          <a:p>
            <a:r>
              <a:rPr lang="en-US" dirty="0" smtClean="0">
                <a:solidFill>
                  <a:srgbClr val="595959"/>
                </a:solidFill>
              </a:rPr>
              <a:t>Min net load </a:t>
            </a:r>
          </a:p>
          <a:p>
            <a:r>
              <a:rPr lang="en-US" dirty="0" smtClean="0">
                <a:solidFill>
                  <a:srgbClr val="595959"/>
                </a:solidFill>
              </a:rPr>
              <a:t>served </a:t>
            </a:r>
            <a:r>
              <a:rPr lang="en-US" dirty="0" smtClean="0">
                <a:solidFill>
                  <a:srgbClr val="595959"/>
                </a:solidFill>
                <a:sym typeface="Symbol" panose="05050102010706020507" pitchFamily="18" charset="2"/>
              </a:rPr>
              <a:t></a:t>
            </a:r>
            <a:r>
              <a:rPr lang="en-US" dirty="0" smtClean="0">
                <a:solidFill>
                  <a:srgbClr val="595959"/>
                </a:solidFill>
              </a:rPr>
              <a:t>7000 MW</a:t>
            </a:r>
            <a:endParaRPr lang="en-US" dirty="0">
              <a:solidFill>
                <a:srgbClr val="595959"/>
              </a:solidFill>
            </a:endParaRPr>
          </a:p>
        </p:txBody>
      </p:sp>
      <p:sp>
        <p:nvSpPr>
          <p:cNvPr id="19" name="TextBox 18"/>
          <p:cNvSpPr txBox="1"/>
          <p:nvPr/>
        </p:nvSpPr>
        <p:spPr>
          <a:xfrm>
            <a:off x="1347440" y="2458889"/>
            <a:ext cx="3108543" cy="369332"/>
          </a:xfrm>
          <a:prstGeom prst="rect">
            <a:avLst/>
          </a:prstGeom>
          <a:noFill/>
        </p:spPr>
        <p:txBody>
          <a:bodyPr wrap="none" rtlCol="0">
            <a:spAutoFit/>
          </a:bodyPr>
          <a:lstStyle/>
          <a:p>
            <a:r>
              <a:rPr lang="en-US" dirty="0" smtClean="0">
                <a:solidFill>
                  <a:srgbClr val="595959"/>
                </a:solidFill>
              </a:rPr>
              <a:t>Min net load in 2021, 10 GW</a:t>
            </a:r>
            <a:endParaRPr lang="en-US" dirty="0">
              <a:solidFill>
                <a:srgbClr val="595959"/>
              </a:solidFill>
            </a:endParaRPr>
          </a:p>
        </p:txBody>
      </p:sp>
      <p:sp>
        <p:nvSpPr>
          <p:cNvPr id="21" name="TextBox 20"/>
          <p:cNvSpPr txBox="1"/>
          <p:nvPr/>
        </p:nvSpPr>
        <p:spPr>
          <a:xfrm>
            <a:off x="866538" y="3115822"/>
            <a:ext cx="4070345" cy="369332"/>
          </a:xfrm>
          <a:prstGeom prst="rect">
            <a:avLst/>
          </a:prstGeom>
          <a:noFill/>
        </p:spPr>
        <p:txBody>
          <a:bodyPr wrap="none" rtlCol="0">
            <a:spAutoFit/>
          </a:bodyPr>
          <a:lstStyle/>
          <a:p>
            <a:r>
              <a:rPr lang="en-US" dirty="0" smtClean="0">
                <a:solidFill>
                  <a:srgbClr val="595959"/>
                </a:solidFill>
              </a:rPr>
              <a:t>3 GW of additional generation needed</a:t>
            </a:r>
            <a:endParaRPr lang="en-US" dirty="0">
              <a:solidFill>
                <a:srgbClr val="595959"/>
              </a:solidFill>
            </a:endParaRPr>
          </a:p>
        </p:txBody>
      </p:sp>
      <p:sp>
        <p:nvSpPr>
          <p:cNvPr id="22" name="TextBox 21"/>
          <p:cNvSpPr txBox="1"/>
          <p:nvPr/>
        </p:nvSpPr>
        <p:spPr>
          <a:xfrm rot="20320111">
            <a:off x="1021984" y="1479412"/>
            <a:ext cx="3429144" cy="369332"/>
          </a:xfrm>
          <a:prstGeom prst="rect">
            <a:avLst/>
          </a:prstGeom>
          <a:noFill/>
        </p:spPr>
        <p:txBody>
          <a:bodyPr wrap="none" rtlCol="0">
            <a:spAutoFit/>
          </a:bodyPr>
          <a:lstStyle/>
          <a:p>
            <a:r>
              <a:rPr lang="en-US" dirty="0" smtClean="0">
                <a:solidFill>
                  <a:srgbClr val="595959"/>
                </a:solidFill>
              </a:rPr>
              <a:t>10-15 GW</a:t>
            </a:r>
            <a:r>
              <a:rPr lang="en-US" dirty="0">
                <a:solidFill>
                  <a:srgbClr val="595959"/>
                </a:solidFill>
              </a:rPr>
              <a:t>·</a:t>
            </a:r>
            <a:r>
              <a:rPr lang="en-US" dirty="0" smtClean="0">
                <a:solidFill>
                  <a:srgbClr val="595959"/>
                </a:solidFill>
              </a:rPr>
              <a:t>s of additional inertia</a:t>
            </a:r>
            <a:endParaRPr lang="en-US" dirty="0">
              <a:solidFill>
                <a:srgbClr val="595959"/>
              </a:solidFill>
            </a:endParaRPr>
          </a:p>
        </p:txBody>
      </p:sp>
      <p:pic>
        <p:nvPicPr>
          <p:cNvPr id="31" name="Picture 30"/>
          <p:cNvPicPr>
            <a:picLocks noChangeAspect="1"/>
          </p:cNvPicPr>
          <p:nvPr/>
        </p:nvPicPr>
        <p:blipFill>
          <a:blip r:embed="rId5"/>
          <a:stretch>
            <a:fillRect/>
          </a:stretch>
        </p:blipFill>
        <p:spPr>
          <a:xfrm>
            <a:off x="8672188" y="1131239"/>
            <a:ext cx="463346" cy="1740527"/>
          </a:xfrm>
          <a:prstGeom prst="rect">
            <a:avLst/>
          </a:prstGeom>
          <a:solidFill>
            <a:schemeClr val="bg1"/>
          </a:solidFill>
          <a:ln>
            <a:noFill/>
          </a:ln>
        </p:spPr>
      </p:pic>
      <p:pic>
        <p:nvPicPr>
          <p:cNvPr id="9" name="Picture 8"/>
          <p:cNvPicPr>
            <a:picLocks noChangeAspect="1"/>
          </p:cNvPicPr>
          <p:nvPr/>
        </p:nvPicPr>
        <p:blipFill>
          <a:blip r:embed="rId6"/>
          <a:stretch>
            <a:fillRect/>
          </a:stretch>
        </p:blipFill>
        <p:spPr>
          <a:xfrm>
            <a:off x="5313952" y="1131239"/>
            <a:ext cx="3288181" cy="440826"/>
          </a:xfrm>
          <a:prstGeom prst="rect">
            <a:avLst/>
          </a:prstGeom>
        </p:spPr>
      </p:pic>
      <p:sp>
        <p:nvSpPr>
          <p:cNvPr id="20" name="Curved Down Arrow 19"/>
          <p:cNvSpPr/>
          <p:nvPr/>
        </p:nvSpPr>
        <p:spPr>
          <a:xfrm rot="20603473">
            <a:off x="434100" y="1121988"/>
            <a:ext cx="5157057" cy="98984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79132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par>
                                <p:cTn id="32" presetID="1" presetClass="entr" presetSubtype="0" fill="hold" nodeType="withEffect">
                                  <p:stCondLst>
                                    <p:cond delay="500"/>
                                  </p:stCondLst>
                                  <p:childTnLst>
                                    <p:set>
                                      <p:cBhvr>
                                        <p:cTn id="33" dur="1" fill="hold">
                                          <p:stCondLst>
                                            <p:cond delay="0"/>
                                          </p:stCondLst>
                                        </p:cTn>
                                        <p:tgtEl>
                                          <p:spTgt spid="31"/>
                                        </p:tgtEl>
                                        <p:attrNameLst>
                                          <p:attrName>style.visibility</p:attrName>
                                        </p:attrNameLst>
                                      </p:cBhvr>
                                      <p:to>
                                        <p:strVal val="visible"/>
                                      </p:to>
                                    </p:set>
                                  </p:childTnLst>
                                </p:cTn>
                              </p:par>
                              <p:par>
                                <p:cTn id="34" presetID="1" presetClass="entr" presetSubtype="0" fill="hold" nodeType="withEffect">
                                  <p:stCondLst>
                                    <p:cond delay="500"/>
                                  </p:stCondLst>
                                  <p:childTnLst>
                                    <p:set>
                                      <p:cBhvr>
                                        <p:cTn id="35" dur="1" fill="hold">
                                          <p:stCondLst>
                                            <p:cond delay="0"/>
                                          </p:stCondLst>
                                        </p:cTn>
                                        <p:tgtEl>
                                          <p:spTgt spid="9"/>
                                        </p:tgtEl>
                                        <p:attrNameLst>
                                          <p:attrName>style.visibility</p:attrName>
                                        </p:attrNameLst>
                                      </p:cBhvr>
                                      <p:to>
                                        <p:strVal val="visible"/>
                                      </p:to>
                                    </p:set>
                                  </p:childTnLst>
                                </p:cTn>
                              </p:par>
                              <p:par>
                                <p:cTn id="36" presetID="1" presetClass="entr" presetSubtype="0" fill="hold" grpId="0" nodeType="withEffect">
                                  <p:stCondLst>
                                    <p:cond delay="500"/>
                                  </p:stCondLst>
                                  <p:childTnLst>
                                    <p:set>
                                      <p:cBhvr>
                                        <p:cTn id="37"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7" grpId="0" animBg="1"/>
      <p:bldP spid="18" grpId="0"/>
      <p:bldP spid="19" grpId="0"/>
      <p:bldP spid="21" grpId="0"/>
      <p:bldP spid="22" grpId="0"/>
      <p:bldP spid="2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Minimum System inertia is trending downward as a result of decline in the </a:t>
            </a:r>
            <a:r>
              <a:rPr lang="en-US" dirty="0" err="1" smtClean="0"/>
              <a:t>netload</a:t>
            </a:r>
            <a:r>
              <a:rPr lang="en-US" dirty="0" smtClean="0"/>
              <a:t>.</a:t>
            </a:r>
          </a:p>
          <a:p>
            <a:endParaRPr lang="en-US" dirty="0"/>
          </a:p>
          <a:p>
            <a:r>
              <a:rPr lang="en-US" dirty="0" smtClean="0"/>
              <a:t>Based of cursory studies it is estimated that the recent unit retirements will further contribute to the decreasing trend in the minimum system inertia in certain hours, conversely we expect to see a boost in system inertia in other hours.</a:t>
            </a:r>
          </a:p>
          <a:p>
            <a:pPr lvl="1"/>
            <a:endParaRPr lang="en-US" dirty="0" smtClean="0"/>
          </a:p>
        </p:txBody>
      </p:sp>
      <p:sp>
        <p:nvSpPr>
          <p:cNvPr id="4" name="Slide Number Placeholder 3"/>
          <p:cNvSpPr>
            <a:spLocks noGrp="1"/>
          </p:cNvSpPr>
          <p:nvPr>
            <p:ph type="sldNum" sz="quarter" idx="4"/>
          </p:nvPr>
        </p:nvSpPr>
        <p:spPr/>
        <p:txBody>
          <a:bodyPr/>
          <a:lstStyle/>
          <a:p>
            <a:fld id="{1D93BD3E-1E9A-4970-A6F7-E7AC52762E0C}" type="slidenum">
              <a:rPr lang="en-US" smtClean="0"/>
              <a:pPr/>
              <a:t>24</a:t>
            </a:fld>
            <a:endParaRPr lang="en-US"/>
          </a:p>
        </p:txBody>
      </p:sp>
    </p:spTree>
    <p:extLst>
      <p:ext uri="{BB962C8B-B14F-4D97-AF65-F5344CB8AC3E}">
        <p14:creationId xmlns:p14="http://schemas.microsoft.com/office/powerpoint/2010/main" val="33243170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smtClean="0"/>
              <a:pPr/>
              <a:t>25</a:t>
            </a:fld>
            <a:endParaRPr lang="en-US"/>
          </a:p>
        </p:txBody>
      </p:sp>
      <p:sp>
        <p:nvSpPr>
          <p:cNvPr id="3" name="Content Placeholder 2"/>
          <p:cNvSpPr>
            <a:spLocks noGrp="1"/>
          </p:cNvSpPr>
          <p:nvPr>
            <p:ph idx="16"/>
          </p:nvPr>
        </p:nvSpPr>
        <p:spPr/>
        <p:txBody>
          <a:bodyPr/>
          <a:lstStyle/>
          <a:p>
            <a:r>
              <a:rPr lang="en-US" dirty="0" smtClean="0"/>
              <a:t>Discussion</a:t>
            </a:r>
            <a:endParaRPr lang="en-US" dirty="0"/>
          </a:p>
        </p:txBody>
      </p:sp>
    </p:spTree>
    <p:extLst>
      <p:ext uri="{BB962C8B-B14F-4D97-AF65-F5344CB8AC3E}">
        <p14:creationId xmlns:p14="http://schemas.microsoft.com/office/powerpoint/2010/main" val="28649319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3"/>
          </p:nvPr>
        </p:nvSpPr>
        <p:spPr/>
        <p:txBody>
          <a:bodyPr/>
          <a:lstStyle/>
          <a:p>
            <a:r>
              <a:rPr lang="en-US" dirty="0"/>
              <a:t>Synchronous Inertial Response (SIR) Workshop</a:t>
            </a:r>
          </a:p>
          <a:p>
            <a:r>
              <a:rPr lang="en-US" dirty="0"/>
              <a:t>Jan 24, 2018</a:t>
            </a:r>
          </a:p>
          <a:p>
            <a:endParaRPr lang="en-US" dirty="0"/>
          </a:p>
        </p:txBody>
      </p:sp>
      <p:sp>
        <p:nvSpPr>
          <p:cNvPr id="4" name="Text Placeholder 3"/>
          <p:cNvSpPr>
            <a:spLocks noGrp="1"/>
          </p:cNvSpPr>
          <p:nvPr>
            <p:ph type="body" sz="quarter" idx="10"/>
          </p:nvPr>
        </p:nvSpPr>
        <p:spPr/>
        <p:txBody>
          <a:bodyPr/>
          <a:lstStyle/>
          <a:p>
            <a:r>
              <a:rPr lang="en-US" dirty="0"/>
              <a:t>Shun Hsien</a:t>
            </a:r>
            <a:r>
              <a:rPr lang="en-US" dirty="0" smtClean="0"/>
              <a:t> Huang</a:t>
            </a:r>
          </a:p>
          <a:p>
            <a:r>
              <a:rPr lang="en-US" dirty="0" smtClean="0"/>
              <a:t>Dynamic Studies</a:t>
            </a:r>
          </a:p>
          <a:p>
            <a:r>
              <a:rPr lang="en-US" dirty="0" smtClean="0"/>
              <a:t>ERCOT</a:t>
            </a:r>
            <a:endParaRPr lang="en-US" dirty="0"/>
          </a:p>
        </p:txBody>
      </p:sp>
      <p:sp>
        <p:nvSpPr>
          <p:cNvPr id="5" name="Text Placeholder 4"/>
          <p:cNvSpPr>
            <a:spLocks noGrp="1"/>
          </p:cNvSpPr>
          <p:nvPr>
            <p:ph type="body" sz="quarter" idx="11"/>
          </p:nvPr>
        </p:nvSpPr>
        <p:spPr/>
        <p:txBody>
          <a:bodyPr/>
          <a:lstStyle/>
          <a:p>
            <a:r>
              <a:rPr lang="en-US" sz="2800" dirty="0" smtClean="0"/>
              <a:t>Dynamic Stability Assessment With High Penetration Of Renewable In ERCOT In 2031</a:t>
            </a:r>
          </a:p>
          <a:p>
            <a:endParaRPr lang="en-US" sz="1400" dirty="0" smtClean="0"/>
          </a:p>
          <a:p>
            <a:r>
              <a:rPr lang="en-US" sz="2400" dirty="0" smtClean="0"/>
              <a:t>LTSA Stability Study Overview</a:t>
            </a:r>
            <a:endParaRPr lang="en-US" sz="2400" dirty="0"/>
          </a:p>
        </p:txBody>
      </p:sp>
    </p:spTree>
    <p:extLst>
      <p:ext uri="{BB962C8B-B14F-4D97-AF65-F5344CB8AC3E}">
        <p14:creationId xmlns:p14="http://schemas.microsoft.com/office/powerpoint/2010/main" val="393133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solidFill>
              </a:rPr>
              <a:t>Objective</a:t>
            </a:r>
            <a:endParaRPr lang="en-US" b="1" dirty="0">
              <a:solidFill>
                <a:schemeClr val="accent1"/>
              </a:solidFill>
            </a:endParaRPr>
          </a:p>
        </p:txBody>
      </p:sp>
      <p:sp>
        <p:nvSpPr>
          <p:cNvPr id="3" name="Content Placeholder 2"/>
          <p:cNvSpPr>
            <a:spLocks noGrp="1"/>
          </p:cNvSpPr>
          <p:nvPr>
            <p:ph idx="1"/>
          </p:nvPr>
        </p:nvSpPr>
        <p:spPr/>
        <p:txBody>
          <a:bodyPr/>
          <a:lstStyle/>
          <a:p>
            <a:r>
              <a:rPr lang="en-US" dirty="0" smtClean="0"/>
              <a:t>Conduct a dynamic stability assessment of high renewable penetration in areas far from major load centers</a:t>
            </a:r>
          </a:p>
          <a:p>
            <a:endParaRPr lang="en-US" dirty="0" smtClean="0"/>
          </a:p>
          <a:p>
            <a:r>
              <a:rPr lang="en-US" dirty="0" smtClean="0"/>
              <a:t>To identify system challenges from a stability perspective and evaluate potential solutions</a:t>
            </a:r>
            <a:endParaRPr lang="en-US" dirty="0"/>
          </a:p>
          <a:p>
            <a:endParaRPr lang="en-US" dirty="0" smtClean="0"/>
          </a:p>
          <a:p>
            <a:r>
              <a:rPr lang="en-US" dirty="0" smtClean="0"/>
              <a:t>To facilitate </a:t>
            </a:r>
            <a:r>
              <a:rPr lang="en-US" dirty="0"/>
              <a:t>communication and understanding of long-term system needs among </a:t>
            </a:r>
            <a:r>
              <a:rPr lang="en-US" dirty="0" smtClean="0"/>
              <a:t>stakeholders</a:t>
            </a:r>
          </a:p>
          <a:p>
            <a:endParaRPr lang="en-US" dirty="0" smtClean="0"/>
          </a:p>
          <a:p>
            <a:r>
              <a:rPr lang="en-US" dirty="0" smtClean="0"/>
              <a:t>Not </a:t>
            </a:r>
            <a:r>
              <a:rPr lang="en-US" dirty="0"/>
              <a:t>intended to recommend specific </a:t>
            </a:r>
            <a:r>
              <a:rPr lang="en-US" dirty="0" smtClean="0"/>
              <a:t>upgrade projects</a:t>
            </a:r>
            <a:endParaRPr lang="en-US" dirty="0" smtClean="0">
              <a:solidFill>
                <a:schemeClr val="tx2"/>
              </a:solidFill>
            </a:endParaRPr>
          </a:p>
          <a:p>
            <a:pPr>
              <a:lnSpc>
                <a:spcPct val="150000"/>
              </a:lnSpc>
            </a:pPr>
            <a:endParaRPr lang="en-US" sz="2400" dirty="0" smtClean="0">
              <a:solidFill>
                <a:schemeClr val="tx2"/>
              </a:solidFill>
            </a:endParaRPr>
          </a:p>
        </p:txBody>
      </p:sp>
    </p:spTree>
    <p:extLst>
      <p:ext uri="{BB962C8B-B14F-4D97-AF65-F5344CB8AC3E}">
        <p14:creationId xmlns:p14="http://schemas.microsoft.com/office/powerpoint/2010/main" val="20060255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Scenario</a:t>
            </a:r>
            <a:br>
              <a:rPr lang="en-US" dirty="0" smtClean="0"/>
            </a:br>
            <a:endParaRPr lang="en-US" dirty="0"/>
          </a:p>
        </p:txBody>
      </p:sp>
      <p:sp>
        <p:nvSpPr>
          <p:cNvPr id="3" name="Content Placeholder 2"/>
          <p:cNvSpPr>
            <a:spLocks noGrp="1"/>
          </p:cNvSpPr>
          <p:nvPr>
            <p:ph idx="1"/>
          </p:nvPr>
        </p:nvSpPr>
        <p:spPr/>
        <p:txBody>
          <a:bodyPr/>
          <a:lstStyle/>
          <a:p>
            <a:r>
              <a:rPr lang="en-US" dirty="0" smtClean="0"/>
              <a:t>ERCOT 2016 LTSA Year 2031 Current Trends is used as a reference to develop the dynamic stability study scenario for high penetration of renewable generation connected to the transmission grid</a:t>
            </a:r>
          </a:p>
          <a:p>
            <a:endParaRPr lang="en-US" dirty="0" smtClean="0"/>
          </a:p>
          <a:p>
            <a:r>
              <a:rPr lang="en-US" dirty="0" smtClean="0"/>
              <a:t>Initial Base Case Development (stressed system condition)</a:t>
            </a:r>
          </a:p>
          <a:p>
            <a:pPr lvl="1"/>
            <a:r>
              <a:rPr lang="en-US" dirty="0" smtClean="0"/>
              <a:t>Transmission Topology is consistent with ERCOT 2016 LTSA Year 2031 Current Trends</a:t>
            </a:r>
          </a:p>
          <a:p>
            <a:pPr lvl="1"/>
            <a:r>
              <a:rPr lang="en-US" dirty="0" smtClean="0"/>
              <a:t>System Load: 42.2 GW (includes self-serve load)</a:t>
            </a:r>
          </a:p>
          <a:p>
            <a:pPr lvl="1"/>
            <a:r>
              <a:rPr lang="en-US" dirty="0"/>
              <a:t>Renewable Generation </a:t>
            </a:r>
            <a:r>
              <a:rPr lang="en-US" dirty="0" smtClean="0"/>
              <a:t>Dispatch: </a:t>
            </a:r>
            <a:r>
              <a:rPr lang="en-US" dirty="0"/>
              <a:t>27.8 GW (~66% of total load</a:t>
            </a:r>
            <a:r>
              <a:rPr lang="en-US" dirty="0" smtClean="0"/>
              <a:t>)      </a:t>
            </a:r>
            <a:endParaRPr lang="en-US" dirty="0"/>
          </a:p>
          <a:p>
            <a:pPr lvl="1"/>
            <a:r>
              <a:rPr lang="en-US" dirty="0"/>
              <a:t>System </a:t>
            </a:r>
            <a:r>
              <a:rPr lang="en-US" dirty="0" smtClean="0"/>
              <a:t>Inertia (from on-line synchronous generators) : </a:t>
            </a:r>
            <a:r>
              <a:rPr lang="en-US" dirty="0"/>
              <a:t>117 GW-sec (more </a:t>
            </a:r>
            <a:r>
              <a:rPr lang="en-US" dirty="0" smtClean="0"/>
              <a:t>units </a:t>
            </a:r>
            <a:r>
              <a:rPr lang="en-US" dirty="0" err="1"/>
              <a:t>decommitted</a:t>
            </a:r>
            <a:r>
              <a:rPr lang="en-US" dirty="0"/>
              <a:t> </a:t>
            </a:r>
            <a:r>
              <a:rPr lang="en-US" dirty="0" smtClean="0"/>
              <a:t>compared to 2016 LTSA)</a:t>
            </a:r>
            <a:endParaRPr lang="en-US" dirty="0"/>
          </a:p>
          <a:p>
            <a:pPr>
              <a:lnSpc>
                <a:spcPct val="150000"/>
              </a:lnSpc>
            </a:pPr>
            <a:endParaRPr lang="en-US" sz="2000" dirty="0"/>
          </a:p>
        </p:txBody>
      </p:sp>
    </p:spTree>
    <p:extLst>
      <p:ext uri="{BB962C8B-B14F-4D97-AF65-F5344CB8AC3E}">
        <p14:creationId xmlns:p14="http://schemas.microsoft.com/office/powerpoint/2010/main" val="2916799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endParaRPr lang="en-US" dirty="0"/>
          </a:p>
        </p:txBody>
      </p:sp>
      <p:grpSp>
        <p:nvGrpSpPr>
          <p:cNvPr id="9" name="Group 8"/>
          <p:cNvGrpSpPr/>
          <p:nvPr/>
        </p:nvGrpSpPr>
        <p:grpSpPr>
          <a:xfrm>
            <a:off x="2070408" y="243682"/>
            <a:ext cx="7010400" cy="6568598"/>
            <a:chOff x="2057400" y="243682"/>
            <a:chExt cx="7010400" cy="6568598"/>
          </a:xfrm>
        </p:grpSpPr>
        <p:pic>
          <p:nvPicPr>
            <p:cNvPr id="5" name="Picture 4"/>
            <p:cNvPicPr>
              <a:picLocks noChangeAspect="1"/>
            </p:cNvPicPr>
            <p:nvPr/>
          </p:nvPicPr>
          <p:blipFill rotWithShape="1">
            <a:blip r:embed="rId3"/>
            <a:srcRect l="4471" r="4760" b="1695"/>
            <a:stretch/>
          </p:blipFill>
          <p:spPr>
            <a:xfrm>
              <a:off x="2057400" y="243682"/>
              <a:ext cx="7010400" cy="6568598"/>
            </a:xfrm>
            <a:prstGeom prst="rect">
              <a:avLst/>
            </a:prstGeom>
          </p:spPr>
        </p:pic>
        <p:grpSp>
          <p:nvGrpSpPr>
            <p:cNvPr id="8" name="Group 7"/>
            <p:cNvGrpSpPr/>
            <p:nvPr/>
          </p:nvGrpSpPr>
          <p:grpSpPr>
            <a:xfrm>
              <a:off x="4365852" y="1982113"/>
              <a:ext cx="4589281" cy="3286289"/>
              <a:chOff x="4365852" y="1982113"/>
              <a:chExt cx="4589281" cy="3286289"/>
            </a:xfrm>
          </p:grpSpPr>
          <p:sp>
            <p:nvSpPr>
              <p:cNvPr id="21" name="Left Arrow 20"/>
              <p:cNvSpPr/>
              <p:nvPr/>
            </p:nvSpPr>
            <p:spPr>
              <a:xfrm rot="12562799" flipV="1">
                <a:off x="5580164" y="1982113"/>
                <a:ext cx="831334" cy="456950"/>
              </a:xfrm>
              <a:prstGeom prst="leftArrow">
                <a:avLst/>
              </a:prstGeom>
              <a:solidFill>
                <a:schemeClr val="accent4">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FFFFFF"/>
                    </a:solidFill>
                  </a:rPr>
                  <a:t>8,500</a:t>
                </a:r>
                <a:endParaRPr lang="en-US" sz="1600" dirty="0">
                  <a:solidFill>
                    <a:srgbClr val="FFFFFF"/>
                  </a:solidFill>
                </a:endParaRPr>
              </a:p>
            </p:txBody>
          </p:sp>
          <p:sp>
            <p:nvSpPr>
              <p:cNvPr id="38" name="Oval 37"/>
              <p:cNvSpPr/>
              <p:nvPr/>
            </p:nvSpPr>
            <p:spPr>
              <a:xfrm>
                <a:off x="7681503" y="4209663"/>
                <a:ext cx="1273630" cy="558392"/>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lumMod val="95000"/>
                      </a:srgbClr>
                    </a:solidFill>
                  </a:rPr>
                  <a:t>Load: 15,000</a:t>
                </a:r>
                <a:endParaRPr lang="en-US" dirty="0">
                  <a:solidFill>
                    <a:srgbClr val="FFFFFF">
                      <a:lumMod val="95000"/>
                    </a:srgbClr>
                  </a:solidFill>
                </a:endParaRPr>
              </a:p>
            </p:txBody>
          </p:sp>
          <p:sp>
            <p:nvSpPr>
              <p:cNvPr id="39" name="Oval 38"/>
              <p:cNvSpPr/>
              <p:nvPr/>
            </p:nvSpPr>
            <p:spPr>
              <a:xfrm>
                <a:off x="6068785" y="2538010"/>
                <a:ext cx="1273630" cy="558392"/>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lumMod val="95000"/>
                      </a:srgbClr>
                    </a:solidFill>
                  </a:rPr>
                  <a:t>Load: 11,300</a:t>
                </a:r>
                <a:endParaRPr lang="en-US" dirty="0">
                  <a:solidFill>
                    <a:srgbClr val="FFFFFF">
                      <a:lumMod val="95000"/>
                    </a:srgbClr>
                  </a:solidFill>
                </a:endParaRPr>
              </a:p>
            </p:txBody>
          </p:sp>
          <p:sp>
            <p:nvSpPr>
              <p:cNvPr id="33" name="Left Arrow 32"/>
              <p:cNvSpPr/>
              <p:nvPr/>
            </p:nvSpPr>
            <p:spPr>
              <a:xfrm rot="10800000" flipV="1">
                <a:off x="5445212" y="2961667"/>
                <a:ext cx="831334" cy="456950"/>
              </a:xfrm>
              <a:prstGeom prst="leftArrow">
                <a:avLst/>
              </a:prstGeom>
              <a:solidFill>
                <a:schemeClr val="accent4">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FFFFFF"/>
                    </a:solidFill>
                  </a:rPr>
                  <a:t>4,400</a:t>
                </a:r>
                <a:endParaRPr lang="en-US" sz="1600" dirty="0">
                  <a:solidFill>
                    <a:srgbClr val="FFFFFF"/>
                  </a:solidFill>
                </a:endParaRPr>
              </a:p>
            </p:txBody>
          </p:sp>
          <p:sp>
            <p:nvSpPr>
              <p:cNvPr id="34" name="Left Arrow 33"/>
              <p:cNvSpPr/>
              <p:nvPr/>
            </p:nvSpPr>
            <p:spPr>
              <a:xfrm rot="10800000" flipV="1">
                <a:off x="4365852" y="3019920"/>
                <a:ext cx="831334" cy="456950"/>
              </a:xfrm>
              <a:prstGeom prst="leftArrow">
                <a:avLst/>
              </a:prstGeom>
              <a:solidFill>
                <a:schemeClr val="accent4">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FFFFFF"/>
                    </a:solidFill>
                  </a:rPr>
                  <a:t>4,200</a:t>
                </a:r>
                <a:endParaRPr lang="en-US" sz="1600" dirty="0">
                  <a:solidFill>
                    <a:srgbClr val="FFFFFF"/>
                  </a:solidFill>
                </a:endParaRPr>
              </a:p>
            </p:txBody>
          </p:sp>
          <p:sp>
            <p:nvSpPr>
              <p:cNvPr id="37" name="Left Arrow 36"/>
              <p:cNvSpPr/>
              <p:nvPr/>
            </p:nvSpPr>
            <p:spPr>
              <a:xfrm rot="13011774" flipV="1">
                <a:off x="5595479" y="3759947"/>
                <a:ext cx="831334" cy="456950"/>
              </a:xfrm>
              <a:prstGeom prst="leftArrow">
                <a:avLst/>
              </a:prstGeom>
              <a:solidFill>
                <a:schemeClr val="accent4">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FFFFFF"/>
                    </a:solidFill>
                  </a:rPr>
                  <a:t>3,600</a:t>
                </a:r>
                <a:endParaRPr lang="en-US" sz="1600" dirty="0">
                  <a:solidFill>
                    <a:srgbClr val="FFFFFF"/>
                  </a:solidFill>
                </a:endParaRPr>
              </a:p>
            </p:txBody>
          </p:sp>
          <p:sp>
            <p:nvSpPr>
              <p:cNvPr id="40" name="Left Arrow 39"/>
              <p:cNvSpPr/>
              <p:nvPr/>
            </p:nvSpPr>
            <p:spPr>
              <a:xfrm rot="16200000" flipV="1">
                <a:off x="6546913" y="3430639"/>
                <a:ext cx="831334" cy="456950"/>
              </a:xfrm>
              <a:prstGeom prst="leftArrow">
                <a:avLst/>
              </a:prstGeom>
              <a:solidFill>
                <a:schemeClr val="accent4">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FFFFFF"/>
                    </a:solidFill>
                  </a:rPr>
                  <a:t>1,500</a:t>
                </a:r>
                <a:endParaRPr lang="en-US" sz="1600" dirty="0">
                  <a:solidFill>
                    <a:srgbClr val="FFFFFF"/>
                  </a:solidFill>
                </a:endParaRPr>
              </a:p>
            </p:txBody>
          </p:sp>
          <p:sp>
            <p:nvSpPr>
              <p:cNvPr id="41" name="Left Arrow 40"/>
              <p:cNvSpPr/>
              <p:nvPr/>
            </p:nvSpPr>
            <p:spPr>
              <a:xfrm rot="10800000" flipV="1">
                <a:off x="7392228" y="2647393"/>
                <a:ext cx="831334" cy="456950"/>
              </a:xfrm>
              <a:prstGeom prst="leftArrow">
                <a:avLst/>
              </a:prstGeom>
              <a:solidFill>
                <a:schemeClr val="accent4">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FFFFFF"/>
                    </a:solidFill>
                  </a:rPr>
                  <a:t>5,900</a:t>
                </a:r>
                <a:endParaRPr lang="en-US" sz="1600" dirty="0">
                  <a:solidFill>
                    <a:srgbClr val="FFFFFF"/>
                  </a:solidFill>
                </a:endParaRPr>
              </a:p>
            </p:txBody>
          </p:sp>
          <p:sp>
            <p:nvSpPr>
              <p:cNvPr id="42" name="Left Arrow 41"/>
              <p:cNvSpPr/>
              <p:nvPr/>
            </p:nvSpPr>
            <p:spPr>
              <a:xfrm rot="16200000" flipV="1">
                <a:off x="8018966" y="3277732"/>
                <a:ext cx="831334" cy="456950"/>
              </a:xfrm>
              <a:prstGeom prst="leftArrow">
                <a:avLst/>
              </a:prstGeom>
              <a:solidFill>
                <a:schemeClr val="accent4">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FFFFFF"/>
                    </a:solidFill>
                  </a:rPr>
                  <a:t>5,300</a:t>
                </a:r>
                <a:endParaRPr lang="en-US" sz="1600" dirty="0">
                  <a:solidFill>
                    <a:srgbClr val="FFFFFF"/>
                  </a:solidFill>
                </a:endParaRPr>
              </a:p>
            </p:txBody>
          </p:sp>
          <p:sp>
            <p:nvSpPr>
              <p:cNvPr id="44" name="Left Arrow 43"/>
              <p:cNvSpPr/>
              <p:nvPr/>
            </p:nvSpPr>
            <p:spPr>
              <a:xfrm rot="10800000" flipV="1">
                <a:off x="6806023" y="4264752"/>
                <a:ext cx="831334" cy="456950"/>
              </a:xfrm>
              <a:prstGeom prst="leftArrow">
                <a:avLst/>
              </a:prstGeom>
              <a:solidFill>
                <a:schemeClr val="accent4">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FFFFFF"/>
                    </a:solidFill>
                  </a:rPr>
                  <a:t>1,700</a:t>
                </a:r>
                <a:endParaRPr lang="en-US" sz="1600" dirty="0">
                  <a:solidFill>
                    <a:srgbClr val="FFFFFF"/>
                  </a:solidFill>
                </a:endParaRPr>
              </a:p>
            </p:txBody>
          </p:sp>
          <p:sp>
            <p:nvSpPr>
              <p:cNvPr id="45" name="Left Arrow 44"/>
              <p:cNvSpPr/>
              <p:nvPr/>
            </p:nvSpPr>
            <p:spPr>
              <a:xfrm rot="14729970" flipV="1">
                <a:off x="5197809" y="4624260"/>
                <a:ext cx="831334" cy="456950"/>
              </a:xfrm>
              <a:prstGeom prst="leftArrow">
                <a:avLst/>
              </a:prstGeom>
              <a:solidFill>
                <a:schemeClr val="accent4">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FFFFFF"/>
                    </a:solidFill>
                  </a:rPr>
                  <a:t>1,100</a:t>
                </a:r>
                <a:endParaRPr lang="en-US" sz="1600" dirty="0">
                  <a:solidFill>
                    <a:srgbClr val="FFFFFF"/>
                  </a:solidFill>
                </a:endParaRPr>
              </a:p>
            </p:txBody>
          </p:sp>
        </p:grpSp>
      </p:grpSp>
      <p:graphicFrame>
        <p:nvGraphicFramePr>
          <p:cNvPr id="22" name="Table 21"/>
          <p:cNvGraphicFramePr>
            <a:graphicFrameLocks noGrp="1"/>
          </p:cNvGraphicFramePr>
          <p:nvPr>
            <p:extLst>
              <p:ext uri="{D42A27DB-BD31-4B8C-83A1-F6EECF244321}">
                <p14:modId xmlns:p14="http://schemas.microsoft.com/office/powerpoint/2010/main" val="3844935282"/>
              </p:ext>
            </p:extLst>
          </p:nvPr>
        </p:nvGraphicFramePr>
        <p:xfrm>
          <a:off x="187473" y="4762411"/>
          <a:ext cx="3816085" cy="1474206"/>
        </p:xfrm>
        <a:graphic>
          <a:graphicData uri="http://schemas.openxmlformats.org/drawingml/2006/table">
            <a:tbl>
              <a:tblPr firstRow="1" bandRow="1">
                <a:tableStyleId>{5C22544A-7EE6-4342-B048-85BDC9FD1C3A}</a:tableStyleId>
              </a:tblPr>
              <a:tblGrid>
                <a:gridCol w="1385120"/>
                <a:gridCol w="2430965"/>
              </a:tblGrid>
              <a:tr h="142240">
                <a:tc>
                  <a:txBody>
                    <a:bodyPr/>
                    <a:lstStyle/>
                    <a:p>
                      <a:pPr algn="ctr"/>
                      <a:r>
                        <a:rPr lang="en-US" sz="1200" dirty="0" smtClean="0"/>
                        <a:t>Case Parameter</a:t>
                      </a:r>
                      <a:endParaRPr lang="en-US" sz="1200" dirty="0"/>
                    </a:p>
                  </a:txBody>
                  <a:tcPr anchor="ctr"/>
                </a:tc>
                <a:tc>
                  <a:txBody>
                    <a:bodyPr/>
                    <a:lstStyle/>
                    <a:p>
                      <a:pPr algn="ctr" fontAlgn="b"/>
                      <a:r>
                        <a:rPr lang="en-US" sz="1200" b="1" i="0" u="none" strike="noStrike" dirty="0" smtClean="0">
                          <a:solidFill>
                            <a:schemeClr val="bg1"/>
                          </a:solidFill>
                          <a:effectLst/>
                          <a:latin typeface="Arial" panose="020B0604020202020204" pitchFamily="34" charset="0"/>
                          <a:cs typeface="Arial" panose="020B0604020202020204" pitchFamily="34" charset="0"/>
                        </a:rPr>
                        <a:t>Value</a:t>
                      </a:r>
                      <a:endParaRPr lang="en-US" sz="12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tc>
              </a:tr>
              <a:tr h="263184">
                <a:tc>
                  <a:txBody>
                    <a:bodyPr/>
                    <a:lstStyle/>
                    <a:p>
                      <a:pPr algn="l" fontAlgn="b"/>
                      <a:r>
                        <a:rPr lang="en-US" sz="1200" b="0" i="0" u="none" strike="noStrike" dirty="0" smtClean="0">
                          <a:solidFill>
                            <a:schemeClr val="tx2"/>
                          </a:solidFill>
                          <a:effectLst/>
                          <a:latin typeface="Arial" panose="020B0604020202020204" pitchFamily="34" charset="0"/>
                          <a:cs typeface="Arial" panose="020B0604020202020204" pitchFamily="34" charset="0"/>
                        </a:rPr>
                        <a:t>Load</a:t>
                      </a:r>
                      <a:endParaRPr lang="en-US" sz="1200" b="0"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200" b="0" i="0" u="none" strike="noStrike" dirty="0" smtClean="0">
                          <a:solidFill>
                            <a:schemeClr val="tx2"/>
                          </a:solidFill>
                          <a:effectLst/>
                          <a:latin typeface="Arial" panose="020B0604020202020204" pitchFamily="34" charset="0"/>
                          <a:cs typeface="Arial" panose="020B0604020202020204" pitchFamily="34" charset="0"/>
                        </a:rPr>
                        <a:t>42.2 GW (includes PUNs)</a:t>
                      </a:r>
                      <a:endParaRPr lang="en-US" sz="1200" b="0"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tc>
              </a:tr>
              <a:tr h="260195">
                <a:tc>
                  <a:txBody>
                    <a:bodyPr/>
                    <a:lstStyle/>
                    <a:p>
                      <a:pPr algn="l" fontAlgn="b"/>
                      <a:r>
                        <a:rPr lang="en-US" sz="1200" b="0" i="0" u="none" strike="noStrike" dirty="0" smtClean="0">
                          <a:solidFill>
                            <a:schemeClr val="tx2"/>
                          </a:solidFill>
                          <a:effectLst/>
                          <a:latin typeface="Arial" panose="020B0604020202020204" pitchFamily="34" charset="0"/>
                          <a:cs typeface="Arial" panose="020B0604020202020204" pitchFamily="34" charset="0"/>
                        </a:rPr>
                        <a:t>Solar Output</a:t>
                      </a:r>
                      <a:endParaRPr lang="en-US" sz="1200" b="0"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200" b="0" i="0" u="none" strike="noStrike" dirty="0" smtClean="0">
                          <a:solidFill>
                            <a:schemeClr val="tx2"/>
                          </a:solidFill>
                          <a:effectLst/>
                          <a:latin typeface="Arial" panose="020B0604020202020204" pitchFamily="34" charset="0"/>
                          <a:cs typeface="Arial" panose="020B0604020202020204" pitchFamily="34" charset="0"/>
                        </a:rPr>
                        <a:t>17 GW (90% Dispatch)</a:t>
                      </a:r>
                      <a:endParaRPr lang="en-US" sz="1200" b="0"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tc>
              </a:tr>
              <a:tr h="237893">
                <a:tc>
                  <a:txBody>
                    <a:bodyPr/>
                    <a:lstStyle/>
                    <a:p>
                      <a:pPr algn="l" fontAlgn="b"/>
                      <a:r>
                        <a:rPr lang="en-US" sz="1200" b="0" i="0" u="none" strike="noStrike" dirty="0" smtClean="0">
                          <a:solidFill>
                            <a:schemeClr val="tx2"/>
                          </a:solidFill>
                          <a:effectLst/>
                          <a:latin typeface="Arial" panose="020B0604020202020204" pitchFamily="34" charset="0"/>
                          <a:cs typeface="Arial" panose="020B0604020202020204" pitchFamily="34" charset="0"/>
                        </a:rPr>
                        <a:t>Wind Output</a:t>
                      </a:r>
                      <a:endParaRPr lang="en-US" sz="1200" b="0"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200" b="0" i="0" u="none" strike="noStrike" dirty="0" smtClean="0">
                          <a:solidFill>
                            <a:schemeClr val="tx2"/>
                          </a:solidFill>
                          <a:effectLst/>
                          <a:latin typeface="Arial" panose="020B0604020202020204" pitchFamily="34" charset="0"/>
                          <a:cs typeface="Arial" panose="020B0604020202020204" pitchFamily="34" charset="0"/>
                        </a:rPr>
                        <a:t>11 GW (48% Dispatch)</a:t>
                      </a:r>
                      <a:endParaRPr lang="en-US" sz="1200" b="0"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tc>
              </a:tr>
              <a:tr h="237892">
                <a:tc>
                  <a:txBody>
                    <a:bodyPr/>
                    <a:lstStyle/>
                    <a:p>
                      <a:pPr algn="l" fontAlgn="b"/>
                      <a:r>
                        <a:rPr lang="en-US" sz="1200" b="0" i="0" u="none" strike="noStrike" dirty="0" smtClean="0">
                          <a:solidFill>
                            <a:schemeClr val="tx2"/>
                          </a:solidFill>
                          <a:effectLst/>
                          <a:latin typeface="Arial" panose="020B0604020202020204" pitchFamily="34" charset="0"/>
                          <a:cs typeface="Arial" panose="020B0604020202020204" pitchFamily="34" charset="0"/>
                        </a:rPr>
                        <a:t>W. TX Export</a:t>
                      </a:r>
                      <a:endParaRPr lang="en-US" sz="1200" b="0"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200" b="0" i="0" u="none" strike="noStrike" dirty="0" smtClean="0">
                          <a:solidFill>
                            <a:schemeClr val="tx2"/>
                          </a:solidFill>
                          <a:effectLst/>
                          <a:latin typeface="Arial" panose="020B0604020202020204" pitchFamily="34" charset="0"/>
                          <a:cs typeface="Arial" panose="020B0604020202020204" pitchFamily="34" charset="0"/>
                        </a:rPr>
                        <a:t>15.5 GW (16 Major 345</a:t>
                      </a:r>
                      <a:r>
                        <a:rPr lang="en-US" sz="1200" b="0" i="0" u="none" strike="noStrike" baseline="0" dirty="0" smtClean="0">
                          <a:solidFill>
                            <a:schemeClr val="tx2"/>
                          </a:solidFill>
                          <a:effectLst/>
                          <a:latin typeface="Arial" panose="020B0604020202020204" pitchFamily="34" charset="0"/>
                          <a:cs typeface="Arial" panose="020B0604020202020204" pitchFamily="34" charset="0"/>
                        </a:rPr>
                        <a:t> kV Circuits)</a:t>
                      </a:r>
                      <a:endParaRPr lang="en-US" sz="1200" b="0"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tc>
              </a:tr>
              <a:tr h="200722">
                <a:tc>
                  <a:txBody>
                    <a:bodyPr/>
                    <a:lstStyle/>
                    <a:p>
                      <a:pPr algn="l" fontAlgn="b"/>
                      <a:r>
                        <a:rPr lang="en-US" sz="1200" b="0" i="0" u="none" strike="noStrike" dirty="0" smtClean="0">
                          <a:solidFill>
                            <a:schemeClr val="tx2"/>
                          </a:solidFill>
                          <a:effectLst/>
                          <a:latin typeface="Arial" panose="020B0604020202020204" pitchFamily="34" charset="0"/>
                          <a:cs typeface="Arial" panose="020B0604020202020204" pitchFamily="34" charset="0"/>
                        </a:rPr>
                        <a:t>Losses</a:t>
                      </a:r>
                      <a:endParaRPr lang="en-US" sz="1200" b="0"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200" b="0" i="0" u="none" strike="noStrike" dirty="0" smtClean="0">
                          <a:solidFill>
                            <a:schemeClr val="tx2"/>
                          </a:solidFill>
                          <a:effectLst/>
                          <a:latin typeface="Arial" panose="020B0604020202020204" pitchFamily="34" charset="0"/>
                          <a:cs typeface="Arial" panose="020B0604020202020204" pitchFamily="34" charset="0"/>
                        </a:rPr>
                        <a:t>6%</a:t>
                      </a:r>
                      <a:endParaRPr lang="en-US" sz="1200" b="0" i="0" u="none" strike="noStrike" dirty="0">
                        <a:solidFill>
                          <a:schemeClr val="tx2"/>
                        </a:solidFill>
                        <a:effectLst/>
                        <a:latin typeface="Arial" panose="020B0604020202020204" pitchFamily="34" charset="0"/>
                        <a:cs typeface="Arial" panose="020B0604020202020204" pitchFamily="34" charset="0"/>
                      </a:endParaRPr>
                    </a:p>
                  </a:txBody>
                  <a:tcPr marL="9525" marR="9525" marT="9525" marB="0" anchor="ctr"/>
                </a:tc>
              </a:tr>
            </a:tbl>
          </a:graphicData>
        </a:graphic>
      </p:graphicFrame>
      <p:sp>
        <p:nvSpPr>
          <p:cNvPr id="2" name="Title 1"/>
          <p:cNvSpPr>
            <a:spLocks noGrp="1"/>
          </p:cNvSpPr>
          <p:nvPr>
            <p:ph type="title"/>
          </p:nvPr>
        </p:nvSpPr>
        <p:spPr>
          <a:solidFill>
            <a:schemeClr val="bg1"/>
          </a:solidFill>
        </p:spPr>
        <p:txBody>
          <a:bodyPr/>
          <a:lstStyle/>
          <a:p>
            <a:r>
              <a:rPr lang="en-US" dirty="0" smtClean="0"/>
              <a:t>Initial Base Case Overview</a:t>
            </a:r>
            <a:endParaRPr lang="en-US" dirty="0"/>
          </a:p>
        </p:txBody>
      </p:sp>
      <p:grpSp>
        <p:nvGrpSpPr>
          <p:cNvPr id="10" name="Group 9"/>
          <p:cNvGrpSpPr/>
          <p:nvPr/>
        </p:nvGrpSpPr>
        <p:grpSpPr>
          <a:xfrm>
            <a:off x="457200" y="2215169"/>
            <a:ext cx="3428693" cy="750483"/>
            <a:chOff x="457200" y="2215169"/>
            <a:chExt cx="3428693" cy="750483"/>
          </a:xfrm>
        </p:grpSpPr>
        <p:sp>
          <p:nvSpPr>
            <p:cNvPr id="24" name="Left Arrow 23"/>
            <p:cNvSpPr/>
            <p:nvPr/>
          </p:nvSpPr>
          <p:spPr>
            <a:xfrm rot="10800000" flipV="1">
              <a:off x="465015" y="2215169"/>
              <a:ext cx="607287" cy="320188"/>
            </a:xfrm>
            <a:prstGeom prst="leftArrow">
              <a:avLst/>
            </a:prstGeom>
            <a:solidFill>
              <a:schemeClr val="accent4">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FFFF"/>
                </a:solidFill>
              </a:endParaRPr>
            </a:p>
          </p:txBody>
        </p:sp>
        <p:sp>
          <p:nvSpPr>
            <p:cNvPr id="3" name="TextBox 2"/>
            <p:cNvSpPr txBox="1"/>
            <p:nvPr/>
          </p:nvSpPr>
          <p:spPr>
            <a:xfrm>
              <a:off x="1072302" y="2215169"/>
              <a:ext cx="2813591" cy="369332"/>
            </a:xfrm>
            <a:prstGeom prst="rect">
              <a:avLst/>
            </a:prstGeom>
            <a:noFill/>
          </p:spPr>
          <p:txBody>
            <a:bodyPr wrap="none" rtlCol="0">
              <a:spAutoFit/>
            </a:bodyPr>
            <a:lstStyle/>
            <a:p>
              <a:r>
                <a:rPr lang="en-US" dirty="0" smtClean="0">
                  <a:solidFill>
                    <a:schemeClr val="accent2"/>
                  </a:solidFill>
                </a:rPr>
                <a:t>MW Flow Between Zones</a:t>
              </a:r>
              <a:endParaRPr lang="en-US" dirty="0">
                <a:solidFill>
                  <a:schemeClr val="accent2"/>
                </a:solidFill>
              </a:endParaRPr>
            </a:p>
          </p:txBody>
        </p:sp>
        <p:sp>
          <p:nvSpPr>
            <p:cNvPr id="27" name="Oval 26"/>
            <p:cNvSpPr/>
            <p:nvPr/>
          </p:nvSpPr>
          <p:spPr>
            <a:xfrm>
              <a:off x="457200" y="2623041"/>
              <a:ext cx="654714" cy="292348"/>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28" name="TextBox 27"/>
            <p:cNvSpPr txBox="1"/>
            <p:nvPr/>
          </p:nvSpPr>
          <p:spPr>
            <a:xfrm>
              <a:off x="1111914" y="2596320"/>
              <a:ext cx="1967205" cy="369332"/>
            </a:xfrm>
            <a:prstGeom prst="rect">
              <a:avLst/>
            </a:prstGeom>
            <a:noFill/>
          </p:spPr>
          <p:txBody>
            <a:bodyPr wrap="none" rtlCol="0">
              <a:spAutoFit/>
            </a:bodyPr>
            <a:lstStyle/>
            <a:p>
              <a:r>
                <a:rPr lang="en-US" dirty="0" smtClean="0">
                  <a:solidFill>
                    <a:schemeClr val="accent2"/>
                  </a:solidFill>
                </a:rPr>
                <a:t>Major Load (MW)</a:t>
              </a:r>
              <a:endParaRPr lang="en-US" dirty="0">
                <a:solidFill>
                  <a:schemeClr val="accent2"/>
                </a:solidFill>
              </a:endParaRPr>
            </a:p>
          </p:txBody>
        </p:sp>
      </p:grpSp>
      <p:sp>
        <p:nvSpPr>
          <p:cNvPr id="30" name="Slide Number Placeholder 3"/>
          <p:cNvSpPr>
            <a:spLocks noGrp="1"/>
          </p:cNvSpPr>
          <p:nvPr>
            <p:ph type="sldNum" sz="quarter" idx="4"/>
          </p:nvPr>
        </p:nvSpPr>
        <p:spPr>
          <a:xfrm>
            <a:off x="8668512" y="6565392"/>
            <a:ext cx="457200" cy="212725"/>
          </a:xfrm>
        </p:spPr>
        <p:txBody>
          <a:bodyPr/>
          <a:lstStyle/>
          <a:p>
            <a:fld id="{1D93BD3E-1E9A-4970-A6F7-E7AC52762E0C}" type="slidenum">
              <a:rPr lang="en-US" smtClean="0">
                <a:solidFill>
                  <a:prstClr val="black">
                    <a:tint val="75000"/>
                  </a:prstClr>
                </a:solidFill>
              </a:rPr>
              <a:pPr/>
              <a:t>29</a:t>
            </a:fld>
            <a:endParaRPr lang="en-US" dirty="0">
              <a:solidFill>
                <a:prstClr val="black">
                  <a:tint val="75000"/>
                </a:prstClr>
              </a:solidFill>
            </a:endParaRPr>
          </a:p>
        </p:txBody>
      </p:sp>
    </p:spTree>
    <p:extLst>
      <p:ext uri="{BB962C8B-B14F-4D97-AF65-F5344CB8AC3E}">
        <p14:creationId xmlns:p14="http://schemas.microsoft.com/office/powerpoint/2010/main" val="42313218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3"/>
          </p:nvPr>
        </p:nvSpPr>
        <p:spPr>
          <a:xfrm>
            <a:off x="3550883" y="4837176"/>
            <a:ext cx="5516917" cy="649224"/>
          </a:xfrm>
        </p:spPr>
        <p:txBody>
          <a:bodyPr/>
          <a:lstStyle/>
          <a:p>
            <a:r>
              <a:rPr lang="en-US" dirty="0"/>
              <a:t>Synchronous Inertial Response (SIR) </a:t>
            </a:r>
            <a:r>
              <a:rPr lang="en-US" dirty="0" smtClean="0"/>
              <a:t>Workshop</a:t>
            </a:r>
          </a:p>
          <a:p>
            <a:r>
              <a:rPr lang="en-US" dirty="0" smtClean="0"/>
              <a:t>Jan 24, 2018</a:t>
            </a:r>
            <a:endParaRPr lang="en-US" dirty="0"/>
          </a:p>
        </p:txBody>
      </p:sp>
      <p:sp>
        <p:nvSpPr>
          <p:cNvPr id="3" name="Text Placeholder 2"/>
          <p:cNvSpPr>
            <a:spLocks noGrp="1"/>
          </p:cNvSpPr>
          <p:nvPr>
            <p:ph type="body" sz="quarter" idx="10"/>
          </p:nvPr>
        </p:nvSpPr>
        <p:spPr/>
        <p:txBody>
          <a:bodyPr/>
          <a:lstStyle/>
          <a:p>
            <a:r>
              <a:rPr lang="en-US" dirty="0" smtClean="0"/>
              <a:t>Dan </a:t>
            </a:r>
            <a:r>
              <a:rPr lang="en-US" dirty="0" err="1" smtClean="0"/>
              <a:t>Woodfin</a:t>
            </a:r>
            <a:endParaRPr lang="en-US" dirty="0" smtClean="0"/>
          </a:p>
          <a:p>
            <a:r>
              <a:rPr lang="en-US" dirty="0" smtClean="0"/>
              <a:t>Sr. Director, System Operations</a:t>
            </a:r>
          </a:p>
          <a:p>
            <a:r>
              <a:rPr lang="en-US" dirty="0" smtClean="0"/>
              <a:t>ERCOT</a:t>
            </a:r>
            <a:endParaRPr lang="en-US" dirty="0"/>
          </a:p>
        </p:txBody>
      </p:sp>
      <p:sp>
        <p:nvSpPr>
          <p:cNvPr id="4" name="Text Placeholder 3"/>
          <p:cNvSpPr>
            <a:spLocks noGrp="1"/>
          </p:cNvSpPr>
          <p:nvPr>
            <p:ph type="body" sz="quarter" idx="11"/>
          </p:nvPr>
        </p:nvSpPr>
        <p:spPr/>
        <p:txBody>
          <a:bodyPr/>
          <a:lstStyle/>
          <a:p>
            <a:r>
              <a:rPr lang="en-US" dirty="0" smtClean="0"/>
              <a:t>Inertia Background</a:t>
            </a:r>
            <a:endParaRPr lang="en-US" dirty="0"/>
          </a:p>
        </p:txBody>
      </p:sp>
    </p:spTree>
    <p:extLst>
      <p:ext uri="{BB962C8B-B14F-4D97-AF65-F5344CB8AC3E}">
        <p14:creationId xmlns:p14="http://schemas.microsoft.com/office/powerpoint/2010/main" val="7306037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Steady State (Load Flow) Observations</a:t>
            </a:r>
            <a:endParaRPr lang="en-US" dirty="0"/>
          </a:p>
        </p:txBody>
      </p:sp>
      <p:sp>
        <p:nvSpPr>
          <p:cNvPr id="3" name="Content Placeholder 2"/>
          <p:cNvSpPr>
            <a:spLocks noGrp="1"/>
          </p:cNvSpPr>
          <p:nvPr>
            <p:ph idx="1"/>
          </p:nvPr>
        </p:nvSpPr>
        <p:spPr/>
        <p:txBody>
          <a:bodyPr/>
          <a:lstStyle/>
          <a:p>
            <a:r>
              <a:rPr lang="en-US" dirty="0" smtClean="0"/>
              <a:t>Large reactive losses due to the long distance and high power transfer from renewable generation to the load centers</a:t>
            </a:r>
          </a:p>
          <a:p>
            <a:endParaRPr lang="en-US" dirty="0"/>
          </a:p>
          <a:p>
            <a:r>
              <a:rPr lang="en-US" dirty="0" smtClean="0"/>
              <a:t>Static reactive devices are required to maintain acceptable voltage response with tested contingencies</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1322677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Flat Start Observations: No Disturbance Test</a:t>
            </a:r>
            <a:endParaRPr lang="en-US" sz="2800" dirty="0"/>
          </a:p>
        </p:txBody>
      </p:sp>
      <p:sp>
        <p:nvSpPr>
          <p:cNvPr id="3" name="Content Placeholder 2"/>
          <p:cNvSpPr>
            <a:spLocks noGrp="1"/>
          </p:cNvSpPr>
          <p:nvPr>
            <p:ph idx="1"/>
          </p:nvPr>
        </p:nvSpPr>
        <p:spPr/>
        <p:txBody>
          <a:bodyPr/>
          <a:lstStyle/>
          <a:p>
            <a:r>
              <a:rPr lang="en-US" dirty="0" smtClean="0"/>
              <a:t>Numerical instability and low system strength challenges </a:t>
            </a:r>
          </a:p>
          <a:p>
            <a:endParaRPr lang="en-US" dirty="0" smtClean="0"/>
          </a:p>
          <a:p>
            <a:r>
              <a:rPr lang="en-US" dirty="0" smtClean="0"/>
              <a:t>Flat Start was obtained in the study area</a:t>
            </a:r>
          </a:p>
          <a:p>
            <a:pPr lvl="1"/>
            <a:endParaRPr lang="en-US" dirty="0" smtClean="0"/>
          </a:p>
          <a:p>
            <a:endParaRPr lang="en-US" dirty="0"/>
          </a:p>
          <a:p>
            <a:endParaRPr lang="en-US" dirty="0" smtClean="0"/>
          </a:p>
          <a:p>
            <a:endParaRPr lang="en-US" dirty="0" smtClean="0"/>
          </a:p>
          <a:p>
            <a:endParaRPr lang="en-US" dirty="0"/>
          </a:p>
        </p:txBody>
      </p:sp>
      <p:pic>
        <p:nvPicPr>
          <p:cNvPr id="7" name="Picture 6"/>
          <p:cNvPicPr>
            <a:picLocks noChangeAspect="1"/>
          </p:cNvPicPr>
          <p:nvPr/>
        </p:nvPicPr>
        <p:blipFill>
          <a:blip r:embed="rId3"/>
          <a:stretch>
            <a:fillRect/>
          </a:stretch>
        </p:blipFill>
        <p:spPr>
          <a:xfrm>
            <a:off x="1695450" y="2362200"/>
            <a:ext cx="5753100" cy="2903945"/>
          </a:xfrm>
          <a:prstGeom prst="rect">
            <a:avLst/>
          </a:prstGeom>
        </p:spPr>
      </p:pic>
    </p:spTree>
    <p:extLst>
      <p:ext uri="{BB962C8B-B14F-4D97-AF65-F5344CB8AC3E}">
        <p14:creationId xmlns:p14="http://schemas.microsoft.com/office/powerpoint/2010/main" val="12231879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Flat Start Observations: Ring Down Test</a:t>
            </a:r>
            <a:endParaRPr lang="en-US" dirty="0"/>
          </a:p>
        </p:txBody>
      </p:sp>
      <p:sp>
        <p:nvSpPr>
          <p:cNvPr id="3" name="Content Placeholder 2"/>
          <p:cNvSpPr>
            <a:spLocks noGrp="1"/>
          </p:cNvSpPr>
          <p:nvPr>
            <p:ph idx="1"/>
          </p:nvPr>
        </p:nvSpPr>
        <p:spPr/>
        <p:txBody>
          <a:bodyPr/>
          <a:lstStyle/>
          <a:p>
            <a:r>
              <a:rPr lang="en-US" dirty="0" smtClean="0"/>
              <a:t>Initial Ring Down Test </a:t>
            </a:r>
          </a:p>
          <a:p>
            <a:pPr lvl="1"/>
            <a:r>
              <a:rPr lang="en-US" dirty="0" smtClean="0"/>
              <a:t>Unacceptable </a:t>
            </a:r>
            <a:endParaRPr lang="en-US" dirty="0"/>
          </a:p>
          <a:p>
            <a:pPr lvl="1"/>
            <a:endParaRPr lang="en-US" dirty="0" smtClean="0"/>
          </a:p>
          <a:p>
            <a:endParaRPr lang="en-US" dirty="0"/>
          </a:p>
          <a:p>
            <a:endParaRPr lang="en-US" dirty="0" smtClean="0"/>
          </a:p>
          <a:p>
            <a:endParaRPr lang="en-US" dirty="0"/>
          </a:p>
          <a:p>
            <a:endParaRPr lang="en-US" dirty="0" smtClean="0"/>
          </a:p>
          <a:p>
            <a:endParaRPr lang="en-US" dirty="0" smtClean="0"/>
          </a:p>
          <a:p>
            <a:r>
              <a:rPr lang="en-US" dirty="0" smtClean="0"/>
              <a:t>Synchronous condensers were added to obtain acceptable response</a:t>
            </a:r>
            <a:endParaRPr lang="en-US" dirty="0"/>
          </a:p>
        </p:txBody>
      </p:sp>
      <p:pic>
        <p:nvPicPr>
          <p:cNvPr id="5" name="Picture 4"/>
          <p:cNvPicPr>
            <a:picLocks noChangeAspect="1"/>
          </p:cNvPicPr>
          <p:nvPr/>
        </p:nvPicPr>
        <p:blipFill>
          <a:blip r:embed="rId3"/>
          <a:stretch>
            <a:fillRect/>
          </a:stretch>
        </p:blipFill>
        <p:spPr>
          <a:xfrm>
            <a:off x="3048000" y="1447800"/>
            <a:ext cx="4695092" cy="190525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6765" y="4016298"/>
            <a:ext cx="5201287" cy="2076055"/>
          </a:xfrm>
          <a:prstGeom prst="rect">
            <a:avLst/>
          </a:prstGeom>
        </p:spPr>
      </p:pic>
    </p:spTree>
    <p:extLst>
      <p:ext uri="{BB962C8B-B14F-4D97-AF65-F5344CB8AC3E}">
        <p14:creationId xmlns:p14="http://schemas.microsoft.com/office/powerpoint/2010/main" val="8372981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Dynamic Stability Assessment Observations</a:t>
            </a:r>
            <a:endParaRPr lang="en-US" sz="2800" dirty="0"/>
          </a:p>
        </p:txBody>
      </p:sp>
      <p:sp>
        <p:nvSpPr>
          <p:cNvPr id="3" name="Content Placeholder 2"/>
          <p:cNvSpPr>
            <a:spLocks noGrp="1"/>
          </p:cNvSpPr>
          <p:nvPr>
            <p:ph idx="1"/>
          </p:nvPr>
        </p:nvSpPr>
        <p:spPr/>
        <p:txBody>
          <a:bodyPr/>
          <a:lstStyle/>
          <a:p>
            <a:r>
              <a:rPr lang="en-US" dirty="0" smtClean="0"/>
              <a:t>More condensers were added for the tested 345 kV outages</a:t>
            </a:r>
          </a:p>
          <a:p>
            <a:endParaRPr lang="en-US" dirty="0" smtClean="0"/>
          </a:p>
          <a:p>
            <a:r>
              <a:rPr lang="en-US" dirty="0" smtClean="0"/>
              <a:t>Unacceptable responses include:</a:t>
            </a:r>
          </a:p>
          <a:p>
            <a:endParaRPr lang="en-US" dirty="0" smtClean="0"/>
          </a:p>
          <a:p>
            <a:pPr lvl="1"/>
            <a:endParaRPr lang="en-US" dirty="0"/>
          </a:p>
          <a:p>
            <a:pPr lvl="1"/>
            <a:endParaRPr lang="en-US" dirty="0" smtClean="0"/>
          </a:p>
          <a:p>
            <a:pPr lvl="1"/>
            <a:endParaRPr lang="en-US" dirty="0"/>
          </a:p>
          <a:p>
            <a:pPr lvl="1"/>
            <a:endParaRPr lang="en-US" dirty="0" smtClean="0"/>
          </a:p>
          <a:p>
            <a:pPr lvl="1"/>
            <a:endParaRPr lang="en-US" dirty="0" smtClean="0"/>
          </a:p>
          <a:p>
            <a:pPr marL="457200" lvl="1" indent="0">
              <a:buNone/>
            </a:pPr>
            <a:endParaRPr lang="en-US" dirty="0">
              <a:solidFill>
                <a:srgbClr val="FF0000"/>
              </a:solidFill>
            </a:endParaRPr>
          </a:p>
          <a:p>
            <a:pPr lvl="1"/>
            <a:endParaRPr lang="en-US" dirty="0" smtClean="0">
              <a:solidFill>
                <a:srgbClr val="FF0000"/>
              </a:solidFill>
            </a:endParaRPr>
          </a:p>
          <a:p>
            <a:pPr lvl="1"/>
            <a:endParaRPr lang="en-US" dirty="0">
              <a:solidFill>
                <a:srgbClr val="FF0000"/>
              </a:solidFill>
            </a:endParaRPr>
          </a:p>
          <a:p>
            <a:endParaRPr lang="en-US" dirty="0" smtClean="0"/>
          </a:p>
          <a:p>
            <a:pPr marL="0" indent="0">
              <a:buNone/>
            </a:pPr>
            <a:r>
              <a:rPr lang="en-US" dirty="0" smtClean="0"/>
              <a:t> </a:t>
            </a:r>
            <a:endParaRPr lang="en-US" dirty="0"/>
          </a:p>
          <a:p>
            <a:pPr marL="0" indent="0">
              <a:buNone/>
            </a:pPr>
            <a:endParaRPr lang="en-US" dirty="0"/>
          </a:p>
        </p:txBody>
      </p:sp>
      <p:grpSp>
        <p:nvGrpSpPr>
          <p:cNvPr id="5" name="Group 4"/>
          <p:cNvGrpSpPr/>
          <p:nvPr/>
        </p:nvGrpSpPr>
        <p:grpSpPr>
          <a:xfrm>
            <a:off x="474071" y="1889961"/>
            <a:ext cx="8202897" cy="2468478"/>
            <a:chOff x="594070" y="2590800"/>
            <a:chExt cx="8202897" cy="2468478"/>
          </a:xfrm>
        </p:grpSpPr>
        <p:sp>
          <p:nvSpPr>
            <p:cNvPr id="7" name="TextBox 6"/>
            <p:cNvSpPr txBox="1"/>
            <p:nvPr/>
          </p:nvSpPr>
          <p:spPr>
            <a:xfrm>
              <a:off x="594070" y="4689946"/>
              <a:ext cx="2557110" cy="369332"/>
            </a:xfrm>
            <a:prstGeom prst="rect">
              <a:avLst/>
            </a:prstGeom>
            <a:noFill/>
          </p:spPr>
          <p:txBody>
            <a:bodyPr wrap="none" rtlCol="0">
              <a:spAutoFit/>
            </a:bodyPr>
            <a:lstStyle/>
            <a:p>
              <a:r>
                <a:rPr lang="en-US" dirty="0" smtClean="0">
                  <a:solidFill>
                    <a:schemeClr val="accent2"/>
                  </a:solidFill>
                </a:rPr>
                <a:t>Undamped Oscillations</a:t>
              </a:r>
              <a:endParaRPr lang="en-US" dirty="0">
                <a:solidFill>
                  <a:schemeClr val="accent2"/>
                </a:solidFill>
              </a:endParaRPr>
            </a:p>
          </p:txBody>
        </p:sp>
        <p:sp>
          <p:nvSpPr>
            <p:cNvPr id="8" name="TextBox 7"/>
            <p:cNvSpPr txBox="1"/>
            <p:nvPr/>
          </p:nvSpPr>
          <p:spPr>
            <a:xfrm>
              <a:off x="3847106" y="4648621"/>
              <a:ext cx="4916646" cy="369332"/>
            </a:xfrm>
            <a:prstGeom prst="rect">
              <a:avLst/>
            </a:prstGeom>
            <a:noFill/>
          </p:spPr>
          <p:txBody>
            <a:bodyPr wrap="square" rtlCol="0">
              <a:spAutoFit/>
            </a:bodyPr>
            <a:lstStyle/>
            <a:p>
              <a:r>
                <a:rPr lang="en-US" dirty="0" smtClean="0">
                  <a:solidFill>
                    <a:schemeClr val="accent2"/>
                  </a:solidFill>
                </a:rPr>
                <a:t>Angular Instability and Voltage Collapse</a:t>
              </a:r>
              <a:endParaRPr lang="en-US" dirty="0">
                <a:solidFill>
                  <a:schemeClr val="accent2"/>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870" y="2590800"/>
              <a:ext cx="2276215" cy="2045410"/>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6600" y="2590800"/>
              <a:ext cx="2484477" cy="2045410"/>
            </a:xfrm>
            <a:prstGeom prst="rect">
              <a:avLst/>
            </a:prstGeom>
          </p:spPr>
        </p:pic>
        <p:pic>
          <p:nvPicPr>
            <p:cNvPr id="11" name="Picture 10"/>
            <p:cNvPicPr>
              <a:picLocks noChangeAspect="1"/>
            </p:cNvPicPr>
            <p:nvPr/>
          </p:nvPicPr>
          <p:blipFill>
            <a:blip r:embed="rId4"/>
            <a:stretch>
              <a:fillRect/>
            </a:stretch>
          </p:blipFill>
          <p:spPr>
            <a:xfrm>
              <a:off x="5900858" y="2590800"/>
              <a:ext cx="2896109" cy="1981200"/>
            </a:xfrm>
            <a:prstGeom prst="rect">
              <a:avLst/>
            </a:prstGeom>
          </p:spPr>
        </p:pic>
      </p:grpSp>
    </p:spTree>
    <p:extLst>
      <p:ext uri="{BB962C8B-B14F-4D97-AF65-F5344CB8AC3E}">
        <p14:creationId xmlns:p14="http://schemas.microsoft.com/office/powerpoint/2010/main" val="4685205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Synchronous Condenser Observations</a:t>
            </a:r>
            <a:endParaRPr lang="en-US" dirty="0"/>
          </a:p>
        </p:txBody>
      </p:sp>
      <p:sp>
        <p:nvSpPr>
          <p:cNvPr id="3" name="Content Placeholder 2"/>
          <p:cNvSpPr>
            <a:spLocks noGrp="1"/>
          </p:cNvSpPr>
          <p:nvPr>
            <p:ph idx="1"/>
          </p:nvPr>
        </p:nvSpPr>
        <p:spPr/>
        <p:txBody>
          <a:bodyPr/>
          <a:lstStyle/>
          <a:p>
            <a:r>
              <a:rPr lang="en-US" dirty="0" smtClean="0"/>
              <a:t>Provide system strength and reactive support</a:t>
            </a:r>
          </a:p>
          <a:p>
            <a:endParaRPr lang="en-US" dirty="0" smtClean="0"/>
          </a:p>
          <a:p>
            <a:r>
              <a:rPr lang="en-US" dirty="0" smtClean="0"/>
              <a:t>Subject to typical stability challenges, like angular stability and intra/inter area oscillations</a:t>
            </a:r>
          </a:p>
          <a:p>
            <a:endParaRPr lang="en-US" dirty="0" smtClean="0"/>
          </a:p>
        </p:txBody>
      </p:sp>
      <p:grpSp>
        <p:nvGrpSpPr>
          <p:cNvPr id="5" name="Group 4"/>
          <p:cNvGrpSpPr/>
          <p:nvPr/>
        </p:nvGrpSpPr>
        <p:grpSpPr>
          <a:xfrm>
            <a:off x="453338" y="2118043"/>
            <a:ext cx="8223630" cy="3218040"/>
            <a:chOff x="483143" y="2363370"/>
            <a:chExt cx="8223630" cy="3218040"/>
          </a:xfrm>
        </p:grpSpPr>
        <p:sp>
          <p:nvSpPr>
            <p:cNvPr id="7" name="TextBox 6"/>
            <p:cNvSpPr txBox="1"/>
            <p:nvPr/>
          </p:nvSpPr>
          <p:spPr>
            <a:xfrm>
              <a:off x="1828800" y="5212078"/>
              <a:ext cx="1915909" cy="369332"/>
            </a:xfrm>
            <a:prstGeom prst="rect">
              <a:avLst/>
            </a:prstGeom>
            <a:noFill/>
          </p:spPr>
          <p:txBody>
            <a:bodyPr wrap="none" rtlCol="0">
              <a:spAutoFit/>
            </a:bodyPr>
            <a:lstStyle/>
            <a:p>
              <a:r>
                <a:rPr lang="en-US" dirty="0">
                  <a:solidFill>
                    <a:schemeClr val="accent2"/>
                  </a:solidFill>
                </a:rPr>
                <a:t>C</a:t>
              </a:r>
              <a:r>
                <a:rPr lang="en-US" dirty="0" smtClean="0">
                  <a:solidFill>
                    <a:schemeClr val="accent2"/>
                  </a:solidFill>
                </a:rPr>
                <a:t>ondensers only</a:t>
              </a:r>
              <a:endParaRPr lang="en-US" dirty="0">
                <a:solidFill>
                  <a:schemeClr val="accent2"/>
                </a:solidFill>
              </a:endParaRPr>
            </a:p>
          </p:txBody>
        </p:sp>
        <p:sp>
          <p:nvSpPr>
            <p:cNvPr id="8" name="TextBox 7"/>
            <p:cNvSpPr txBox="1"/>
            <p:nvPr/>
          </p:nvSpPr>
          <p:spPr>
            <a:xfrm>
              <a:off x="5336575" y="5155171"/>
              <a:ext cx="2871299" cy="369332"/>
            </a:xfrm>
            <a:prstGeom prst="rect">
              <a:avLst/>
            </a:prstGeom>
            <a:noFill/>
          </p:spPr>
          <p:txBody>
            <a:bodyPr wrap="none" rtlCol="0">
              <a:spAutoFit/>
            </a:bodyPr>
            <a:lstStyle/>
            <a:p>
              <a:r>
                <a:rPr lang="en-US" dirty="0">
                  <a:solidFill>
                    <a:schemeClr val="accent2"/>
                  </a:solidFill>
                </a:rPr>
                <a:t>C</a:t>
              </a:r>
              <a:r>
                <a:rPr lang="en-US" dirty="0" smtClean="0">
                  <a:solidFill>
                    <a:schemeClr val="accent2"/>
                  </a:solidFill>
                </a:rPr>
                <a:t>ondensers + New </a:t>
              </a:r>
              <a:r>
                <a:rPr lang="en-US" dirty="0">
                  <a:solidFill>
                    <a:schemeClr val="accent2"/>
                  </a:solidFill>
                </a:rPr>
                <a:t>C</a:t>
              </a:r>
              <a:r>
                <a:rPr lang="en-US" dirty="0" smtClean="0">
                  <a:solidFill>
                    <a:schemeClr val="accent2"/>
                  </a:solidFill>
                </a:rPr>
                <a:t>ircuit</a:t>
              </a:r>
              <a:endParaRPr lang="en-US" dirty="0">
                <a:solidFill>
                  <a:schemeClr val="accent2"/>
                </a:solidFill>
              </a:endParaRPr>
            </a:p>
          </p:txBody>
        </p:sp>
        <p:pic>
          <p:nvPicPr>
            <p:cNvPr id="10" name="Picture 9"/>
            <p:cNvPicPr>
              <a:picLocks noChangeAspect="1"/>
            </p:cNvPicPr>
            <p:nvPr/>
          </p:nvPicPr>
          <p:blipFill>
            <a:blip r:embed="rId2"/>
            <a:stretch>
              <a:fillRect/>
            </a:stretch>
          </p:blipFill>
          <p:spPr>
            <a:xfrm>
              <a:off x="4625731" y="2363371"/>
              <a:ext cx="4081042" cy="2791801"/>
            </a:xfrm>
            <a:prstGeom prst="rect">
              <a:avLst/>
            </a:prstGeom>
          </p:spPr>
        </p:pic>
        <p:pic>
          <p:nvPicPr>
            <p:cNvPr id="11" name="Picture 10"/>
            <p:cNvPicPr>
              <a:picLocks noChangeAspect="1"/>
            </p:cNvPicPr>
            <p:nvPr/>
          </p:nvPicPr>
          <p:blipFill>
            <a:blip r:embed="rId3"/>
            <a:stretch>
              <a:fillRect/>
            </a:stretch>
          </p:blipFill>
          <p:spPr>
            <a:xfrm>
              <a:off x="483143" y="2363370"/>
              <a:ext cx="4081042" cy="2791801"/>
            </a:xfrm>
            <a:prstGeom prst="rect">
              <a:avLst/>
            </a:prstGeom>
          </p:spPr>
        </p:pic>
      </p:grpSp>
    </p:spTree>
    <p:extLst>
      <p:ext uri="{BB962C8B-B14F-4D97-AF65-F5344CB8AC3E}">
        <p14:creationId xmlns:p14="http://schemas.microsoft.com/office/powerpoint/2010/main" val="14818898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Preliminary Findings</a:t>
            </a:r>
            <a:endParaRPr lang="en-US" dirty="0"/>
          </a:p>
        </p:txBody>
      </p:sp>
      <p:sp>
        <p:nvSpPr>
          <p:cNvPr id="3" name="Content Placeholder 2"/>
          <p:cNvSpPr>
            <a:spLocks noGrp="1"/>
          </p:cNvSpPr>
          <p:nvPr>
            <p:ph idx="1"/>
          </p:nvPr>
        </p:nvSpPr>
        <p:spPr/>
        <p:txBody>
          <a:bodyPr/>
          <a:lstStyle/>
          <a:p>
            <a:r>
              <a:rPr lang="en-US" dirty="0" smtClean="0"/>
              <a:t>Acceptable steady state condition may not guarantee stable response in normal operations </a:t>
            </a:r>
          </a:p>
          <a:p>
            <a:pPr lvl="1"/>
            <a:r>
              <a:rPr lang="en-US" dirty="0" smtClean="0"/>
              <a:t>Low system strength </a:t>
            </a:r>
            <a:r>
              <a:rPr lang="en-US" dirty="0"/>
              <a:t>in the West, Far West, and Panhandle </a:t>
            </a:r>
            <a:r>
              <a:rPr lang="en-US" dirty="0" smtClean="0"/>
              <a:t>could cause controller instability</a:t>
            </a:r>
          </a:p>
          <a:p>
            <a:endParaRPr lang="en-US" dirty="0" smtClean="0"/>
          </a:p>
          <a:p>
            <a:r>
              <a:rPr lang="en-US" dirty="0" smtClean="0"/>
              <a:t>When considering synchronous condensers to provide voltage and strength support, system stability </a:t>
            </a:r>
            <a:r>
              <a:rPr lang="en-US" dirty="0"/>
              <a:t>(e.g. </a:t>
            </a:r>
            <a:r>
              <a:rPr lang="en-US" dirty="0" smtClean="0"/>
              <a:t>intra/inter-area </a:t>
            </a:r>
            <a:r>
              <a:rPr lang="en-US" dirty="0"/>
              <a:t>oscillation) </a:t>
            </a:r>
            <a:r>
              <a:rPr lang="en-US" dirty="0" smtClean="0"/>
              <a:t>must be checked</a:t>
            </a:r>
          </a:p>
          <a:p>
            <a:pPr lvl="1"/>
            <a:r>
              <a:rPr lang="en-US" dirty="0"/>
              <a:t>O</a:t>
            </a:r>
            <a:r>
              <a:rPr lang="en-US" dirty="0" smtClean="0"/>
              <a:t>ther upgrade options (e.g. adding new circuits) may be necessary to provide system improvement without introducing additional stability challenges</a:t>
            </a:r>
          </a:p>
          <a:p>
            <a:pPr lvl="1"/>
            <a:endParaRPr lang="en-US" dirty="0" smtClean="0"/>
          </a:p>
          <a:p>
            <a:endParaRPr lang="en-US" dirty="0"/>
          </a:p>
          <a:p>
            <a:endParaRPr lang="en-US" dirty="0"/>
          </a:p>
          <a:p>
            <a:endParaRPr lang="en-US" dirty="0"/>
          </a:p>
        </p:txBody>
      </p:sp>
    </p:spTree>
    <p:extLst>
      <p:ext uri="{BB962C8B-B14F-4D97-AF65-F5344CB8AC3E}">
        <p14:creationId xmlns:p14="http://schemas.microsoft.com/office/powerpoint/2010/main" val="22472572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36</a:t>
            </a:fld>
            <a:endParaRPr lang="en-US">
              <a:solidFill>
                <a:prstClr val="black">
                  <a:tint val="75000"/>
                </a:prstClr>
              </a:solidFill>
            </a:endParaRPr>
          </a:p>
        </p:txBody>
      </p:sp>
      <p:sp>
        <p:nvSpPr>
          <p:cNvPr id="3" name="Content Placeholder 2"/>
          <p:cNvSpPr>
            <a:spLocks noGrp="1"/>
          </p:cNvSpPr>
          <p:nvPr>
            <p:ph idx="16"/>
          </p:nvPr>
        </p:nvSpPr>
        <p:spPr/>
        <p:txBody>
          <a:bodyPr/>
          <a:lstStyle/>
          <a:p>
            <a:r>
              <a:rPr lang="en-US" dirty="0" smtClean="0"/>
              <a:t>Discussion</a:t>
            </a:r>
            <a:endParaRPr lang="en-US" dirty="0"/>
          </a:p>
        </p:txBody>
      </p:sp>
    </p:spTree>
    <p:extLst>
      <p:ext uri="{BB962C8B-B14F-4D97-AF65-F5344CB8AC3E}">
        <p14:creationId xmlns:p14="http://schemas.microsoft.com/office/powerpoint/2010/main" val="26588292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en-US" dirty="0" smtClean="0"/>
              <a:t>Maintaining Critical Inertia</a:t>
            </a:r>
            <a:endParaRPr lang="en-US" dirty="0"/>
          </a:p>
        </p:txBody>
      </p:sp>
      <p:sp>
        <p:nvSpPr>
          <p:cNvPr id="3" name="Text Placeholder 2"/>
          <p:cNvSpPr>
            <a:spLocks noGrp="1"/>
          </p:cNvSpPr>
          <p:nvPr>
            <p:ph type="body" sz="quarter" idx="3"/>
          </p:nvPr>
        </p:nvSpPr>
        <p:spPr>
          <a:xfrm>
            <a:off x="3550883" y="4837176"/>
            <a:ext cx="5516917" cy="649224"/>
          </a:xfrm>
        </p:spPr>
        <p:txBody>
          <a:bodyPr/>
          <a:lstStyle/>
          <a:p>
            <a:r>
              <a:rPr lang="en-US" dirty="0"/>
              <a:t>Synchronous Inertial Response (SIR) Workshop</a:t>
            </a:r>
          </a:p>
          <a:p>
            <a:r>
              <a:rPr lang="en-US" dirty="0"/>
              <a:t>Jan 24, 2018</a:t>
            </a:r>
          </a:p>
        </p:txBody>
      </p:sp>
      <p:sp>
        <p:nvSpPr>
          <p:cNvPr id="4" name="Text Placeholder 3"/>
          <p:cNvSpPr>
            <a:spLocks noGrp="1"/>
          </p:cNvSpPr>
          <p:nvPr>
            <p:ph type="body" sz="quarter" idx="10"/>
          </p:nvPr>
        </p:nvSpPr>
        <p:spPr/>
        <p:txBody>
          <a:bodyPr/>
          <a:lstStyle/>
          <a:p>
            <a:r>
              <a:rPr lang="en-US" dirty="0" err="1" smtClean="0"/>
              <a:t>Nitika</a:t>
            </a:r>
            <a:r>
              <a:rPr lang="en-US" dirty="0" smtClean="0"/>
              <a:t> </a:t>
            </a:r>
            <a:r>
              <a:rPr lang="en-US" dirty="0" err="1" smtClean="0"/>
              <a:t>Mago</a:t>
            </a:r>
            <a:endParaRPr lang="en-US" dirty="0" smtClean="0"/>
          </a:p>
          <a:p>
            <a:r>
              <a:rPr lang="en-US" dirty="0" smtClean="0"/>
              <a:t>Operations Analysis</a:t>
            </a:r>
          </a:p>
          <a:p>
            <a:r>
              <a:rPr lang="en-US" dirty="0" smtClean="0"/>
              <a:t>ERCOT</a:t>
            </a:r>
            <a:endParaRPr lang="en-US" dirty="0"/>
          </a:p>
        </p:txBody>
      </p:sp>
    </p:spTree>
    <p:extLst>
      <p:ext uri="{BB962C8B-B14F-4D97-AF65-F5344CB8AC3E}">
        <p14:creationId xmlns:p14="http://schemas.microsoft.com/office/powerpoint/2010/main" val="34507198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Inertia Monitoring</a:t>
            </a:r>
            <a:endParaRPr lang="en-US" dirty="0"/>
          </a:p>
        </p:txBody>
      </p:sp>
      <p:sp>
        <p:nvSpPr>
          <p:cNvPr id="3" name="Content Placeholder 2"/>
          <p:cNvSpPr>
            <a:spLocks noGrp="1"/>
          </p:cNvSpPr>
          <p:nvPr>
            <p:ph idx="1"/>
          </p:nvPr>
        </p:nvSpPr>
        <p:spPr/>
        <p:txBody>
          <a:bodyPr/>
          <a:lstStyle/>
          <a:p>
            <a:r>
              <a:rPr lang="en-US" dirty="0"/>
              <a:t>Inertia is being monitored in Real Time</a:t>
            </a:r>
            <a:r>
              <a:rPr lang="en-US" dirty="0" smtClean="0"/>
              <a:t>.</a:t>
            </a:r>
          </a:p>
          <a:p>
            <a:pPr lvl="1"/>
            <a:r>
              <a:rPr lang="en-US" dirty="0">
                <a:latin typeface="Calibri" panose="020F0502020204030204" pitchFamily="34" charset="0"/>
                <a:ea typeface="Calibri" panose="020F0502020204030204" pitchFamily="34" charset="0"/>
                <a:cs typeface="Times New Roman" panose="02020603050405020304" pitchFamily="18" charset="0"/>
              </a:rPr>
              <a:t>The system inertia is calculated as </a:t>
            </a:r>
          </a:p>
          <a:p>
            <a:pPr lvl="1"/>
            <a:endParaRPr lang="en-US" dirty="0" smtClean="0">
              <a:solidFill>
                <a:schemeClr val="tx2"/>
              </a:solidFill>
            </a:endParaRPr>
          </a:p>
          <a:p>
            <a:endParaRPr lang="en-US" sz="1800" dirty="0" smtClean="0">
              <a:solidFill>
                <a:schemeClr val="tx2"/>
              </a:solidFill>
            </a:endParaRPr>
          </a:p>
          <a:p>
            <a:pPr marL="0" indent="0">
              <a:buNone/>
            </a:pPr>
            <a:r>
              <a:rPr lang="en-US" sz="1200" dirty="0" smtClean="0">
                <a:latin typeface="Calibri" panose="020F0502020204030204" pitchFamily="34" charset="0"/>
                <a:ea typeface="Calibri" panose="020F0502020204030204" pitchFamily="34" charset="0"/>
                <a:cs typeface="Times New Roman" panose="02020603050405020304" pitchFamily="18" charset="0"/>
              </a:rPr>
              <a:t>	where </a:t>
            </a:r>
            <a:r>
              <a:rPr lang="en-US" sz="1200" i="1" dirty="0">
                <a:latin typeface="Calibri" panose="020F0502020204030204" pitchFamily="34" charset="0"/>
                <a:ea typeface="Calibri" panose="020F0502020204030204" pitchFamily="34" charset="0"/>
                <a:cs typeface="Times New Roman" panose="02020603050405020304" pitchFamily="18" charset="0"/>
              </a:rPr>
              <a:t>I</a:t>
            </a:r>
            <a:r>
              <a:rPr lang="en-US" sz="1200" dirty="0">
                <a:latin typeface="Calibri" panose="020F0502020204030204" pitchFamily="34" charset="0"/>
                <a:ea typeface="Calibri" panose="020F0502020204030204" pitchFamily="34" charset="0"/>
                <a:cs typeface="Times New Roman" panose="02020603050405020304" pitchFamily="18" charset="0"/>
              </a:rPr>
              <a:t> is the set of online synchronous generators or condensers, </a:t>
            </a:r>
            <a:endParaRPr lang="en-US" sz="1200" dirty="0" smtClean="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200" i="1" dirty="0">
                <a:latin typeface="Calibri" panose="020F0502020204030204" pitchFamily="34" charset="0"/>
                <a:ea typeface="Calibri" panose="020F0502020204030204" pitchFamily="34" charset="0"/>
                <a:cs typeface="Times New Roman" panose="02020603050405020304" pitchFamily="18" charset="0"/>
              </a:rPr>
              <a:t>	 </a:t>
            </a:r>
            <a:r>
              <a:rPr lang="en-US" sz="1200" i="1" dirty="0" err="1" smtClean="0">
                <a:latin typeface="Calibri" panose="020F0502020204030204" pitchFamily="34" charset="0"/>
                <a:ea typeface="Calibri" panose="020F0502020204030204" pitchFamily="34" charset="0"/>
                <a:cs typeface="Times New Roman" panose="02020603050405020304" pitchFamily="18" charset="0"/>
              </a:rPr>
              <a:t>MVA</a:t>
            </a:r>
            <a:r>
              <a:rPr lang="en-US" sz="1200" i="1" baseline="-25000" dirty="0" err="1" smtClean="0">
                <a:latin typeface="Calibri" panose="020F0502020204030204" pitchFamily="34" charset="0"/>
                <a:ea typeface="Calibri" panose="020F0502020204030204" pitchFamily="34" charset="0"/>
                <a:cs typeface="Times New Roman" panose="02020603050405020304" pitchFamily="18" charset="0"/>
              </a:rPr>
              <a:t>i</a:t>
            </a:r>
            <a:r>
              <a:rPr lang="en-US" sz="1200" i="1" dirty="0" smtClean="0">
                <a:latin typeface="Calibri" panose="020F0502020204030204" pitchFamily="34" charset="0"/>
                <a:ea typeface="Calibri" panose="020F0502020204030204" pitchFamily="34" charset="0"/>
                <a:cs typeface="Times New Roman" panose="02020603050405020304" pitchFamily="18" charset="0"/>
              </a:rPr>
              <a:t> </a:t>
            </a:r>
            <a:r>
              <a:rPr lang="en-US" sz="1200" dirty="0">
                <a:latin typeface="Calibri" panose="020F0502020204030204" pitchFamily="34" charset="0"/>
                <a:ea typeface="Calibri" panose="020F0502020204030204" pitchFamily="34" charset="0"/>
                <a:cs typeface="Times New Roman" panose="02020603050405020304" pitchFamily="18" charset="0"/>
              </a:rPr>
              <a:t>is MVA rating of on-line synchronous generator or synchronous condenser </a:t>
            </a:r>
            <a:r>
              <a:rPr lang="en-US" sz="1200" i="1" dirty="0" err="1">
                <a:latin typeface="Calibri" panose="020F0502020204030204" pitchFamily="34" charset="0"/>
                <a:ea typeface="Calibri" panose="020F0502020204030204" pitchFamily="34" charset="0"/>
                <a:cs typeface="Times New Roman" panose="02020603050405020304" pitchFamily="18" charset="0"/>
              </a:rPr>
              <a:t>i</a:t>
            </a:r>
            <a:r>
              <a:rPr lang="en-US" sz="1200" dirty="0">
                <a:latin typeface="Calibri" panose="020F0502020204030204" pitchFamily="34" charset="0"/>
                <a:ea typeface="Calibri" panose="020F0502020204030204" pitchFamily="34" charset="0"/>
                <a:cs typeface="Times New Roman" panose="02020603050405020304" pitchFamily="18" charset="0"/>
              </a:rPr>
              <a:t>, and </a:t>
            </a:r>
            <a:endParaRPr lang="en-US" sz="1200" dirty="0" smtClean="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200" i="1" dirty="0" smtClean="0">
                <a:latin typeface="Calibri" panose="020F0502020204030204" pitchFamily="34" charset="0"/>
                <a:ea typeface="Calibri" panose="020F0502020204030204" pitchFamily="34" charset="0"/>
                <a:cs typeface="Times New Roman" panose="02020603050405020304" pitchFamily="18" charset="0"/>
              </a:rPr>
              <a:t>	H</a:t>
            </a:r>
            <a:r>
              <a:rPr lang="en-US" sz="1200" i="1" baseline="-25000" dirty="0" smtClean="0">
                <a:latin typeface="Calibri" panose="020F0502020204030204" pitchFamily="34" charset="0"/>
                <a:ea typeface="Calibri" panose="020F0502020204030204" pitchFamily="34" charset="0"/>
                <a:cs typeface="Times New Roman" panose="02020603050405020304" pitchFamily="18" charset="0"/>
              </a:rPr>
              <a:t>i</a:t>
            </a:r>
            <a:r>
              <a:rPr lang="en-US" sz="1200" i="1" dirty="0" smtClean="0">
                <a:latin typeface="Calibri" panose="020F0502020204030204" pitchFamily="34" charset="0"/>
                <a:ea typeface="Calibri" panose="020F0502020204030204" pitchFamily="34" charset="0"/>
                <a:cs typeface="Times New Roman" panose="02020603050405020304" pitchFamily="18" charset="0"/>
              </a:rPr>
              <a:t> </a:t>
            </a:r>
            <a:r>
              <a:rPr lang="en-US" sz="1200" dirty="0">
                <a:latin typeface="Calibri" panose="020F0502020204030204" pitchFamily="34" charset="0"/>
                <a:ea typeface="Calibri" panose="020F0502020204030204" pitchFamily="34" charset="0"/>
                <a:cs typeface="Times New Roman" panose="02020603050405020304" pitchFamily="18" charset="0"/>
              </a:rPr>
              <a:t>is inertia constant for on-line generator or synchronous condenser </a:t>
            </a:r>
            <a:r>
              <a:rPr lang="en-US" sz="1200" i="1" dirty="0" err="1">
                <a:latin typeface="Calibri" panose="020F0502020204030204" pitchFamily="34" charset="0"/>
                <a:ea typeface="Calibri" panose="020F0502020204030204" pitchFamily="34" charset="0"/>
                <a:cs typeface="Times New Roman" panose="02020603050405020304" pitchFamily="18" charset="0"/>
              </a:rPr>
              <a:t>i</a:t>
            </a:r>
            <a:r>
              <a:rPr lang="en-US" sz="1200" dirty="0">
                <a:latin typeface="Calibri" panose="020F0502020204030204" pitchFamily="34" charset="0"/>
                <a:ea typeface="Calibri" panose="020F0502020204030204" pitchFamily="34" charset="0"/>
                <a:cs typeface="Times New Roman" panose="02020603050405020304" pitchFamily="18" charset="0"/>
              </a:rPr>
              <a:t> in a system (in seconds on </a:t>
            </a:r>
            <a:r>
              <a:rPr lang="en-US" sz="1200" dirty="0" smtClean="0">
                <a:latin typeface="Calibri" panose="020F0502020204030204" pitchFamily="34" charset="0"/>
                <a:ea typeface="Calibri" panose="020F0502020204030204" pitchFamily="34" charset="0"/>
                <a:cs typeface="Times New Roman" panose="02020603050405020304" pitchFamily="18" charset="0"/>
              </a:rPr>
              <a:t>machine </a:t>
            </a:r>
            <a:r>
              <a:rPr lang="en-US" sz="1200" i="1" dirty="0" err="1">
                <a:latin typeface="Calibri" panose="020F0502020204030204" pitchFamily="34" charset="0"/>
                <a:ea typeface="Calibri" panose="020F0502020204030204" pitchFamily="34" charset="0"/>
                <a:cs typeface="Times New Roman" panose="02020603050405020304" pitchFamily="18" charset="0"/>
              </a:rPr>
              <a:t>MVA</a:t>
            </a:r>
            <a:r>
              <a:rPr lang="en-US" sz="1200" i="1" baseline="-25000" dirty="0" err="1">
                <a:latin typeface="Calibri" panose="020F0502020204030204" pitchFamily="34" charset="0"/>
                <a:ea typeface="Calibri" panose="020F0502020204030204" pitchFamily="34" charset="0"/>
                <a:cs typeface="Times New Roman" panose="02020603050405020304" pitchFamily="18" charset="0"/>
              </a:rPr>
              <a:t>i</a:t>
            </a:r>
            <a:r>
              <a:rPr lang="en-US" sz="1200" dirty="0">
                <a:latin typeface="Calibri" panose="020F0502020204030204" pitchFamily="34" charset="0"/>
                <a:ea typeface="Calibri" panose="020F0502020204030204" pitchFamily="34" charset="0"/>
                <a:cs typeface="Times New Roman" panose="02020603050405020304" pitchFamily="18" charset="0"/>
              </a:rPr>
              <a:t>)</a:t>
            </a:r>
            <a:endParaRPr lang="en-US" sz="1200" dirty="0"/>
          </a:p>
          <a:p>
            <a:endParaRPr lang="en-US" sz="800" dirty="0" smtClean="0">
              <a:solidFill>
                <a:schemeClr val="tx2"/>
              </a:solidFill>
            </a:endParaRPr>
          </a:p>
          <a:p>
            <a:pPr lvl="1"/>
            <a:endParaRPr lang="en-US" sz="1400" dirty="0">
              <a:solidFill>
                <a:schemeClr val="tx2"/>
              </a:solidFill>
            </a:endParaRPr>
          </a:p>
        </p:txBody>
      </p:sp>
      <mc:AlternateContent xmlns:mc="http://schemas.openxmlformats.org/markup-compatibility/2006" xmlns:a14="http://schemas.microsoft.com/office/drawing/2010/main">
        <mc:Choice Requires="a14">
          <p:sp>
            <p:nvSpPr>
              <p:cNvPr id="8" name="Rectangle 7"/>
              <p:cNvSpPr/>
              <p:nvPr/>
            </p:nvSpPr>
            <p:spPr>
              <a:xfrm>
                <a:off x="1307600" y="1454348"/>
                <a:ext cx="2321853" cy="7645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5B6770"/>
                              </a:solidFill>
                              <a:latin typeface="Cambria Math" panose="02040503050406030204" pitchFamily="18" charset="0"/>
                            </a:rPr>
                          </m:ctrlPr>
                        </m:sSubPr>
                        <m:e>
                          <m:r>
                            <a:rPr lang="en-US" i="1">
                              <a:solidFill>
                                <a:srgbClr val="5B6770"/>
                              </a:solidFill>
                              <a:latin typeface="Cambria Math" panose="02040503050406030204" pitchFamily="18" charset="0"/>
                            </a:rPr>
                            <m:t>𝑀</m:t>
                          </m:r>
                        </m:e>
                        <m:sub>
                          <m:r>
                            <a:rPr lang="en-US" i="1">
                              <a:solidFill>
                                <a:srgbClr val="5B6770"/>
                              </a:solidFill>
                              <a:latin typeface="Cambria Math" panose="02040503050406030204" pitchFamily="18" charset="0"/>
                            </a:rPr>
                            <m:t>𝑠𝑦𝑠</m:t>
                          </m:r>
                        </m:sub>
                      </m:sSub>
                      <m:r>
                        <a:rPr lang="en-US">
                          <a:solidFill>
                            <a:srgbClr val="5B6770"/>
                          </a:solidFill>
                          <a:latin typeface="Cambria Math" panose="02040503050406030204" pitchFamily="18" charset="0"/>
                        </a:rPr>
                        <m:t>=</m:t>
                      </m:r>
                      <m:nary>
                        <m:naryPr>
                          <m:chr m:val="∑"/>
                          <m:limLoc m:val="undOvr"/>
                          <m:supHide m:val="on"/>
                          <m:ctrlPr>
                            <a:rPr lang="en-US" i="1">
                              <a:solidFill>
                                <a:srgbClr val="5B6770"/>
                              </a:solidFill>
                              <a:latin typeface="Cambria Math" panose="02040503050406030204" pitchFamily="18" charset="0"/>
                            </a:rPr>
                          </m:ctrlPr>
                        </m:naryPr>
                        <m:sub>
                          <m:r>
                            <a:rPr lang="en-US" i="1">
                              <a:solidFill>
                                <a:srgbClr val="5B6770"/>
                              </a:solidFill>
                              <a:latin typeface="Cambria Math" panose="02040503050406030204" pitchFamily="18" charset="0"/>
                            </a:rPr>
                            <m:t>𝑖</m:t>
                          </m:r>
                          <m:r>
                            <a:rPr lang="en-US">
                              <a:solidFill>
                                <a:srgbClr val="5B6770"/>
                              </a:solidFill>
                              <a:latin typeface="Cambria Math" panose="02040503050406030204" pitchFamily="18" charset="0"/>
                            </a:rPr>
                            <m:t>∈</m:t>
                          </m:r>
                          <m:r>
                            <a:rPr lang="en-US" i="1">
                              <a:solidFill>
                                <a:srgbClr val="5B6770"/>
                              </a:solidFill>
                              <a:latin typeface="Cambria Math" panose="02040503050406030204" pitchFamily="18" charset="0"/>
                            </a:rPr>
                            <m:t>𝐼</m:t>
                          </m:r>
                        </m:sub>
                        <m:sup/>
                        <m:e>
                          <m:sSub>
                            <m:sSubPr>
                              <m:ctrlPr>
                                <a:rPr lang="en-US" i="1">
                                  <a:solidFill>
                                    <a:srgbClr val="5B6770"/>
                                  </a:solidFill>
                                  <a:latin typeface="Cambria Math" panose="02040503050406030204" pitchFamily="18" charset="0"/>
                                </a:rPr>
                              </m:ctrlPr>
                            </m:sSubPr>
                            <m:e>
                              <m:r>
                                <a:rPr lang="en-US" i="1">
                                  <a:solidFill>
                                    <a:srgbClr val="5B6770"/>
                                  </a:solidFill>
                                  <a:latin typeface="Cambria Math" panose="02040503050406030204" pitchFamily="18" charset="0"/>
                                </a:rPr>
                                <m:t>𝐻</m:t>
                              </m:r>
                            </m:e>
                            <m:sub>
                              <m:r>
                                <a:rPr lang="en-US" i="1">
                                  <a:solidFill>
                                    <a:srgbClr val="5B6770"/>
                                  </a:solidFill>
                                  <a:latin typeface="Cambria Math" panose="02040503050406030204" pitchFamily="18" charset="0"/>
                                </a:rPr>
                                <m:t>𝑖</m:t>
                              </m:r>
                            </m:sub>
                          </m:sSub>
                          <m:r>
                            <a:rPr lang="en-US">
                              <a:solidFill>
                                <a:srgbClr val="5B6770"/>
                              </a:solidFill>
                              <a:latin typeface="Cambria Math" panose="02040503050406030204" pitchFamily="18" charset="0"/>
                            </a:rPr>
                            <m:t>∙</m:t>
                          </m:r>
                          <m:sSub>
                            <m:sSubPr>
                              <m:ctrlPr>
                                <a:rPr lang="en-US" i="1">
                                  <a:solidFill>
                                    <a:srgbClr val="5B6770"/>
                                  </a:solidFill>
                                  <a:latin typeface="Cambria Math" panose="02040503050406030204" pitchFamily="18" charset="0"/>
                                </a:rPr>
                              </m:ctrlPr>
                            </m:sSubPr>
                            <m:e>
                              <m:r>
                                <a:rPr lang="en-US" i="1">
                                  <a:solidFill>
                                    <a:srgbClr val="5B6770"/>
                                  </a:solidFill>
                                  <a:latin typeface="Cambria Math" panose="02040503050406030204" pitchFamily="18" charset="0"/>
                                </a:rPr>
                                <m:t>𝑀𝑉𝐴</m:t>
                              </m:r>
                            </m:e>
                            <m:sub>
                              <m:r>
                                <a:rPr lang="en-US" i="1">
                                  <a:solidFill>
                                    <a:srgbClr val="5B6770"/>
                                  </a:solidFill>
                                  <a:latin typeface="Cambria Math" panose="02040503050406030204" pitchFamily="18" charset="0"/>
                                </a:rPr>
                                <m:t>𝑖</m:t>
                              </m:r>
                            </m:sub>
                          </m:sSub>
                        </m:e>
                      </m:nary>
                    </m:oMath>
                  </m:oMathPara>
                </a14:m>
                <a:endParaRPr lang="en-US" dirty="0" smtClean="0">
                  <a:solidFill>
                    <a:prstClr val="black"/>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1307600" y="1454348"/>
                <a:ext cx="2321853" cy="764568"/>
              </a:xfrm>
              <a:prstGeom prst="rect">
                <a:avLst/>
              </a:prstGeom>
              <a:blipFill rotWithShape="0">
                <a:blip r:embed="rId2"/>
                <a:stretch>
                  <a:fillRect/>
                </a:stretch>
              </a:blipFill>
            </p:spPr>
            <p:txBody>
              <a:bodyPr/>
              <a:lstStyle/>
              <a:p>
                <a:r>
                  <a:rPr lang="en-US">
                    <a:noFill/>
                  </a:rPr>
                  <a:t> </a:t>
                </a:r>
              </a:p>
            </p:txBody>
          </p:sp>
        </mc:Fallback>
      </mc:AlternateContent>
      <p:pic>
        <p:nvPicPr>
          <p:cNvPr id="13" name="Picture 12"/>
          <p:cNvPicPr>
            <a:picLocks noChangeAspect="1"/>
          </p:cNvPicPr>
          <p:nvPr/>
        </p:nvPicPr>
        <p:blipFill rotWithShape="1">
          <a:blip r:embed="rId3"/>
          <a:srcRect l="5321" t="1935" r="3777" b="5374"/>
          <a:stretch/>
        </p:blipFill>
        <p:spPr>
          <a:xfrm>
            <a:off x="2571399" y="3059894"/>
            <a:ext cx="4237462" cy="3246120"/>
          </a:xfrm>
          <a:prstGeom prst="rect">
            <a:avLst/>
          </a:prstGeom>
        </p:spPr>
      </p:pic>
      <p:sp>
        <p:nvSpPr>
          <p:cNvPr id="14" name="Rectangle 13"/>
          <p:cNvSpPr/>
          <p:nvPr/>
        </p:nvSpPr>
        <p:spPr>
          <a:xfrm>
            <a:off x="2672054" y="2966488"/>
            <a:ext cx="3799891" cy="307777"/>
          </a:xfrm>
          <a:prstGeom prst="rect">
            <a:avLst/>
          </a:prstGeom>
        </p:spPr>
        <p:txBody>
          <a:bodyPr wrap="square">
            <a:spAutoFit/>
          </a:bodyPr>
          <a:lstStyle/>
          <a:p>
            <a:pPr algn="ctr"/>
            <a:r>
              <a:rPr lang="en-US" sz="1400" b="1" dirty="0" smtClean="0">
                <a:solidFill>
                  <a:prstClr val="black"/>
                </a:solidFill>
              </a:rPr>
              <a:t>System Inertia 2016</a:t>
            </a:r>
            <a:endParaRPr lang="en-US" sz="1400" b="1" dirty="0">
              <a:solidFill>
                <a:prstClr val="black"/>
              </a:solidFill>
            </a:endParaRPr>
          </a:p>
        </p:txBody>
      </p:sp>
    </p:spTree>
    <p:extLst>
      <p:ext uri="{BB962C8B-B14F-4D97-AF65-F5344CB8AC3E}">
        <p14:creationId xmlns:p14="http://schemas.microsoft.com/office/powerpoint/2010/main" val="33450060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Maintaining </a:t>
            </a:r>
            <a:r>
              <a:rPr lang="en-US" dirty="0"/>
              <a:t>Critical </a:t>
            </a:r>
            <a:r>
              <a:rPr lang="en-US" dirty="0" smtClean="0"/>
              <a:t>Inertia</a:t>
            </a:r>
            <a:endParaRPr lang="en-US" dirty="0"/>
          </a:p>
        </p:txBody>
      </p:sp>
      <p:sp>
        <p:nvSpPr>
          <p:cNvPr id="4" name="Content Placeholder 3"/>
          <p:cNvSpPr>
            <a:spLocks noGrp="1"/>
          </p:cNvSpPr>
          <p:nvPr>
            <p:ph idx="1"/>
          </p:nvPr>
        </p:nvSpPr>
        <p:spPr/>
        <p:txBody>
          <a:bodyPr/>
          <a:lstStyle/>
          <a:p>
            <a:r>
              <a:rPr lang="en-US" dirty="0"/>
              <a:t>Critical Inertia for ERCOT appears to be around 100 GW-s</a:t>
            </a:r>
          </a:p>
          <a:p>
            <a:pPr lvl="1"/>
            <a:endParaRPr lang="en-US" sz="800" dirty="0"/>
          </a:p>
          <a:p>
            <a:endParaRPr lang="en-US" dirty="0" smtClean="0"/>
          </a:p>
          <a:p>
            <a:r>
              <a:rPr lang="en-US" dirty="0" smtClean="0"/>
              <a:t>Visual </a:t>
            </a:r>
            <a:r>
              <a:rPr lang="en-US" dirty="0"/>
              <a:t>alarms are raised alarms when inertia gets close to critical</a:t>
            </a:r>
          </a:p>
          <a:p>
            <a:pPr lvl="2"/>
            <a:r>
              <a:rPr lang="en-US" sz="1400" dirty="0"/>
              <a:t>120 GW*s &gt;= Inertia </a:t>
            </a:r>
            <a:r>
              <a:rPr lang="en-US" sz="1400" dirty="0">
                <a:solidFill>
                  <a:srgbClr val="00B050"/>
                </a:solidFill>
              </a:rPr>
              <a:t>Normal</a:t>
            </a:r>
          </a:p>
          <a:p>
            <a:pPr lvl="2"/>
            <a:r>
              <a:rPr lang="en-US" sz="1400" dirty="0"/>
              <a:t>120 GW*s &gt; Inertia &gt;= 110 GW*s </a:t>
            </a:r>
            <a:r>
              <a:rPr lang="en-US" sz="1400" dirty="0">
                <a:solidFill>
                  <a:srgbClr val="FFFF00"/>
                </a:solidFill>
              </a:rPr>
              <a:t>Yellow</a:t>
            </a:r>
          </a:p>
          <a:p>
            <a:pPr lvl="2"/>
            <a:r>
              <a:rPr lang="en-US" sz="1400" dirty="0"/>
              <a:t>110 GW*s &gt; Inertia &gt;= 100 GW*s </a:t>
            </a:r>
            <a:r>
              <a:rPr lang="en-US" sz="1400" dirty="0">
                <a:solidFill>
                  <a:srgbClr val="FFC000"/>
                </a:solidFill>
              </a:rPr>
              <a:t>Orange</a:t>
            </a:r>
          </a:p>
          <a:p>
            <a:pPr lvl="2"/>
            <a:r>
              <a:rPr lang="en-US" sz="1400" dirty="0"/>
              <a:t>100 GW*s </a:t>
            </a:r>
            <a:r>
              <a:rPr lang="en-US" sz="1400" dirty="0" smtClean="0"/>
              <a:t>&lt; </a:t>
            </a:r>
            <a:r>
              <a:rPr lang="en-US" sz="1400" dirty="0"/>
              <a:t>Inertia </a:t>
            </a:r>
            <a:r>
              <a:rPr lang="en-US" sz="1400" dirty="0">
                <a:solidFill>
                  <a:srgbClr val="FF0000"/>
                </a:solidFill>
              </a:rPr>
              <a:t>Red</a:t>
            </a:r>
          </a:p>
          <a:p>
            <a:endParaRPr lang="en-US" sz="800" dirty="0" smtClean="0"/>
          </a:p>
          <a:p>
            <a:endParaRPr lang="en-US" sz="800" dirty="0" smtClean="0"/>
          </a:p>
          <a:p>
            <a:pPr marL="1087438" lvl="1" indent="-457200">
              <a:buFont typeface="+mj-lt"/>
              <a:buAutoNum type="arabicPeriod"/>
            </a:pPr>
            <a:endParaRPr lang="en-US" dirty="0"/>
          </a:p>
          <a:p>
            <a:pPr marL="687388" indent="-457200">
              <a:buFont typeface="+mj-lt"/>
              <a:buAutoNum type="arabicPeriod"/>
            </a:pPr>
            <a:endParaRPr lang="en-US" dirty="0"/>
          </a:p>
          <a:p>
            <a:pPr marL="1087438" lvl="1" indent="-457200"/>
            <a:endParaRPr lang="en-US" sz="1800" dirty="0" smtClean="0"/>
          </a:p>
          <a:p>
            <a:endParaRPr lang="en-US" sz="2400" dirty="0"/>
          </a:p>
        </p:txBody>
      </p:sp>
      <p:grpSp>
        <p:nvGrpSpPr>
          <p:cNvPr id="6" name="Group 5"/>
          <p:cNvGrpSpPr/>
          <p:nvPr/>
        </p:nvGrpSpPr>
        <p:grpSpPr>
          <a:xfrm>
            <a:off x="6600202" y="2027270"/>
            <a:ext cx="2238998" cy="2074288"/>
            <a:chOff x="5588264" y="3429000"/>
            <a:chExt cx="3066402" cy="2893277"/>
          </a:xfrm>
        </p:grpSpPr>
        <p:pic>
          <p:nvPicPr>
            <p:cNvPr id="7" name="Picture 2"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9371" y="3466329"/>
              <a:ext cx="3055770" cy="2836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image0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8264" y="3461901"/>
              <a:ext cx="3047352" cy="2803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image0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8264" y="3493796"/>
              <a:ext cx="3047352" cy="2828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image00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90478" y="3429000"/>
              <a:ext cx="3064188" cy="2878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3275851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Response following a Unit Trip</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4</a:t>
            </a:fld>
            <a:endParaRPr lang="en-US"/>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966" y="1072098"/>
            <a:ext cx="7821682" cy="4842636"/>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46131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 for Maintaining Critical Inertia </a:t>
            </a:r>
          </a:p>
        </p:txBody>
      </p:sp>
      <p:sp>
        <p:nvSpPr>
          <p:cNvPr id="3" name="Content Placeholder 2"/>
          <p:cNvSpPr>
            <a:spLocks noGrp="1"/>
          </p:cNvSpPr>
          <p:nvPr>
            <p:ph idx="1"/>
          </p:nvPr>
        </p:nvSpPr>
        <p:spPr/>
        <p:txBody>
          <a:bodyPr/>
          <a:lstStyle/>
          <a:p>
            <a:r>
              <a:rPr lang="en-US" dirty="0"/>
              <a:t>Monitor grid conditions closely when system inertia &lt; 120 </a:t>
            </a:r>
            <a:r>
              <a:rPr lang="en-US" dirty="0" smtClean="0"/>
              <a:t>GW*s</a:t>
            </a:r>
          </a:p>
          <a:p>
            <a:endParaRPr lang="en-US" dirty="0"/>
          </a:p>
          <a:p>
            <a:r>
              <a:rPr lang="en-US" dirty="0"/>
              <a:t>Take Actions when system inertia &lt; 105 </a:t>
            </a:r>
            <a:r>
              <a:rPr lang="en-US" dirty="0" smtClean="0"/>
              <a:t>GW*s</a:t>
            </a:r>
          </a:p>
          <a:p>
            <a:pPr lvl="1"/>
            <a:r>
              <a:rPr lang="en-US" dirty="0" smtClean="0"/>
              <a:t>Target increasing system inertia &gt;= 105 GW*s</a:t>
            </a:r>
          </a:p>
          <a:p>
            <a:pPr lvl="1"/>
            <a:endParaRPr lang="en-US" dirty="0" smtClean="0"/>
          </a:p>
          <a:p>
            <a:pPr lvl="1"/>
            <a:r>
              <a:rPr lang="en-US" dirty="0" smtClean="0"/>
              <a:t>Possible </a:t>
            </a:r>
            <a:r>
              <a:rPr lang="en-US" dirty="0"/>
              <a:t>Actions</a:t>
            </a:r>
          </a:p>
          <a:p>
            <a:pPr lvl="2"/>
            <a:r>
              <a:rPr lang="en-US" dirty="0"/>
              <a:t>Deploy Non-Spin from Offline Generation </a:t>
            </a:r>
            <a:r>
              <a:rPr lang="en-US" dirty="0" smtClean="0"/>
              <a:t>Resources (including Quick Start Generation Resource (QSGRs) that carry Non Spin) </a:t>
            </a:r>
          </a:p>
          <a:p>
            <a:pPr lvl="2"/>
            <a:endParaRPr lang="en-US" dirty="0" smtClean="0"/>
          </a:p>
          <a:p>
            <a:pPr lvl="2"/>
            <a:r>
              <a:rPr lang="en-US" dirty="0" smtClean="0"/>
              <a:t>Deploy remaining Quick </a:t>
            </a:r>
            <a:r>
              <a:rPr lang="en-US" dirty="0"/>
              <a:t>Starts (not carrying Non-Spin)</a:t>
            </a:r>
          </a:p>
          <a:p>
            <a:pPr lvl="2"/>
            <a:endParaRPr lang="en-US" dirty="0" smtClean="0"/>
          </a:p>
          <a:p>
            <a:pPr lvl="2"/>
            <a:r>
              <a:rPr lang="en-US" dirty="0" smtClean="0"/>
              <a:t>RUC </a:t>
            </a:r>
            <a:r>
              <a:rPr lang="en-US" dirty="0"/>
              <a:t>Generation Resource that can be turned on within one hour</a:t>
            </a:r>
          </a:p>
          <a:p>
            <a:pPr lvl="1"/>
            <a:endParaRPr lang="en-US" dirty="0" smtClean="0"/>
          </a:p>
          <a:p>
            <a:endParaRPr lang="en-US" dirty="0"/>
          </a:p>
          <a:p>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FFFFFF"/>
                </a:solidFill>
              </a:rPr>
              <a:pPr/>
              <a:t>40</a:t>
            </a:fld>
            <a:endParaRPr lang="en-US" dirty="0">
              <a:solidFill>
                <a:srgbClr val="FFFFFF"/>
              </a:solidFill>
            </a:endParaRPr>
          </a:p>
        </p:txBody>
      </p:sp>
    </p:spTree>
    <p:extLst>
      <p:ext uri="{BB962C8B-B14F-4D97-AF65-F5344CB8AC3E}">
        <p14:creationId xmlns:p14="http://schemas.microsoft.com/office/powerpoint/2010/main" val="223737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Winter – Potential Inertia Contributions</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41</a:t>
            </a:fld>
            <a:endParaRPr lang="en-US" dirty="0"/>
          </a:p>
        </p:txBody>
      </p:sp>
      <p:sp>
        <p:nvSpPr>
          <p:cNvPr id="8" name="TextBox 7"/>
          <p:cNvSpPr txBox="1"/>
          <p:nvPr/>
        </p:nvSpPr>
        <p:spPr>
          <a:xfrm>
            <a:off x="1500922" y="987552"/>
            <a:ext cx="1764792" cy="4151376"/>
          </a:xfrm>
          <a:prstGeom prst="rect">
            <a:avLst/>
          </a:prstGeom>
          <a:solidFill>
            <a:schemeClr val="accent1">
              <a:lumMod val="20000"/>
              <a:lumOff val="80000"/>
              <a:alpha val="30000"/>
            </a:schemeClr>
          </a:solidFill>
          <a:ln>
            <a:solidFill>
              <a:schemeClr val="accent1"/>
            </a:solidFill>
          </a:ln>
        </p:spPr>
        <p:txBody>
          <a:bodyPr wrap="square" rtlCol="0">
            <a:noAutofit/>
          </a:bodyPr>
          <a:lstStyle/>
          <a:p>
            <a:endParaRPr lang="en-US" dirty="0">
              <a:solidFill>
                <a:schemeClr val="tx2"/>
              </a:solidFill>
            </a:endParaRPr>
          </a:p>
        </p:txBody>
      </p:sp>
      <p:sp>
        <p:nvSpPr>
          <p:cNvPr id="9" name="TextBox 8"/>
          <p:cNvSpPr txBox="1"/>
          <p:nvPr/>
        </p:nvSpPr>
        <p:spPr>
          <a:xfrm>
            <a:off x="8099154" y="987552"/>
            <a:ext cx="602816" cy="4151376"/>
          </a:xfrm>
          <a:prstGeom prst="rect">
            <a:avLst/>
          </a:prstGeom>
          <a:solidFill>
            <a:schemeClr val="accent1">
              <a:lumMod val="20000"/>
              <a:lumOff val="80000"/>
              <a:alpha val="30000"/>
            </a:schemeClr>
          </a:solidFill>
          <a:ln>
            <a:solidFill>
              <a:schemeClr val="accent1"/>
            </a:solidFill>
          </a:ln>
        </p:spPr>
        <p:txBody>
          <a:bodyPr wrap="square" rtlCol="0">
            <a:noAutofit/>
          </a:bodyPr>
          <a:lstStyle/>
          <a:p>
            <a:endParaRPr lang="en-US" dirty="0">
              <a:solidFill>
                <a:schemeClr val="tx2"/>
              </a:solidFill>
            </a:endParaRPr>
          </a:p>
        </p:txBody>
      </p:sp>
      <p:pic>
        <p:nvPicPr>
          <p:cNvPr id="6" name="Content Placeholder 5"/>
          <p:cNvPicPr>
            <a:picLocks noGrp="1" noChangeAspect="1"/>
          </p:cNvPicPr>
          <p:nvPr>
            <p:ph idx="1"/>
          </p:nvPr>
        </p:nvPicPr>
        <p:blipFill>
          <a:blip r:embed="rId2"/>
          <a:stretch>
            <a:fillRect/>
          </a:stretch>
        </p:blipFill>
        <p:spPr>
          <a:xfrm>
            <a:off x="311318" y="855663"/>
            <a:ext cx="8521363" cy="5064125"/>
          </a:xfrm>
          <a:prstGeom prst="rect">
            <a:avLst/>
          </a:prstGeom>
        </p:spPr>
      </p:pic>
    </p:spTree>
    <p:extLst>
      <p:ext uri="{BB962C8B-B14F-4D97-AF65-F5344CB8AC3E}">
        <p14:creationId xmlns:p14="http://schemas.microsoft.com/office/powerpoint/2010/main" val="35170508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Spring – Potential Inertia Contributions</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42</a:t>
            </a:fld>
            <a:endParaRPr lang="en-US" dirty="0"/>
          </a:p>
        </p:txBody>
      </p:sp>
      <p:sp>
        <p:nvSpPr>
          <p:cNvPr id="8" name="TextBox 7"/>
          <p:cNvSpPr txBox="1"/>
          <p:nvPr/>
        </p:nvSpPr>
        <p:spPr>
          <a:xfrm>
            <a:off x="1500922" y="987552"/>
            <a:ext cx="1764792" cy="4151376"/>
          </a:xfrm>
          <a:prstGeom prst="rect">
            <a:avLst/>
          </a:prstGeom>
          <a:solidFill>
            <a:schemeClr val="accent1">
              <a:lumMod val="20000"/>
              <a:lumOff val="80000"/>
              <a:alpha val="30000"/>
            </a:schemeClr>
          </a:solidFill>
          <a:ln>
            <a:solidFill>
              <a:schemeClr val="accent1"/>
            </a:solidFill>
          </a:ln>
        </p:spPr>
        <p:txBody>
          <a:bodyPr wrap="square" rtlCol="0">
            <a:noAutofit/>
          </a:bodyPr>
          <a:lstStyle/>
          <a:p>
            <a:endParaRPr lang="en-US" dirty="0">
              <a:solidFill>
                <a:schemeClr val="tx2"/>
              </a:solidFill>
            </a:endParaRPr>
          </a:p>
        </p:txBody>
      </p:sp>
      <p:sp>
        <p:nvSpPr>
          <p:cNvPr id="9" name="TextBox 8"/>
          <p:cNvSpPr txBox="1"/>
          <p:nvPr/>
        </p:nvSpPr>
        <p:spPr>
          <a:xfrm>
            <a:off x="8099154" y="987552"/>
            <a:ext cx="602816" cy="4151376"/>
          </a:xfrm>
          <a:prstGeom prst="rect">
            <a:avLst/>
          </a:prstGeom>
          <a:solidFill>
            <a:schemeClr val="accent1">
              <a:lumMod val="20000"/>
              <a:lumOff val="80000"/>
              <a:alpha val="30000"/>
            </a:schemeClr>
          </a:solidFill>
          <a:ln>
            <a:solidFill>
              <a:schemeClr val="accent1"/>
            </a:solidFill>
          </a:ln>
        </p:spPr>
        <p:txBody>
          <a:bodyPr wrap="square" rtlCol="0">
            <a:noAutofit/>
          </a:bodyPr>
          <a:lstStyle/>
          <a:p>
            <a:endParaRPr lang="en-US" dirty="0">
              <a:solidFill>
                <a:schemeClr val="tx2"/>
              </a:solidFill>
            </a:endParaRPr>
          </a:p>
        </p:txBody>
      </p:sp>
      <p:pic>
        <p:nvPicPr>
          <p:cNvPr id="5" name="Content Placeholder 4"/>
          <p:cNvPicPr>
            <a:picLocks noGrp="1" noChangeAspect="1"/>
          </p:cNvPicPr>
          <p:nvPr>
            <p:ph idx="1"/>
          </p:nvPr>
        </p:nvPicPr>
        <p:blipFill>
          <a:blip r:embed="rId2"/>
          <a:stretch>
            <a:fillRect/>
          </a:stretch>
        </p:blipFill>
        <p:spPr>
          <a:xfrm>
            <a:off x="311318" y="855663"/>
            <a:ext cx="8521363" cy="5064125"/>
          </a:xfrm>
          <a:prstGeom prst="rect">
            <a:avLst/>
          </a:prstGeom>
        </p:spPr>
      </p:pic>
    </p:spTree>
    <p:extLst>
      <p:ext uri="{BB962C8B-B14F-4D97-AF65-F5344CB8AC3E}">
        <p14:creationId xmlns:p14="http://schemas.microsoft.com/office/powerpoint/2010/main" val="3391606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Summer – Potential Inertia Contributions</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43</a:t>
            </a:fld>
            <a:endParaRPr lang="en-US" dirty="0"/>
          </a:p>
        </p:txBody>
      </p:sp>
      <p:sp>
        <p:nvSpPr>
          <p:cNvPr id="8" name="TextBox 7"/>
          <p:cNvSpPr txBox="1"/>
          <p:nvPr/>
        </p:nvSpPr>
        <p:spPr>
          <a:xfrm>
            <a:off x="1500922" y="987552"/>
            <a:ext cx="1764792" cy="4151376"/>
          </a:xfrm>
          <a:prstGeom prst="rect">
            <a:avLst/>
          </a:prstGeom>
          <a:solidFill>
            <a:schemeClr val="accent1">
              <a:lumMod val="20000"/>
              <a:lumOff val="80000"/>
              <a:alpha val="30000"/>
            </a:schemeClr>
          </a:solidFill>
          <a:ln>
            <a:solidFill>
              <a:schemeClr val="accent1"/>
            </a:solidFill>
          </a:ln>
        </p:spPr>
        <p:txBody>
          <a:bodyPr wrap="square" rtlCol="0">
            <a:noAutofit/>
          </a:bodyPr>
          <a:lstStyle/>
          <a:p>
            <a:endParaRPr lang="en-US" dirty="0">
              <a:solidFill>
                <a:schemeClr val="tx2"/>
              </a:solidFill>
            </a:endParaRPr>
          </a:p>
        </p:txBody>
      </p:sp>
      <p:sp>
        <p:nvSpPr>
          <p:cNvPr id="9" name="TextBox 8"/>
          <p:cNvSpPr txBox="1"/>
          <p:nvPr/>
        </p:nvSpPr>
        <p:spPr>
          <a:xfrm>
            <a:off x="8099154" y="987552"/>
            <a:ext cx="602816" cy="4151376"/>
          </a:xfrm>
          <a:prstGeom prst="rect">
            <a:avLst/>
          </a:prstGeom>
          <a:solidFill>
            <a:schemeClr val="accent1">
              <a:lumMod val="20000"/>
              <a:lumOff val="80000"/>
              <a:alpha val="30000"/>
            </a:schemeClr>
          </a:solidFill>
          <a:ln>
            <a:solidFill>
              <a:schemeClr val="accent1"/>
            </a:solidFill>
          </a:ln>
        </p:spPr>
        <p:txBody>
          <a:bodyPr wrap="square" rtlCol="0">
            <a:noAutofit/>
          </a:bodyPr>
          <a:lstStyle/>
          <a:p>
            <a:endParaRPr lang="en-US" dirty="0">
              <a:solidFill>
                <a:schemeClr val="tx2"/>
              </a:solidFill>
            </a:endParaRPr>
          </a:p>
        </p:txBody>
      </p:sp>
      <p:pic>
        <p:nvPicPr>
          <p:cNvPr id="6" name="Content Placeholder 5"/>
          <p:cNvPicPr>
            <a:picLocks noGrp="1" noChangeAspect="1"/>
          </p:cNvPicPr>
          <p:nvPr>
            <p:ph idx="1"/>
          </p:nvPr>
        </p:nvPicPr>
        <p:blipFill>
          <a:blip r:embed="rId2"/>
          <a:stretch>
            <a:fillRect/>
          </a:stretch>
        </p:blipFill>
        <p:spPr>
          <a:xfrm>
            <a:off x="311318" y="855663"/>
            <a:ext cx="8521363" cy="5064125"/>
          </a:xfrm>
          <a:prstGeom prst="rect">
            <a:avLst/>
          </a:prstGeom>
        </p:spPr>
      </p:pic>
    </p:spTree>
    <p:extLst>
      <p:ext uri="{BB962C8B-B14F-4D97-AF65-F5344CB8AC3E}">
        <p14:creationId xmlns:p14="http://schemas.microsoft.com/office/powerpoint/2010/main" val="9608340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Fall – Potential Inertia Contributions</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44</a:t>
            </a:fld>
            <a:endParaRPr lang="en-US" dirty="0"/>
          </a:p>
        </p:txBody>
      </p:sp>
      <p:sp>
        <p:nvSpPr>
          <p:cNvPr id="6" name="TextBox 5"/>
          <p:cNvSpPr txBox="1"/>
          <p:nvPr/>
        </p:nvSpPr>
        <p:spPr>
          <a:xfrm>
            <a:off x="1500922" y="987552"/>
            <a:ext cx="1764792" cy="4151376"/>
          </a:xfrm>
          <a:prstGeom prst="rect">
            <a:avLst/>
          </a:prstGeom>
          <a:solidFill>
            <a:schemeClr val="accent1">
              <a:lumMod val="20000"/>
              <a:lumOff val="80000"/>
              <a:alpha val="30000"/>
            </a:schemeClr>
          </a:solidFill>
          <a:ln>
            <a:solidFill>
              <a:schemeClr val="accent1"/>
            </a:solidFill>
          </a:ln>
        </p:spPr>
        <p:txBody>
          <a:bodyPr wrap="square" rtlCol="0">
            <a:noAutofit/>
          </a:bodyPr>
          <a:lstStyle/>
          <a:p>
            <a:endParaRPr lang="en-US" dirty="0">
              <a:solidFill>
                <a:schemeClr val="tx2"/>
              </a:solidFill>
            </a:endParaRPr>
          </a:p>
        </p:txBody>
      </p:sp>
      <p:sp>
        <p:nvSpPr>
          <p:cNvPr id="7" name="TextBox 6"/>
          <p:cNvSpPr txBox="1"/>
          <p:nvPr/>
        </p:nvSpPr>
        <p:spPr>
          <a:xfrm>
            <a:off x="8099154" y="987552"/>
            <a:ext cx="602816" cy="4151376"/>
          </a:xfrm>
          <a:prstGeom prst="rect">
            <a:avLst/>
          </a:prstGeom>
          <a:solidFill>
            <a:schemeClr val="accent1">
              <a:lumMod val="20000"/>
              <a:lumOff val="80000"/>
              <a:alpha val="30000"/>
            </a:schemeClr>
          </a:solidFill>
          <a:ln>
            <a:solidFill>
              <a:schemeClr val="accent1"/>
            </a:solidFill>
          </a:ln>
        </p:spPr>
        <p:txBody>
          <a:bodyPr wrap="square" rtlCol="0">
            <a:noAutofit/>
          </a:bodyPr>
          <a:lstStyle/>
          <a:p>
            <a:endParaRPr lang="en-US" dirty="0">
              <a:solidFill>
                <a:schemeClr val="tx2"/>
              </a:solidFill>
            </a:endParaRPr>
          </a:p>
        </p:txBody>
      </p:sp>
      <p:pic>
        <p:nvPicPr>
          <p:cNvPr id="8" name="Content Placeholder 7"/>
          <p:cNvPicPr>
            <a:picLocks noGrp="1" noChangeAspect="1"/>
          </p:cNvPicPr>
          <p:nvPr>
            <p:ph idx="1"/>
          </p:nvPr>
        </p:nvPicPr>
        <p:blipFill>
          <a:blip r:embed="rId2"/>
          <a:stretch>
            <a:fillRect/>
          </a:stretch>
        </p:blipFill>
        <p:spPr>
          <a:xfrm>
            <a:off x="311318" y="855663"/>
            <a:ext cx="8521363" cy="5064125"/>
          </a:xfrm>
          <a:prstGeom prst="rect">
            <a:avLst/>
          </a:prstGeom>
        </p:spPr>
      </p:pic>
    </p:spTree>
    <p:extLst>
      <p:ext uri="{BB962C8B-B14F-4D97-AF65-F5344CB8AC3E}">
        <p14:creationId xmlns:p14="http://schemas.microsoft.com/office/powerpoint/2010/main" val="203953914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Approach for Maintaining Critical Inertia </a:t>
            </a:r>
          </a:p>
        </p:txBody>
      </p:sp>
      <p:sp>
        <p:nvSpPr>
          <p:cNvPr id="3" name="Content Placeholder 2"/>
          <p:cNvSpPr>
            <a:spLocks noGrp="1"/>
          </p:cNvSpPr>
          <p:nvPr>
            <p:ph idx="1"/>
          </p:nvPr>
        </p:nvSpPr>
        <p:spPr/>
        <p:txBody>
          <a:bodyPr/>
          <a:lstStyle/>
          <a:p>
            <a:r>
              <a:rPr lang="en-US" dirty="0"/>
              <a:t>Monitor grid conditions closely when system inertia &lt; 120 </a:t>
            </a:r>
            <a:r>
              <a:rPr lang="en-US" dirty="0" smtClean="0"/>
              <a:t>GW*s</a:t>
            </a:r>
          </a:p>
          <a:p>
            <a:endParaRPr lang="en-US" dirty="0"/>
          </a:p>
          <a:p>
            <a:r>
              <a:rPr lang="en-US" dirty="0"/>
              <a:t>Take Actions when system inertia &lt; 105 </a:t>
            </a:r>
            <a:r>
              <a:rPr lang="en-US" dirty="0" smtClean="0"/>
              <a:t>GW*s</a:t>
            </a:r>
          </a:p>
          <a:p>
            <a:pPr lvl="1"/>
            <a:r>
              <a:rPr lang="en-US" dirty="0" smtClean="0"/>
              <a:t>Target increasing system inertia &gt;= 105 GW*s</a:t>
            </a:r>
          </a:p>
          <a:p>
            <a:pPr lvl="1"/>
            <a:endParaRPr lang="en-US" dirty="0" smtClean="0"/>
          </a:p>
          <a:p>
            <a:pPr lvl="1"/>
            <a:r>
              <a:rPr lang="en-US" dirty="0" smtClean="0"/>
              <a:t>Possible </a:t>
            </a:r>
            <a:r>
              <a:rPr lang="en-US" dirty="0"/>
              <a:t>Actions</a:t>
            </a:r>
          </a:p>
          <a:p>
            <a:pPr lvl="2"/>
            <a:r>
              <a:rPr lang="en-US" dirty="0"/>
              <a:t>Deploy Non-Spin from Offline Generation Resources (including Quick Start Generation </a:t>
            </a:r>
            <a:r>
              <a:rPr lang="en-US" dirty="0" smtClean="0"/>
              <a:t>Resources (QSGRs) </a:t>
            </a:r>
            <a:r>
              <a:rPr lang="en-US" dirty="0"/>
              <a:t>that carry Non Spin) </a:t>
            </a:r>
          </a:p>
          <a:p>
            <a:pPr lvl="3"/>
            <a:r>
              <a:rPr lang="en-US" dirty="0" smtClean="0"/>
              <a:t>Resources that have historically carried Offline Non-Spin can on </a:t>
            </a:r>
            <a:r>
              <a:rPr lang="en-US" dirty="0"/>
              <a:t>an average </a:t>
            </a:r>
            <a:r>
              <a:rPr lang="en-US" dirty="0" smtClean="0"/>
              <a:t>provide </a:t>
            </a:r>
            <a:r>
              <a:rPr lang="en-US" u="sng" dirty="0" smtClean="0"/>
              <a:t>~4000 </a:t>
            </a:r>
            <a:r>
              <a:rPr lang="en-US" u="sng" dirty="0"/>
              <a:t>MW.s</a:t>
            </a:r>
            <a:r>
              <a:rPr lang="en-US" dirty="0"/>
              <a:t> </a:t>
            </a:r>
            <a:r>
              <a:rPr lang="en-US" dirty="0" smtClean="0"/>
              <a:t>inertia increment.</a:t>
            </a:r>
            <a:endParaRPr lang="en-US" dirty="0"/>
          </a:p>
          <a:p>
            <a:pPr lvl="2"/>
            <a:endParaRPr lang="en-US" dirty="0" smtClean="0"/>
          </a:p>
          <a:p>
            <a:pPr lvl="2"/>
            <a:r>
              <a:rPr lang="en-US" dirty="0" smtClean="0"/>
              <a:t>Deploy </a:t>
            </a:r>
            <a:r>
              <a:rPr lang="en-US" dirty="0"/>
              <a:t>Quick Starts (not carrying Non-Spin)</a:t>
            </a:r>
          </a:p>
          <a:p>
            <a:pPr lvl="3"/>
            <a:r>
              <a:rPr lang="en-US" dirty="0" smtClean="0"/>
              <a:t>Quick Start resources </a:t>
            </a:r>
            <a:r>
              <a:rPr lang="en-US" dirty="0"/>
              <a:t>that have historically </a:t>
            </a:r>
            <a:r>
              <a:rPr lang="en-US" dirty="0" smtClean="0"/>
              <a:t>not carried Non-Spin </a:t>
            </a:r>
            <a:r>
              <a:rPr lang="en-US" dirty="0"/>
              <a:t>can on an average provide </a:t>
            </a:r>
            <a:r>
              <a:rPr lang="en-US" u="sng" dirty="0" smtClean="0"/>
              <a:t>~6000 </a:t>
            </a:r>
            <a:r>
              <a:rPr lang="en-US" u="sng" dirty="0"/>
              <a:t>MW.s</a:t>
            </a:r>
            <a:r>
              <a:rPr lang="en-US" dirty="0"/>
              <a:t> inertia increment.</a:t>
            </a:r>
          </a:p>
          <a:p>
            <a:pPr lvl="2"/>
            <a:endParaRPr lang="en-US" dirty="0" smtClean="0"/>
          </a:p>
          <a:p>
            <a:pPr lvl="2"/>
            <a:r>
              <a:rPr lang="en-US" dirty="0" smtClean="0"/>
              <a:t>RUC </a:t>
            </a:r>
            <a:r>
              <a:rPr lang="en-US" dirty="0"/>
              <a:t>Generation Resource that can be turned on within one hour</a:t>
            </a:r>
          </a:p>
          <a:p>
            <a:pPr lvl="1"/>
            <a:endParaRPr lang="en-US" dirty="0" smtClean="0"/>
          </a:p>
          <a:p>
            <a:endParaRPr lang="en-US" dirty="0"/>
          </a:p>
          <a:p>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FFFFFF"/>
                </a:solidFill>
              </a:rPr>
              <a:pPr/>
              <a:t>45</a:t>
            </a:fld>
            <a:endParaRPr lang="en-US" dirty="0">
              <a:solidFill>
                <a:srgbClr val="FFFFFF"/>
              </a:solidFill>
            </a:endParaRPr>
          </a:p>
        </p:txBody>
      </p:sp>
    </p:spTree>
    <p:extLst>
      <p:ext uri="{BB962C8B-B14F-4D97-AF65-F5344CB8AC3E}">
        <p14:creationId xmlns:p14="http://schemas.microsoft.com/office/powerpoint/2010/main" val="2360419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46</a:t>
            </a:fld>
            <a:endParaRPr lang="en-US">
              <a:solidFill>
                <a:prstClr val="black">
                  <a:tint val="75000"/>
                </a:prstClr>
              </a:solidFill>
            </a:endParaRPr>
          </a:p>
        </p:txBody>
      </p:sp>
      <p:sp>
        <p:nvSpPr>
          <p:cNvPr id="3" name="Content Placeholder 2"/>
          <p:cNvSpPr>
            <a:spLocks noGrp="1"/>
          </p:cNvSpPr>
          <p:nvPr>
            <p:ph idx="16"/>
          </p:nvPr>
        </p:nvSpPr>
        <p:spPr/>
        <p:txBody>
          <a:bodyPr/>
          <a:lstStyle/>
          <a:p>
            <a:r>
              <a:rPr lang="en-US" dirty="0" smtClean="0"/>
              <a:t>Discussion</a:t>
            </a:r>
            <a:endParaRPr lang="en-US" dirty="0"/>
          </a:p>
        </p:txBody>
      </p:sp>
    </p:spTree>
    <p:extLst>
      <p:ext uri="{BB962C8B-B14F-4D97-AF65-F5344CB8AC3E}">
        <p14:creationId xmlns:p14="http://schemas.microsoft.com/office/powerpoint/2010/main" val="232145766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en-US" dirty="0" smtClean="0"/>
              <a:t>Impacts Of Parameter Changes On Critical Inertia</a:t>
            </a:r>
            <a:endParaRPr lang="en-US" dirty="0"/>
          </a:p>
        </p:txBody>
      </p:sp>
      <p:sp>
        <p:nvSpPr>
          <p:cNvPr id="3" name="Text Placeholder 2"/>
          <p:cNvSpPr>
            <a:spLocks noGrp="1"/>
          </p:cNvSpPr>
          <p:nvPr>
            <p:ph type="body" sz="quarter" idx="3"/>
          </p:nvPr>
        </p:nvSpPr>
        <p:spPr>
          <a:xfrm>
            <a:off x="3550883" y="4837176"/>
            <a:ext cx="5593117" cy="649224"/>
          </a:xfrm>
        </p:spPr>
        <p:txBody>
          <a:bodyPr/>
          <a:lstStyle/>
          <a:p>
            <a:r>
              <a:rPr lang="en-US" dirty="0"/>
              <a:t>Synchronous Inertial Response (SIR) Workshop</a:t>
            </a:r>
          </a:p>
          <a:p>
            <a:r>
              <a:rPr lang="en-US" dirty="0"/>
              <a:t>Jan 24, 2018</a:t>
            </a:r>
          </a:p>
        </p:txBody>
      </p:sp>
      <p:sp>
        <p:nvSpPr>
          <p:cNvPr id="4" name="Text Placeholder 3"/>
          <p:cNvSpPr>
            <a:spLocks noGrp="1"/>
          </p:cNvSpPr>
          <p:nvPr>
            <p:ph type="body" sz="quarter" idx="10"/>
          </p:nvPr>
        </p:nvSpPr>
        <p:spPr/>
        <p:txBody>
          <a:bodyPr/>
          <a:lstStyle/>
          <a:p>
            <a:r>
              <a:rPr lang="en-US" dirty="0" err="1" smtClean="0"/>
              <a:t>Sandip</a:t>
            </a:r>
            <a:r>
              <a:rPr lang="en-US" dirty="0" smtClean="0"/>
              <a:t> Sharma</a:t>
            </a:r>
          </a:p>
          <a:p>
            <a:r>
              <a:rPr lang="en-US" dirty="0" smtClean="0"/>
              <a:t>Operations Planning</a:t>
            </a:r>
          </a:p>
          <a:p>
            <a:r>
              <a:rPr lang="en-US" dirty="0" smtClean="0"/>
              <a:t>ERCOT</a:t>
            </a:r>
            <a:endParaRPr lang="en-US" dirty="0"/>
          </a:p>
        </p:txBody>
      </p:sp>
    </p:spTree>
    <p:extLst>
      <p:ext uri="{BB962C8B-B14F-4D97-AF65-F5344CB8AC3E}">
        <p14:creationId xmlns:p14="http://schemas.microsoft.com/office/powerpoint/2010/main" val="334059525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0" indent="0">
              <a:spcBef>
                <a:spcPct val="0"/>
              </a:spcBef>
              <a:buNone/>
            </a:pPr>
            <a:r>
              <a:rPr lang="en-US" sz="3600" b="1" cap="small" dirty="0" smtClean="0">
                <a:solidFill>
                  <a:schemeClr val="accent1"/>
                </a:solidFill>
                <a:latin typeface="+mj-lt"/>
                <a:ea typeface="+mj-ea"/>
                <a:cs typeface="+mj-cs"/>
              </a:rPr>
              <a:t>Discussion Outline</a:t>
            </a:r>
            <a:endParaRPr lang="en-US" sz="3600" b="1" cap="small" dirty="0">
              <a:solidFill>
                <a:schemeClr val="accent1"/>
              </a:solidFill>
              <a:latin typeface="+mj-lt"/>
              <a:ea typeface="+mj-ea"/>
              <a:cs typeface="+mj-cs"/>
            </a:endParaRPr>
          </a:p>
          <a:p>
            <a:pPr marL="227013" lvl="0" indent="-227013">
              <a:lnSpc>
                <a:spcPct val="100000"/>
              </a:lnSpc>
              <a:spcBef>
                <a:spcPct val="20000"/>
              </a:spcBef>
            </a:pPr>
            <a:endParaRPr lang="en-US" sz="1800" dirty="0" smtClean="0"/>
          </a:p>
          <a:p>
            <a:r>
              <a:rPr lang="en-US" dirty="0" smtClean="0"/>
              <a:t>Introduction to current RRS Study</a:t>
            </a:r>
            <a:endParaRPr lang="en-US" sz="1800" dirty="0">
              <a:solidFill>
                <a:schemeClr val="tx2"/>
              </a:solidFill>
            </a:endParaRPr>
          </a:p>
          <a:p>
            <a:endParaRPr lang="en-US" sz="1200" dirty="0">
              <a:solidFill>
                <a:schemeClr val="tx2"/>
              </a:solidFill>
            </a:endParaRPr>
          </a:p>
          <a:p>
            <a:r>
              <a:rPr lang="en-US" sz="1800" dirty="0" smtClean="0">
                <a:solidFill>
                  <a:schemeClr val="tx2"/>
                </a:solidFill>
              </a:rPr>
              <a:t>Methodology to determine Critical Inertia</a:t>
            </a:r>
            <a:endParaRPr lang="en-US" sz="1400" dirty="0">
              <a:solidFill>
                <a:schemeClr val="tx2"/>
              </a:solidFill>
            </a:endParaRPr>
          </a:p>
          <a:p>
            <a:endParaRPr lang="en-US" sz="1200" dirty="0" smtClean="0">
              <a:solidFill>
                <a:schemeClr val="tx2"/>
              </a:solidFill>
            </a:endParaRPr>
          </a:p>
          <a:p>
            <a:r>
              <a:rPr lang="en-US" dirty="0" smtClean="0"/>
              <a:t>Parameter Changes and their impact on Critical Inertia</a:t>
            </a:r>
          </a:p>
          <a:p>
            <a:pPr lvl="1"/>
            <a:r>
              <a:rPr lang="en-US" dirty="0" smtClean="0">
                <a:solidFill>
                  <a:schemeClr val="tx2"/>
                </a:solidFill>
              </a:rPr>
              <a:t>Response Settings</a:t>
            </a:r>
          </a:p>
          <a:p>
            <a:pPr lvl="1"/>
            <a:r>
              <a:rPr lang="en-US" dirty="0" smtClean="0"/>
              <a:t>UFLS Settings</a:t>
            </a:r>
          </a:p>
          <a:p>
            <a:pPr lvl="1"/>
            <a:r>
              <a:rPr lang="en-US" dirty="0" smtClean="0"/>
              <a:t>Critical Contingencies</a:t>
            </a:r>
          </a:p>
          <a:p>
            <a:pPr lvl="1"/>
            <a:endParaRPr lang="en-US" dirty="0" smtClean="0">
              <a:solidFill>
                <a:schemeClr val="tx2"/>
              </a:solidFill>
            </a:endParaRPr>
          </a:p>
          <a:p>
            <a:endParaRPr lang="en-US" sz="1200" dirty="0">
              <a:solidFill>
                <a:schemeClr val="tx2"/>
              </a:solidFill>
            </a:endParaRPr>
          </a:p>
          <a:p>
            <a:endParaRPr lang="en-US" sz="1800" dirty="0" smtClean="0">
              <a:solidFill>
                <a:schemeClr val="tx2"/>
              </a:solidFill>
            </a:endParaRPr>
          </a:p>
          <a:p>
            <a:pPr lvl="1"/>
            <a:endParaRPr lang="en-US" sz="1600" dirty="0"/>
          </a:p>
          <a:p>
            <a:pPr lvl="1"/>
            <a:endParaRPr lang="en-US" sz="1600" dirty="0"/>
          </a:p>
        </p:txBody>
      </p:sp>
    </p:spTree>
    <p:extLst>
      <p:ext uri="{BB962C8B-B14F-4D97-AF65-F5344CB8AC3E}">
        <p14:creationId xmlns:p14="http://schemas.microsoft.com/office/powerpoint/2010/main" val="39314053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Responsive Reserve Service (RRS)</a:t>
            </a:r>
            <a:endParaRPr lang="en-US" sz="2400" dirty="0"/>
          </a:p>
        </p:txBody>
      </p:sp>
      <p:sp>
        <p:nvSpPr>
          <p:cNvPr id="4" name="Content Placeholder 3"/>
          <p:cNvSpPr>
            <a:spLocks noGrp="1"/>
          </p:cNvSpPr>
          <p:nvPr>
            <p:ph idx="1"/>
          </p:nvPr>
        </p:nvSpPr>
        <p:spPr>
          <a:xfrm>
            <a:off x="304800" y="855406"/>
            <a:ext cx="4717321" cy="5064627"/>
          </a:xfrm>
        </p:spPr>
        <p:txBody>
          <a:bodyPr/>
          <a:lstStyle/>
          <a:p>
            <a:pPr algn="just"/>
            <a:r>
              <a:rPr lang="en-US" dirty="0" smtClean="0">
                <a:solidFill>
                  <a:schemeClr val="accent2"/>
                </a:solidFill>
              </a:rPr>
              <a:t>RRS is procured </a:t>
            </a:r>
            <a:r>
              <a:rPr lang="en-US" dirty="0">
                <a:solidFill>
                  <a:schemeClr val="accent2"/>
                </a:solidFill>
              </a:rPr>
              <a:t>to ensure sufficient capacity is available to respond to frequency excursions during unit trips.</a:t>
            </a:r>
          </a:p>
          <a:p>
            <a:pPr algn="just"/>
            <a:endParaRPr lang="en-US" dirty="0"/>
          </a:p>
          <a:p>
            <a:pPr algn="just"/>
            <a:r>
              <a:rPr lang="en-US" dirty="0" smtClean="0"/>
              <a:t>To </a:t>
            </a:r>
            <a:r>
              <a:rPr lang="en-US" dirty="0"/>
              <a:t>consistently meet BAL-003 Interconnection Frequency Response Obligation, ERCOT must plan not to activate  UFLS </a:t>
            </a:r>
            <a:r>
              <a:rPr lang="en-US" dirty="0" smtClean="0"/>
              <a:t>for loss of 2750 MW of generation.</a:t>
            </a:r>
            <a:endParaRPr lang="en-US" dirty="0"/>
          </a:p>
          <a:p>
            <a:pPr lvl="1" algn="just"/>
            <a:r>
              <a:rPr lang="en-US" dirty="0" smtClean="0"/>
              <a:t>UFLS </a:t>
            </a:r>
            <a:r>
              <a:rPr lang="en-US" dirty="0"/>
              <a:t>relays will shed firm load if frequency drops to 59.3 Hz (5% of total ERCOT load</a:t>
            </a:r>
            <a:r>
              <a:rPr lang="en-US" dirty="0" smtClean="0"/>
              <a:t>).</a:t>
            </a:r>
          </a:p>
          <a:p>
            <a:pPr algn="just"/>
            <a:endParaRPr lang="en-US" dirty="0"/>
          </a:p>
          <a:p>
            <a:pPr lvl="1" algn="just"/>
            <a:r>
              <a:rPr lang="en-US" dirty="0" smtClean="0"/>
              <a:t>ERCOT plans to maintain frequency nadir at or above 59.4 Hz for loss </a:t>
            </a:r>
            <a:r>
              <a:rPr lang="en-US" dirty="0"/>
              <a:t>of 2750 </a:t>
            </a:r>
            <a:r>
              <a:rPr lang="en-US" dirty="0" smtClean="0"/>
              <a:t>MW (0.1 Hz margin).</a:t>
            </a:r>
            <a:endParaRPr lang="en-US" dirty="0"/>
          </a:p>
          <a:p>
            <a:pPr algn="just"/>
            <a:endParaRPr lang="en-US" dirty="0" smtClean="0">
              <a:solidFill>
                <a:schemeClr val="accent2"/>
              </a:solidFill>
            </a:endParaRPr>
          </a:p>
          <a:p>
            <a:pPr algn="just"/>
            <a:endParaRPr lang="en-US" dirty="0">
              <a:solidFill>
                <a:schemeClr val="accent2"/>
              </a:solidFill>
            </a:endParaRPr>
          </a:p>
          <a:p>
            <a:pPr algn="just"/>
            <a:endParaRPr lang="en-US" dirty="0"/>
          </a:p>
          <a:p>
            <a:pPr algn="just"/>
            <a:endParaRPr lang="en-US" dirty="0" smtClean="0">
              <a:solidFill>
                <a:schemeClr val="accent2"/>
              </a:solidFill>
            </a:endParaRPr>
          </a:p>
          <a:p>
            <a:pPr algn="just"/>
            <a:endParaRPr lang="en-US" sz="800" dirty="0" smtClean="0">
              <a:solidFill>
                <a:schemeClr val="accent2"/>
              </a:solidFill>
            </a:endParaRPr>
          </a:p>
        </p:txBody>
      </p:sp>
      <p:pic>
        <p:nvPicPr>
          <p:cNvPr id="6" name="Picture 5"/>
          <p:cNvPicPr>
            <a:picLocks noChangeAspect="1"/>
          </p:cNvPicPr>
          <p:nvPr/>
        </p:nvPicPr>
        <p:blipFill rotWithShape="1">
          <a:blip r:embed="rId3"/>
          <a:srcRect l="5321" t="1935" r="3777" b="5374"/>
          <a:stretch/>
        </p:blipFill>
        <p:spPr>
          <a:xfrm>
            <a:off x="5478552" y="762000"/>
            <a:ext cx="3658768" cy="2802810"/>
          </a:xfrm>
          <a:prstGeom prst="rect">
            <a:avLst/>
          </a:prstGeom>
        </p:spPr>
      </p:pic>
      <p:sp>
        <p:nvSpPr>
          <p:cNvPr id="8" name="Rectangle 7"/>
          <p:cNvSpPr/>
          <p:nvPr/>
        </p:nvSpPr>
        <p:spPr>
          <a:xfrm>
            <a:off x="5869921" y="608111"/>
            <a:ext cx="2945411" cy="307777"/>
          </a:xfrm>
          <a:prstGeom prst="rect">
            <a:avLst/>
          </a:prstGeom>
        </p:spPr>
        <p:txBody>
          <a:bodyPr wrap="square">
            <a:spAutoFit/>
          </a:bodyPr>
          <a:lstStyle/>
          <a:p>
            <a:pPr algn="ctr"/>
            <a:r>
              <a:rPr lang="en-US" sz="1400" b="1" dirty="0" smtClean="0">
                <a:solidFill>
                  <a:prstClr val="black"/>
                </a:solidFill>
              </a:rPr>
              <a:t>System Inertia 2016</a:t>
            </a:r>
            <a:endParaRPr lang="en-US" sz="1400" b="1" dirty="0">
              <a:solidFill>
                <a:prstClr val="black"/>
              </a:solidFill>
            </a:endParaRPr>
          </a:p>
        </p:txBody>
      </p:sp>
      <p:sp>
        <p:nvSpPr>
          <p:cNvPr id="9" name="Rectangle 8"/>
          <p:cNvSpPr/>
          <p:nvPr/>
        </p:nvSpPr>
        <p:spPr>
          <a:xfrm>
            <a:off x="5344109" y="3569247"/>
            <a:ext cx="3799891" cy="307777"/>
          </a:xfrm>
          <a:prstGeom prst="rect">
            <a:avLst/>
          </a:prstGeom>
        </p:spPr>
        <p:txBody>
          <a:bodyPr wrap="square">
            <a:spAutoFit/>
          </a:bodyPr>
          <a:lstStyle/>
          <a:p>
            <a:pPr algn="ctr"/>
            <a:r>
              <a:rPr lang="en-US" sz="1400" b="1" dirty="0" smtClean="0">
                <a:solidFill>
                  <a:prstClr val="black"/>
                </a:solidFill>
              </a:rPr>
              <a:t>Responsive Reserve Requirements 2017</a:t>
            </a:r>
            <a:endParaRPr lang="en-US" sz="1400" b="1" dirty="0">
              <a:solidFill>
                <a:prstClr val="black"/>
              </a:solidFill>
            </a:endParaRPr>
          </a:p>
        </p:txBody>
      </p:sp>
      <p:pic>
        <p:nvPicPr>
          <p:cNvPr id="10" name="Picture 9"/>
          <p:cNvPicPr>
            <a:picLocks noChangeAspect="1"/>
          </p:cNvPicPr>
          <p:nvPr/>
        </p:nvPicPr>
        <p:blipFill>
          <a:blip r:embed="rId4"/>
          <a:stretch>
            <a:fillRect/>
          </a:stretch>
        </p:blipFill>
        <p:spPr>
          <a:xfrm>
            <a:off x="5344109" y="3718699"/>
            <a:ext cx="3937186" cy="2730716"/>
          </a:xfrm>
          <a:prstGeom prst="rect">
            <a:avLst/>
          </a:prstGeom>
        </p:spPr>
      </p:pic>
    </p:spTree>
    <p:extLst>
      <p:ext uri="{BB962C8B-B14F-4D97-AF65-F5344CB8AC3E}">
        <p14:creationId xmlns:p14="http://schemas.microsoft.com/office/powerpoint/2010/main" val="39271820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Inertia Background</a:t>
            </a:r>
            <a:endParaRPr lang="en-US" dirty="0"/>
          </a:p>
        </p:txBody>
      </p:sp>
      <p:sp>
        <p:nvSpPr>
          <p:cNvPr id="3" name="Content Placeholder 2"/>
          <p:cNvSpPr>
            <a:spLocks noGrp="1"/>
          </p:cNvSpPr>
          <p:nvPr>
            <p:ph idx="1"/>
          </p:nvPr>
        </p:nvSpPr>
        <p:spPr/>
        <p:txBody>
          <a:bodyPr/>
          <a:lstStyle/>
          <a:p>
            <a:r>
              <a:rPr lang="en-US" dirty="0" smtClean="0"/>
              <a:t>Only </a:t>
            </a:r>
            <a:r>
              <a:rPr lang="en-US" dirty="0"/>
              <a:t>synchronous machines provide inertia to the system</a:t>
            </a:r>
          </a:p>
          <a:p>
            <a:endParaRPr lang="en-US" dirty="0"/>
          </a:p>
          <a:p>
            <a:r>
              <a:rPr lang="en-US" dirty="0"/>
              <a:t>Everything else provides a response, but does not provide system inertia</a:t>
            </a:r>
          </a:p>
          <a:p>
            <a:endParaRPr lang="en-US" dirty="0" smtClean="0"/>
          </a:p>
          <a:p>
            <a:r>
              <a:rPr lang="en-US" dirty="0" smtClean="0"/>
              <a:t>The level of Inertia on the system is solely a function of the synchronously-connected machines online on the System and their characteristics</a:t>
            </a:r>
          </a:p>
          <a:p>
            <a:endParaRPr lang="en-US" dirty="0" smtClean="0"/>
          </a:p>
          <a:p>
            <a:r>
              <a:rPr lang="en-US" dirty="0" smtClean="0"/>
              <a:t>However, because the synchronously-connected machines that are online at a particular point in time are related to the load and wind generation on the system at that point in time, the system inertia may be correlated with the load and wind generation  </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FFFFFF"/>
                </a:solidFill>
              </a:rPr>
              <a:pPr/>
              <a:t>5</a:t>
            </a:fld>
            <a:endParaRPr lang="en-US" dirty="0">
              <a:solidFill>
                <a:srgbClr val="FFFFFF"/>
              </a:solidFill>
            </a:endParaRPr>
          </a:p>
        </p:txBody>
      </p:sp>
    </p:spTree>
    <p:extLst>
      <p:ext uri="{BB962C8B-B14F-4D97-AF65-F5344CB8AC3E}">
        <p14:creationId xmlns:p14="http://schemas.microsoft.com/office/powerpoint/2010/main" val="196010967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RRS Study Methodology</a:t>
            </a:r>
            <a:endParaRPr lang="en-US" sz="2400" dirty="0"/>
          </a:p>
        </p:txBody>
      </p:sp>
      <p:sp>
        <p:nvSpPr>
          <p:cNvPr id="4" name="Content Placeholder 3"/>
          <p:cNvSpPr>
            <a:spLocks noGrp="1"/>
          </p:cNvSpPr>
          <p:nvPr>
            <p:ph idx="1"/>
          </p:nvPr>
        </p:nvSpPr>
        <p:spPr/>
        <p:txBody>
          <a:bodyPr/>
          <a:lstStyle/>
          <a:p>
            <a:r>
              <a:rPr lang="en-US" dirty="0" smtClean="0"/>
              <a:t>Select </a:t>
            </a:r>
            <a:r>
              <a:rPr lang="en-US" dirty="0"/>
              <a:t>recent cases with varying inertia levels to represent a wide range of expected inertia conditions for future </a:t>
            </a:r>
            <a:r>
              <a:rPr lang="en-US" dirty="0" smtClean="0"/>
              <a:t>years.</a:t>
            </a:r>
          </a:p>
          <a:p>
            <a:endParaRPr lang="en-US" sz="1400" dirty="0"/>
          </a:p>
          <a:p>
            <a:r>
              <a:rPr lang="en-US" dirty="0" smtClean="0"/>
              <a:t>The following assumptions are utilized in each study</a:t>
            </a:r>
          </a:p>
          <a:p>
            <a:pPr lvl="1" algn="just"/>
            <a:r>
              <a:rPr lang="en-US" dirty="0" smtClean="0"/>
              <a:t>Model </a:t>
            </a:r>
            <a:r>
              <a:rPr lang="en-US" dirty="0"/>
              <a:t>1150 MW of PFR </a:t>
            </a:r>
            <a:r>
              <a:rPr lang="en-US" dirty="0" smtClean="0"/>
              <a:t>from Generation Resources. </a:t>
            </a:r>
          </a:p>
          <a:p>
            <a:pPr lvl="2" algn="just"/>
            <a:r>
              <a:rPr lang="en-US" sz="1400" dirty="0" smtClean="0"/>
              <a:t>Generation </a:t>
            </a:r>
            <a:r>
              <a:rPr lang="en-US" sz="1400" dirty="0"/>
              <a:t>mix </a:t>
            </a:r>
            <a:r>
              <a:rPr lang="en-US" sz="1400" dirty="0" smtClean="0"/>
              <a:t>when </a:t>
            </a:r>
          </a:p>
          <a:p>
            <a:pPr lvl="3" algn="just"/>
            <a:r>
              <a:rPr lang="en-US" sz="1400" dirty="0"/>
              <a:t>Inertia &lt; 250 GW·s: 30% Coal </a:t>
            </a:r>
            <a:r>
              <a:rPr lang="en-US" sz="1400" dirty="0" smtClean="0"/>
              <a:t>+ 70</a:t>
            </a:r>
            <a:r>
              <a:rPr lang="en-US" sz="1400" dirty="0"/>
              <a:t>% Gas </a:t>
            </a:r>
          </a:p>
          <a:p>
            <a:pPr marL="1198563" lvl="3" indent="-168275">
              <a:spcAft>
                <a:spcPts val="600"/>
              </a:spcAft>
            </a:pPr>
            <a:r>
              <a:rPr lang="en-US" sz="1400" dirty="0"/>
              <a:t>Inertia ≥ 250 GW·s: 15% Coal + 85% Gas</a:t>
            </a:r>
          </a:p>
          <a:p>
            <a:pPr marL="642938" lvl="1" indent="-342900">
              <a:spcAft>
                <a:spcPts val="600"/>
              </a:spcAft>
            </a:pPr>
            <a:r>
              <a:rPr lang="en-US" dirty="0" smtClean="0"/>
              <a:t>Load </a:t>
            </a:r>
            <a:r>
              <a:rPr lang="en-US" dirty="0"/>
              <a:t>Resources providing RRS will trip at 59.7 Hz, with a delay of 0.416 s (relay delay = 0.333 s; </a:t>
            </a:r>
            <a:r>
              <a:rPr lang="en-US" dirty="0" smtClean="0"/>
              <a:t>breaker </a:t>
            </a:r>
            <a:r>
              <a:rPr lang="en-US" dirty="0"/>
              <a:t>action = 0.083 s</a:t>
            </a:r>
            <a:r>
              <a:rPr lang="en-US" dirty="0" smtClean="0"/>
              <a:t>)</a:t>
            </a:r>
          </a:p>
          <a:p>
            <a:pPr marL="642938" lvl="1" indent="-342900">
              <a:spcAft>
                <a:spcPts val="600"/>
              </a:spcAft>
            </a:pPr>
            <a:r>
              <a:rPr lang="en-US" dirty="0" smtClean="0"/>
              <a:t>Load </a:t>
            </a:r>
            <a:r>
              <a:rPr lang="en-US" dirty="0"/>
              <a:t>damping factor was assumed to be 2% at the system level</a:t>
            </a:r>
          </a:p>
          <a:p>
            <a:pPr algn="just"/>
            <a:endParaRPr lang="en-US" sz="1400" dirty="0">
              <a:solidFill>
                <a:schemeClr val="accent2"/>
              </a:solidFill>
            </a:endParaRPr>
          </a:p>
          <a:p>
            <a:pPr algn="just"/>
            <a:r>
              <a:rPr lang="en-US" dirty="0"/>
              <a:t>The following study methodology is followed for each case that is studied</a:t>
            </a:r>
          </a:p>
          <a:p>
            <a:pPr lvl="1"/>
            <a:r>
              <a:rPr lang="en-US" dirty="0"/>
              <a:t>Trip 2750 MW of generation simultaneously</a:t>
            </a:r>
            <a:r>
              <a:rPr lang="en-US" dirty="0" smtClean="0"/>
              <a:t>. Identify </a:t>
            </a:r>
            <a:r>
              <a:rPr lang="en-US" dirty="0"/>
              <a:t>the minimum amount of LRs required to ensure that </a:t>
            </a:r>
            <a:r>
              <a:rPr lang="en-US" dirty="0" smtClean="0"/>
              <a:t>frequency </a:t>
            </a:r>
            <a:r>
              <a:rPr lang="en-US" dirty="0"/>
              <a:t>nadir remains at/or above 59.40 </a:t>
            </a:r>
            <a:r>
              <a:rPr lang="en-US" dirty="0" smtClean="0"/>
              <a:t>Hz. </a:t>
            </a:r>
            <a:endParaRPr lang="en-US" dirty="0"/>
          </a:p>
          <a:p>
            <a:pPr algn="just"/>
            <a:endParaRPr lang="en-US" dirty="0" smtClean="0">
              <a:solidFill>
                <a:schemeClr val="accent2"/>
              </a:solidFill>
            </a:endParaRPr>
          </a:p>
          <a:p>
            <a:pPr algn="just"/>
            <a:endParaRPr lang="en-US" sz="800" dirty="0" smtClean="0">
              <a:solidFill>
                <a:schemeClr val="accent2"/>
              </a:solidFill>
            </a:endParaRPr>
          </a:p>
        </p:txBody>
      </p:sp>
    </p:spTree>
    <p:extLst>
      <p:ext uri="{BB962C8B-B14F-4D97-AF65-F5344CB8AC3E}">
        <p14:creationId xmlns:p14="http://schemas.microsoft.com/office/powerpoint/2010/main" val="344539755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RRS Table</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966090574"/>
              </p:ext>
            </p:extLst>
          </p:nvPr>
        </p:nvGraphicFramePr>
        <p:xfrm>
          <a:off x="410029" y="785461"/>
          <a:ext cx="7936877" cy="2195888"/>
        </p:xfrm>
        <a:graphic>
          <a:graphicData uri="http://schemas.openxmlformats.org/drawingml/2006/table">
            <a:tbl>
              <a:tblPr/>
              <a:tblGrid>
                <a:gridCol w="610529"/>
                <a:gridCol w="610529"/>
                <a:gridCol w="610529"/>
                <a:gridCol w="610529"/>
                <a:gridCol w="610529"/>
                <a:gridCol w="610529"/>
                <a:gridCol w="610529"/>
                <a:gridCol w="610529"/>
                <a:gridCol w="610529"/>
                <a:gridCol w="610529"/>
                <a:gridCol w="610529"/>
                <a:gridCol w="610529"/>
                <a:gridCol w="610529"/>
              </a:tblGrid>
              <a:tr h="303274">
                <a:tc>
                  <a:txBody>
                    <a:bodyPr/>
                    <a:lstStyle/>
                    <a:p>
                      <a:pPr algn="ctr" rtl="0" fontAlgn="ctr"/>
                      <a:r>
                        <a:rPr lang="en-US" sz="1000" b="1" i="0" u="none" strike="noStrike" dirty="0">
                          <a:solidFill>
                            <a:srgbClr val="FFFFFF"/>
                          </a:solidFill>
                          <a:effectLst/>
                          <a:latin typeface="Arial" panose="020B0604020202020204" pitchFamily="34" charset="0"/>
                        </a:rPr>
                        <a:t> </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dirty="0" smtClean="0">
                          <a:solidFill>
                            <a:srgbClr val="FFFFFF"/>
                          </a:solidFill>
                          <a:effectLst/>
                          <a:latin typeface="Arial" panose="020B0604020202020204" pitchFamily="34" charset="0"/>
                        </a:rPr>
                        <a:t>Scenario 1</a:t>
                      </a:r>
                      <a:endParaRPr lang="en-US" sz="1000" b="1" i="0" u="none" strike="noStrike" dirty="0">
                        <a:solidFill>
                          <a:srgbClr val="FFFFFF"/>
                        </a:solidFill>
                        <a:effectLst/>
                        <a:latin typeface="Arial" panose="020B0604020202020204" pitchFamily="34" charset="0"/>
                      </a:endParaRP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dirty="0" smtClean="0">
                          <a:solidFill>
                            <a:srgbClr val="FFFFFF"/>
                          </a:solidFill>
                          <a:effectLst/>
                          <a:latin typeface="Arial" panose="020B0604020202020204" pitchFamily="34" charset="0"/>
                        </a:rPr>
                        <a:t>Scenario 2</a:t>
                      </a:r>
                      <a:endParaRPr lang="en-US" sz="1000" b="1" i="0" u="none" strike="noStrike" dirty="0">
                        <a:solidFill>
                          <a:srgbClr val="FFFFFF"/>
                        </a:solidFill>
                        <a:effectLst/>
                        <a:latin typeface="Arial" panose="020B0604020202020204" pitchFamily="34" charset="0"/>
                      </a:endParaRP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dirty="0" smtClean="0">
                          <a:solidFill>
                            <a:srgbClr val="FFFFFF"/>
                          </a:solidFill>
                          <a:effectLst/>
                          <a:latin typeface="Arial" panose="020B0604020202020204" pitchFamily="34" charset="0"/>
                        </a:rPr>
                        <a:t>Scenario 3</a:t>
                      </a:r>
                      <a:endParaRPr lang="en-US" sz="1000" b="1" i="0" u="none" strike="noStrike" dirty="0">
                        <a:solidFill>
                          <a:srgbClr val="FFFFFF"/>
                        </a:solidFill>
                        <a:effectLst/>
                        <a:latin typeface="Arial" panose="020B0604020202020204" pitchFamily="34" charset="0"/>
                      </a:endParaRP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dirty="0" smtClean="0">
                          <a:solidFill>
                            <a:srgbClr val="FFFFFF"/>
                          </a:solidFill>
                          <a:effectLst/>
                          <a:latin typeface="Arial" panose="020B0604020202020204" pitchFamily="34" charset="0"/>
                        </a:rPr>
                        <a:t>Scenario 4</a:t>
                      </a:r>
                      <a:endParaRPr lang="en-US" sz="1000" b="1" i="0" u="none" strike="noStrike" dirty="0">
                        <a:solidFill>
                          <a:srgbClr val="FFFFFF"/>
                        </a:solidFill>
                        <a:effectLst/>
                        <a:latin typeface="Arial" panose="020B0604020202020204" pitchFamily="34" charset="0"/>
                      </a:endParaRP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dirty="0" smtClean="0">
                          <a:solidFill>
                            <a:srgbClr val="FFFFFF"/>
                          </a:solidFill>
                          <a:effectLst/>
                          <a:latin typeface="Arial" panose="020B0604020202020204" pitchFamily="34" charset="0"/>
                        </a:rPr>
                        <a:t>Scenario 5</a:t>
                      </a:r>
                      <a:endParaRPr lang="en-US" sz="1000" b="1" i="0" u="none" strike="noStrike" dirty="0">
                        <a:solidFill>
                          <a:srgbClr val="FFFFFF"/>
                        </a:solidFill>
                        <a:effectLst/>
                        <a:latin typeface="Arial" panose="020B0604020202020204" pitchFamily="34" charset="0"/>
                      </a:endParaRP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dirty="0" smtClean="0">
                          <a:solidFill>
                            <a:srgbClr val="FFFFFF"/>
                          </a:solidFill>
                          <a:effectLst/>
                          <a:latin typeface="Arial" panose="020B0604020202020204" pitchFamily="34" charset="0"/>
                        </a:rPr>
                        <a:t>Scenario 6</a:t>
                      </a:r>
                      <a:endParaRPr lang="en-US" sz="1000" b="1" i="0" u="none" strike="noStrike" dirty="0">
                        <a:solidFill>
                          <a:srgbClr val="FFFFFF"/>
                        </a:solidFill>
                        <a:effectLst/>
                        <a:latin typeface="Arial" panose="020B0604020202020204" pitchFamily="34" charset="0"/>
                      </a:endParaRP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dirty="0" smtClean="0">
                          <a:solidFill>
                            <a:srgbClr val="FFFFFF"/>
                          </a:solidFill>
                          <a:effectLst/>
                          <a:latin typeface="Arial" panose="020B0604020202020204" pitchFamily="34" charset="0"/>
                        </a:rPr>
                        <a:t>Scenario 7</a:t>
                      </a:r>
                      <a:endParaRPr lang="en-US" sz="1000" b="1" i="0" u="none" strike="noStrike" dirty="0">
                        <a:solidFill>
                          <a:srgbClr val="FFFFFF"/>
                        </a:solidFill>
                        <a:effectLst/>
                        <a:latin typeface="Arial" panose="020B0604020202020204" pitchFamily="34" charset="0"/>
                      </a:endParaRP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dirty="0" smtClean="0">
                          <a:solidFill>
                            <a:srgbClr val="FFFFFF"/>
                          </a:solidFill>
                          <a:effectLst/>
                          <a:latin typeface="Arial" panose="020B0604020202020204" pitchFamily="34" charset="0"/>
                        </a:rPr>
                        <a:t>Scenario 8</a:t>
                      </a:r>
                      <a:endParaRPr lang="en-US" sz="1000" b="1" i="0" u="none" strike="noStrike" dirty="0">
                        <a:solidFill>
                          <a:srgbClr val="FFFFFF"/>
                        </a:solidFill>
                        <a:effectLst/>
                        <a:latin typeface="Arial" panose="020B0604020202020204" pitchFamily="34" charset="0"/>
                      </a:endParaRP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dirty="0" smtClean="0">
                          <a:solidFill>
                            <a:srgbClr val="FFFFFF"/>
                          </a:solidFill>
                          <a:effectLst/>
                          <a:latin typeface="Arial" panose="020B0604020202020204" pitchFamily="34" charset="0"/>
                        </a:rPr>
                        <a:t>Scenario 9</a:t>
                      </a:r>
                      <a:endParaRPr lang="en-US" sz="1000" b="1" i="0" u="none" strike="noStrike" dirty="0">
                        <a:solidFill>
                          <a:srgbClr val="FFFFFF"/>
                        </a:solidFill>
                        <a:effectLst/>
                        <a:latin typeface="Arial" panose="020B0604020202020204" pitchFamily="34" charset="0"/>
                      </a:endParaRP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dirty="0" smtClean="0">
                          <a:solidFill>
                            <a:srgbClr val="FFFFFF"/>
                          </a:solidFill>
                          <a:effectLst/>
                          <a:latin typeface="Arial" panose="020B0604020202020204" pitchFamily="34" charset="0"/>
                        </a:rPr>
                        <a:t>Scenario 10</a:t>
                      </a:r>
                      <a:endParaRPr lang="en-US" sz="1000" b="1" i="0" u="none" strike="noStrike" dirty="0">
                        <a:solidFill>
                          <a:srgbClr val="FFFFFF"/>
                        </a:solidFill>
                        <a:effectLst/>
                        <a:latin typeface="Arial" panose="020B0604020202020204" pitchFamily="34" charset="0"/>
                      </a:endParaRP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dirty="0" smtClean="0">
                          <a:solidFill>
                            <a:srgbClr val="FFFFFF"/>
                          </a:solidFill>
                          <a:effectLst/>
                          <a:latin typeface="Arial" panose="020B0604020202020204" pitchFamily="34" charset="0"/>
                        </a:rPr>
                        <a:t>Scenario 11</a:t>
                      </a:r>
                      <a:endParaRPr lang="en-US" sz="1000" b="1" i="0" u="none" strike="noStrike" dirty="0">
                        <a:solidFill>
                          <a:srgbClr val="FFFFFF"/>
                        </a:solidFill>
                        <a:effectLst/>
                        <a:latin typeface="Arial" panose="020B0604020202020204" pitchFamily="34" charset="0"/>
                      </a:endParaRP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dirty="0" smtClean="0">
                          <a:solidFill>
                            <a:srgbClr val="FFFFFF"/>
                          </a:solidFill>
                          <a:effectLst/>
                          <a:latin typeface="Arial" panose="020B0604020202020204" pitchFamily="34" charset="0"/>
                        </a:rPr>
                        <a:t>Scenario 12</a:t>
                      </a:r>
                      <a:endParaRPr lang="en-US" sz="1000" b="1" i="0" u="none" strike="noStrike" dirty="0">
                        <a:solidFill>
                          <a:srgbClr val="FFFFFF"/>
                        </a:solidFill>
                        <a:effectLst/>
                        <a:latin typeface="Arial" panose="020B0604020202020204" pitchFamily="34" charset="0"/>
                      </a:endParaRP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r>
              <a:tr h="365760">
                <a:tc>
                  <a:txBody>
                    <a:bodyPr/>
                    <a:lstStyle/>
                    <a:p>
                      <a:pPr algn="ctr" rtl="0" fontAlgn="ctr"/>
                      <a:r>
                        <a:rPr lang="en-US" sz="900" b="1" i="0" u="none" strike="noStrike" dirty="0" smtClean="0">
                          <a:solidFill>
                            <a:schemeClr val="tx2"/>
                          </a:solidFill>
                          <a:effectLst/>
                          <a:latin typeface="Arial" panose="020B0604020202020204" pitchFamily="34" charset="0"/>
                        </a:rPr>
                        <a:t>LR/PFR</a:t>
                      </a:r>
                      <a:endParaRPr lang="en-US" sz="900" b="1" i="0" u="none" strike="noStrike" dirty="0">
                        <a:solidFill>
                          <a:schemeClr val="tx2"/>
                        </a:solidFill>
                        <a:effectLst/>
                        <a:latin typeface="Arial" panose="020B0604020202020204" pitchFamily="34" charset="0"/>
                      </a:endParaRP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ctr"/>
                      <a:r>
                        <a:rPr lang="en-US" sz="1000" b="1" i="0" u="none" strike="noStrike" dirty="0">
                          <a:solidFill>
                            <a:schemeClr val="tx2"/>
                          </a:solidFill>
                          <a:effectLst/>
                          <a:latin typeface="Arial" panose="020B0604020202020204" pitchFamily="34" charset="0"/>
                        </a:rPr>
                        <a:t>2.25:1</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dirty="0">
                          <a:solidFill>
                            <a:schemeClr val="tx2"/>
                          </a:solidFill>
                          <a:effectLst/>
                          <a:latin typeface="Arial" panose="020B0604020202020204" pitchFamily="34" charset="0"/>
                        </a:rPr>
                        <a:t>2.11:1</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dirty="0">
                          <a:solidFill>
                            <a:schemeClr val="tx2"/>
                          </a:solidFill>
                          <a:effectLst/>
                          <a:latin typeface="Arial" panose="020B0604020202020204" pitchFamily="34" charset="0"/>
                        </a:rPr>
                        <a:t>1.99:1</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dirty="0">
                          <a:solidFill>
                            <a:schemeClr val="tx2"/>
                          </a:solidFill>
                          <a:effectLst/>
                          <a:latin typeface="Arial" panose="020B0604020202020204" pitchFamily="34" charset="0"/>
                        </a:rPr>
                        <a:t>1.87:1</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dirty="0">
                          <a:solidFill>
                            <a:schemeClr val="tx2"/>
                          </a:solidFill>
                          <a:effectLst/>
                          <a:latin typeface="Arial" panose="020B0604020202020204" pitchFamily="34" charset="0"/>
                        </a:rPr>
                        <a:t>1.77:1</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dirty="0">
                          <a:solidFill>
                            <a:schemeClr val="tx2"/>
                          </a:solidFill>
                          <a:effectLst/>
                          <a:latin typeface="Arial" panose="020B0604020202020204" pitchFamily="34" charset="0"/>
                        </a:rPr>
                        <a:t>1.69:1</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dirty="0">
                          <a:solidFill>
                            <a:schemeClr val="tx2"/>
                          </a:solidFill>
                          <a:effectLst/>
                          <a:latin typeface="Arial" panose="020B0604020202020204" pitchFamily="34" charset="0"/>
                        </a:rPr>
                        <a:t>1.61:1</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dirty="0">
                          <a:solidFill>
                            <a:schemeClr val="tx2"/>
                          </a:solidFill>
                          <a:effectLst/>
                          <a:latin typeface="Arial" panose="020B0604020202020204" pitchFamily="34" charset="0"/>
                        </a:rPr>
                        <a:t>1.54:1</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dirty="0">
                          <a:solidFill>
                            <a:schemeClr val="tx2"/>
                          </a:solidFill>
                          <a:effectLst/>
                          <a:latin typeface="Arial" panose="020B0604020202020204" pitchFamily="34" charset="0"/>
                        </a:rPr>
                        <a:t>1.47:1</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dirty="0">
                          <a:solidFill>
                            <a:schemeClr val="tx2"/>
                          </a:solidFill>
                          <a:effectLst/>
                          <a:latin typeface="Arial" panose="020B0604020202020204" pitchFamily="34" charset="0"/>
                        </a:rPr>
                        <a:t>1.41:1</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dirty="0">
                          <a:solidFill>
                            <a:schemeClr val="tx2"/>
                          </a:solidFill>
                          <a:effectLst/>
                          <a:latin typeface="Arial" panose="020B0604020202020204" pitchFamily="34" charset="0"/>
                        </a:rPr>
                        <a:t>1.36:1</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dirty="0">
                          <a:solidFill>
                            <a:schemeClr val="tx2"/>
                          </a:solidFill>
                          <a:effectLst/>
                          <a:latin typeface="Arial" panose="020B0604020202020204" pitchFamily="34" charset="0"/>
                        </a:rPr>
                        <a:t>1.3:1</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r>
              <a:tr h="365760">
                <a:tc>
                  <a:txBody>
                    <a:bodyPr/>
                    <a:lstStyle/>
                    <a:p>
                      <a:pPr algn="ctr" rtl="0" fontAlgn="ctr"/>
                      <a:r>
                        <a:rPr lang="en-US" sz="900" b="1" i="0" u="none" strike="noStrike" dirty="0">
                          <a:solidFill>
                            <a:schemeClr val="tx2"/>
                          </a:solidFill>
                          <a:effectLst/>
                          <a:latin typeface="Arial" panose="020B0604020202020204" pitchFamily="34" charset="0"/>
                        </a:rPr>
                        <a:t>Inertia (GW∙s)</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ctr"/>
                      <a:r>
                        <a:rPr lang="en-US" sz="1000" b="1" i="0" u="none" strike="noStrike" dirty="0">
                          <a:solidFill>
                            <a:schemeClr val="tx2"/>
                          </a:solidFill>
                          <a:effectLst/>
                          <a:latin typeface="Arial" panose="020B0604020202020204" pitchFamily="34" charset="0"/>
                        </a:rPr>
                        <a:t>130</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dirty="0">
                          <a:solidFill>
                            <a:schemeClr val="tx2"/>
                          </a:solidFill>
                          <a:effectLst/>
                          <a:latin typeface="Arial" panose="020B0604020202020204" pitchFamily="34" charset="0"/>
                        </a:rPr>
                        <a:t>140</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dirty="0">
                          <a:solidFill>
                            <a:schemeClr val="tx2"/>
                          </a:solidFill>
                          <a:effectLst/>
                          <a:latin typeface="Arial" panose="020B0604020202020204" pitchFamily="34" charset="0"/>
                        </a:rPr>
                        <a:t>150</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dirty="0">
                          <a:solidFill>
                            <a:schemeClr val="tx2"/>
                          </a:solidFill>
                          <a:effectLst/>
                          <a:latin typeface="Arial" panose="020B0604020202020204" pitchFamily="34" charset="0"/>
                        </a:rPr>
                        <a:t>160</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dirty="0">
                          <a:solidFill>
                            <a:schemeClr val="tx2"/>
                          </a:solidFill>
                          <a:effectLst/>
                          <a:latin typeface="Arial" panose="020B0604020202020204" pitchFamily="34" charset="0"/>
                        </a:rPr>
                        <a:t>170</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dirty="0">
                          <a:solidFill>
                            <a:schemeClr val="tx2"/>
                          </a:solidFill>
                          <a:effectLst/>
                          <a:latin typeface="Arial" panose="020B0604020202020204" pitchFamily="34" charset="0"/>
                        </a:rPr>
                        <a:t>180</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dirty="0">
                          <a:solidFill>
                            <a:schemeClr val="tx2"/>
                          </a:solidFill>
                          <a:effectLst/>
                          <a:latin typeface="Arial" panose="020B0604020202020204" pitchFamily="34" charset="0"/>
                        </a:rPr>
                        <a:t>190</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dirty="0">
                          <a:solidFill>
                            <a:schemeClr val="tx2"/>
                          </a:solidFill>
                          <a:effectLst/>
                          <a:latin typeface="Arial" panose="020B0604020202020204" pitchFamily="34" charset="0"/>
                        </a:rPr>
                        <a:t>200</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a:solidFill>
                            <a:schemeClr val="tx2"/>
                          </a:solidFill>
                          <a:effectLst/>
                          <a:latin typeface="Arial" panose="020B0604020202020204" pitchFamily="34" charset="0"/>
                        </a:rPr>
                        <a:t>210</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a:solidFill>
                            <a:schemeClr val="tx2"/>
                          </a:solidFill>
                          <a:effectLst/>
                          <a:latin typeface="Arial" panose="020B0604020202020204" pitchFamily="34" charset="0"/>
                        </a:rPr>
                        <a:t>220</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a:solidFill>
                            <a:schemeClr val="tx2"/>
                          </a:solidFill>
                          <a:effectLst/>
                          <a:latin typeface="Arial" panose="020B0604020202020204" pitchFamily="34" charset="0"/>
                        </a:rPr>
                        <a:t>230</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a:solidFill>
                            <a:schemeClr val="tx2"/>
                          </a:solidFill>
                          <a:effectLst/>
                          <a:latin typeface="Arial" panose="020B0604020202020204" pitchFamily="34" charset="0"/>
                        </a:rPr>
                        <a:t>240</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r>
              <a:tr h="365760">
                <a:tc>
                  <a:txBody>
                    <a:bodyPr/>
                    <a:lstStyle/>
                    <a:p>
                      <a:pPr algn="ctr" rtl="0" fontAlgn="ctr"/>
                      <a:r>
                        <a:rPr lang="en-US" sz="900" b="1" i="0" u="none" strike="noStrike" dirty="0">
                          <a:solidFill>
                            <a:schemeClr val="tx2"/>
                          </a:solidFill>
                          <a:effectLst/>
                          <a:latin typeface="Arial" panose="020B0604020202020204" pitchFamily="34" charset="0"/>
                        </a:rPr>
                        <a:t>PFR </a:t>
                      </a:r>
                      <a:r>
                        <a:rPr lang="en-US" sz="900" b="1" i="0" u="none" strike="noStrike" dirty="0" smtClean="0">
                          <a:solidFill>
                            <a:schemeClr val="tx2"/>
                          </a:solidFill>
                          <a:effectLst/>
                          <a:latin typeface="Arial" panose="020B0604020202020204" pitchFamily="34" charset="0"/>
                        </a:rPr>
                        <a:t>Req.</a:t>
                      </a:r>
                      <a:r>
                        <a:rPr lang="en-US" sz="900" b="1" i="0" u="none" strike="noStrike" baseline="0" dirty="0" smtClean="0">
                          <a:solidFill>
                            <a:schemeClr val="tx2"/>
                          </a:solidFill>
                          <a:effectLst/>
                          <a:latin typeface="Arial" panose="020B0604020202020204" pitchFamily="34" charset="0"/>
                        </a:rPr>
                        <a:t> </a:t>
                      </a:r>
                      <a:r>
                        <a:rPr lang="en-US" sz="900" b="1" i="0" u="none" strike="noStrike" dirty="0" smtClean="0">
                          <a:solidFill>
                            <a:schemeClr val="tx2"/>
                          </a:solidFill>
                          <a:effectLst/>
                          <a:latin typeface="Arial" panose="020B0604020202020204" pitchFamily="34" charset="0"/>
                        </a:rPr>
                        <a:t>(no LR)</a:t>
                      </a:r>
                    </a:p>
                    <a:p>
                      <a:pPr algn="ctr" rtl="0" fontAlgn="ctr"/>
                      <a:r>
                        <a:rPr lang="en-US" sz="900" b="1" i="0" u="none" strike="noStrike" dirty="0" smtClean="0">
                          <a:solidFill>
                            <a:schemeClr val="tx2"/>
                          </a:solidFill>
                          <a:effectLst/>
                          <a:latin typeface="Arial" panose="020B0604020202020204" pitchFamily="34" charset="0"/>
                        </a:rPr>
                        <a:t>(MW)</a:t>
                      </a:r>
                      <a:endParaRPr lang="en-US" sz="900" b="1" i="0" u="none" strike="noStrike" dirty="0">
                        <a:solidFill>
                          <a:schemeClr val="tx2"/>
                        </a:solidFill>
                        <a:effectLst/>
                        <a:latin typeface="Arial" panose="020B0604020202020204" pitchFamily="34" charset="0"/>
                      </a:endParaRP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ctr"/>
                      <a:r>
                        <a:rPr lang="en-US" sz="1000" b="1" i="0" u="none" strike="noStrike" dirty="0">
                          <a:solidFill>
                            <a:schemeClr val="tx2"/>
                          </a:solidFill>
                          <a:effectLst/>
                          <a:latin typeface="Arial" panose="020B0604020202020204" pitchFamily="34" charset="0"/>
                        </a:rPr>
                        <a:t>5246</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dirty="0">
                          <a:solidFill>
                            <a:schemeClr val="tx2"/>
                          </a:solidFill>
                          <a:effectLst/>
                          <a:latin typeface="Arial" panose="020B0604020202020204" pitchFamily="34" charset="0"/>
                        </a:rPr>
                        <a:t>4916</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dirty="0">
                          <a:solidFill>
                            <a:schemeClr val="tx2"/>
                          </a:solidFill>
                          <a:effectLst/>
                          <a:latin typeface="Arial" panose="020B0604020202020204" pitchFamily="34" charset="0"/>
                        </a:rPr>
                        <a:t>4620</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dirty="0">
                          <a:solidFill>
                            <a:schemeClr val="tx2"/>
                          </a:solidFill>
                          <a:effectLst/>
                          <a:latin typeface="Arial" panose="020B0604020202020204" pitchFamily="34" charset="0"/>
                        </a:rPr>
                        <a:t>4361</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dirty="0">
                          <a:solidFill>
                            <a:schemeClr val="tx2"/>
                          </a:solidFill>
                          <a:effectLst/>
                          <a:latin typeface="Arial" panose="020B0604020202020204" pitchFamily="34" charset="0"/>
                        </a:rPr>
                        <a:t>4132</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dirty="0">
                          <a:solidFill>
                            <a:schemeClr val="tx2"/>
                          </a:solidFill>
                          <a:effectLst/>
                          <a:latin typeface="Arial" panose="020B0604020202020204" pitchFamily="34" charset="0"/>
                        </a:rPr>
                        <a:t>3927</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dirty="0">
                          <a:solidFill>
                            <a:schemeClr val="tx2"/>
                          </a:solidFill>
                          <a:effectLst/>
                          <a:latin typeface="Arial" panose="020B0604020202020204" pitchFamily="34" charset="0"/>
                        </a:rPr>
                        <a:t>3743</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dirty="0">
                          <a:solidFill>
                            <a:schemeClr val="tx2"/>
                          </a:solidFill>
                          <a:effectLst/>
                          <a:latin typeface="Arial" panose="020B0604020202020204" pitchFamily="34" charset="0"/>
                        </a:rPr>
                        <a:t>3576</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dirty="0">
                          <a:solidFill>
                            <a:schemeClr val="tx2"/>
                          </a:solidFill>
                          <a:effectLst/>
                          <a:latin typeface="Arial" panose="020B0604020202020204" pitchFamily="34" charset="0"/>
                        </a:rPr>
                        <a:t>3424</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dirty="0">
                          <a:solidFill>
                            <a:schemeClr val="tx2"/>
                          </a:solidFill>
                          <a:effectLst/>
                          <a:latin typeface="Arial" panose="020B0604020202020204" pitchFamily="34" charset="0"/>
                        </a:rPr>
                        <a:t>3285</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dirty="0">
                          <a:solidFill>
                            <a:schemeClr val="tx2"/>
                          </a:solidFill>
                          <a:effectLst/>
                          <a:latin typeface="Arial" panose="020B0604020202020204" pitchFamily="34" charset="0"/>
                        </a:rPr>
                        <a:t>3157</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dirty="0">
                          <a:solidFill>
                            <a:schemeClr val="tx2"/>
                          </a:solidFill>
                          <a:effectLst/>
                          <a:latin typeface="Arial" panose="020B0604020202020204" pitchFamily="34" charset="0"/>
                        </a:rPr>
                        <a:t>3040</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r>
              <a:tr h="365760">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en-US" sz="900" b="1" i="0" u="none" strike="noStrike" dirty="0" smtClean="0">
                          <a:solidFill>
                            <a:schemeClr val="tx2"/>
                          </a:solidFill>
                          <a:effectLst/>
                          <a:latin typeface="Arial" panose="020B0604020202020204" pitchFamily="34" charset="0"/>
                        </a:rPr>
                        <a:t>RRS </a:t>
                      </a:r>
                      <a:r>
                        <a:rPr lang="en-US" sz="900" b="1" i="0" u="none" strike="noStrike" kern="1200" dirty="0" smtClean="0">
                          <a:solidFill>
                            <a:schemeClr val="tx2"/>
                          </a:solidFill>
                          <a:effectLst/>
                          <a:latin typeface="Arial" panose="020B0604020202020204" pitchFamily="34" charset="0"/>
                          <a:ea typeface="+mn-ea"/>
                          <a:cs typeface="+mn-cs"/>
                        </a:rPr>
                        <a:t>50% Lim</a:t>
                      </a:r>
                      <a:r>
                        <a:rPr lang="en-US" sz="900" b="1" i="0" u="none" strike="noStrike" dirty="0" smtClean="0">
                          <a:solidFill>
                            <a:schemeClr val="tx2"/>
                          </a:solidFill>
                          <a:effectLst/>
                          <a:latin typeface="Arial" panose="020B0604020202020204" pitchFamily="34" charset="0"/>
                        </a:rPr>
                        <a:t> (MW)</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marL="0" algn="ctr" defTabSz="685800" rtl="0" eaLnBrk="1" fontAlgn="ctr" latinLnBrk="0" hangingPunct="1"/>
                      <a:r>
                        <a:rPr lang="en-US" sz="1000" b="1" i="0" u="none" strike="noStrike" kern="1200" dirty="0">
                          <a:solidFill>
                            <a:schemeClr val="tx2"/>
                          </a:solidFill>
                          <a:effectLst/>
                          <a:latin typeface="Arial" panose="020B0604020202020204" pitchFamily="34" charset="0"/>
                          <a:ea typeface="+mn-ea"/>
                          <a:cs typeface="+mn-cs"/>
                        </a:rPr>
                        <a:t>3229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ctr" defTabSz="685800" rtl="0" eaLnBrk="1" fontAlgn="ctr" latinLnBrk="0" hangingPunct="1"/>
                      <a:r>
                        <a:rPr lang="en-US" sz="1000" b="1" i="0" u="none" strike="noStrike" kern="1200" dirty="0">
                          <a:solidFill>
                            <a:schemeClr val="tx2"/>
                          </a:solidFill>
                          <a:effectLst/>
                          <a:latin typeface="Arial" panose="020B0604020202020204" pitchFamily="34" charset="0"/>
                          <a:ea typeface="+mn-ea"/>
                          <a:cs typeface="+mn-cs"/>
                        </a:rPr>
                        <a:t>3162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ctr" defTabSz="685800" rtl="0" eaLnBrk="1" fontAlgn="ctr" latinLnBrk="0" hangingPunct="1"/>
                      <a:r>
                        <a:rPr lang="en-US" sz="1000" b="1" i="0" u="none" strike="noStrike" kern="1200" dirty="0">
                          <a:solidFill>
                            <a:schemeClr val="tx2"/>
                          </a:solidFill>
                          <a:effectLst/>
                          <a:latin typeface="Arial" panose="020B0604020202020204" pitchFamily="34" charset="0"/>
                          <a:ea typeface="+mn-ea"/>
                          <a:cs typeface="+mn-cs"/>
                        </a:rPr>
                        <a:t>3090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ctr" defTabSz="685800" rtl="0" eaLnBrk="1" fontAlgn="ctr" latinLnBrk="0" hangingPunct="1"/>
                      <a:r>
                        <a:rPr lang="en-US" sz="1000" b="1" i="0" u="none" strike="noStrike" kern="1200" dirty="0">
                          <a:solidFill>
                            <a:schemeClr val="tx2"/>
                          </a:solidFill>
                          <a:effectLst/>
                          <a:latin typeface="Arial" panose="020B0604020202020204" pitchFamily="34" charset="0"/>
                          <a:ea typeface="+mn-ea"/>
                          <a:cs typeface="+mn-cs"/>
                        </a:rPr>
                        <a:t>3039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ctr" defTabSz="685800" rtl="0" eaLnBrk="1" fontAlgn="ctr" latinLnBrk="0" hangingPunct="1"/>
                      <a:r>
                        <a:rPr lang="en-US" sz="1000" b="1" i="0" u="none" strike="noStrike" kern="1200" dirty="0">
                          <a:solidFill>
                            <a:schemeClr val="tx2"/>
                          </a:solidFill>
                          <a:effectLst/>
                          <a:latin typeface="Arial" panose="020B0604020202020204" pitchFamily="34" charset="0"/>
                          <a:ea typeface="+mn-ea"/>
                          <a:cs typeface="+mn-cs"/>
                        </a:rPr>
                        <a:t>2984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ctr" defTabSz="685800" rtl="0" eaLnBrk="1" fontAlgn="ctr" latinLnBrk="0" hangingPunct="1"/>
                      <a:r>
                        <a:rPr lang="en-US" sz="1000" b="1" i="0" u="none" strike="noStrike" kern="1200" dirty="0">
                          <a:solidFill>
                            <a:schemeClr val="tx2"/>
                          </a:solidFill>
                          <a:effectLst/>
                          <a:latin typeface="Arial" panose="020B0604020202020204" pitchFamily="34" charset="0"/>
                          <a:ea typeface="+mn-ea"/>
                          <a:cs typeface="+mn-cs"/>
                        </a:rPr>
                        <a:t>2920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ctr" defTabSz="685800" rtl="0" eaLnBrk="1" fontAlgn="ctr" latinLnBrk="0" hangingPunct="1"/>
                      <a:r>
                        <a:rPr lang="en-US" sz="1000" b="1" i="0" u="none" strike="noStrike" kern="1200" dirty="0">
                          <a:solidFill>
                            <a:schemeClr val="tx2"/>
                          </a:solidFill>
                          <a:effectLst/>
                          <a:latin typeface="Arial" panose="020B0604020202020204" pitchFamily="34" charset="0"/>
                          <a:ea typeface="+mn-ea"/>
                          <a:cs typeface="+mn-cs"/>
                        </a:rPr>
                        <a:t>2868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ctr" defTabSz="685800" rtl="0" eaLnBrk="1" fontAlgn="ctr" latinLnBrk="0" hangingPunct="1"/>
                      <a:r>
                        <a:rPr lang="en-US" sz="1000" b="1" i="0" u="none" strike="noStrike" kern="1200" dirty="0">
                          <a:solidFill>
                            <a:schemeClr val="tx2"/>
                          </a:solidFill>
                          <a:effectLst/>
                          <a:latin typeface="Arial" panose="020B0604020202020204" pitchFamily="34" charset="0"/>
                          <a:ea typeface="+mn-ea"/>
                          <a:cs typeface="+mn-cs"/>
                        </a:rPr>
                        <a:t>2815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ctr" defTabSz="685800" rtl="0" eaLnBrk="1" fontAlgn="ctr" latinLnBrk="0" hangingPunct="1"/>
                      <a:r>
                        <a:rPr lang="en-US" sz="1000" b="1" i="0" u="none" strike="noStrike" kern="1200" dirty="0">
                          <a:solidFill>
                            <a:schemeClr val="tx2"/>
                          </a:solidFill>
                          <a:effectLst/>
                          <a:latin typeface="Arial" panose="020B0604020202020204" pitchFamily="34" charset="0"/>
                          <a:ea typeface="+mn-ea"/>
                          <a:cs typeface="+mn-cs"/>
                        </a:rPr>
                        <a:t>2772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ctr" defTabSz="685800" rtl="0" eaLnBrk="1" fontAlgn="ctr" latinLnBrk="0" hangingPunct="1"/>
                      <a:r>
                        <a:rPr lang="en-US" sz="1000" b="1" i="0" u="none" strike="noStrike" kern="1200" dirty="0">
                          <a:solidFill>
                            <a:schemeClr val="tx2"/>
                          </a:solidFill>
                          <a:effectLst/>
                          <a:latin typeface="Arial" panose="020B0604020202020204" pitchFamily="34" charset="0"/>
                          <a:ea typeface="+mn-ea"/>
                          <a:cs typeface="+mn-cs"/>
                        </a:rPr>
                        <a:t>2726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ctr" defTabSz="685800" rtl="0" eaLnBrk="1" fontAlgn="ctr" latinLnBrk="0" hangingPunct="1"/>
                      <a:r>
                        <a:rPr lang="en-US" sz="1000" b="1" i="0" u="none" strike="noStrike" kern="1200" dirty="0">
                          <a:solidFill>
                            <a:schemeClr val="tx2"/>
                          </a:solidFill>
                          <a:effectLst/>
                          <a:latin typeface="Arial" panose="020B0604020202020204" pitchFamily="34" charset="0"/>
                          <a:ea typeface="+mn-ea"/>
                          <a:cs typeface="+mn-cs"/>
                        </a:rPr>
                        <a:t>2676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ctr" defTabSz="685800" rtl="0" eaLnBrk="1" fontAlgn="ctr" latinLnBrk="0" hangingPunct="1"/>
                      <a:r>
                        <a:rPr lang="en-US" sz="1000" b="1" i="0" u="none" strike="noStrike" kern="1200" dirty="0">
                          <a:solidFill>
                            <a:schemeClr val="tx2"/>
                          </a:solidFill>
                          <a:effectLst/>
                          <a:latin typeface="Arial" panose="020B0604020202020204" pitchFamily="34" charset="0"/>
                          <a:ea typeface="+mn-ea"/>
                          <a:cs typeface="+mn-cs"/>
                        </a:rPr>
                        <a:t>2643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r>
              <a:tr h="365760">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900" b="1" i="0" u="none" strike="noStrike" dirty="0" smtClean="0">
                          <a:solidFill>
                            <a:schemeClr val="tx2"/>
                          </a:solidFill>
                          <a:effectLst/>
                          <a:latin typeface="Arial" panose="020B0604020202020204" pitchFamily="34" charset="0"/>
                        </a:rPr>
                        <a:t>RRS 60% Lim (MW)</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marL="0" algn="ctr" defTabSz="685800" rtl="0" eaLnBrk="1" fontAlgn="ctr" latinLnBrk="0" hangingPunct="1"/>
                      <a:r>
                        <a:rPr lang="en-US" sz="1000" b="1" i="0" u="none" strike="noStrike" kern="1200" dirty="0">
                          <a:solidFill>
                            <a:schemeClr val="tx2"/>
                          </a:solidFill>
                          <a:effectLst/>
                          <a:latin typeface="Arial" panose="020B0604020202020204" pitchFamily="34" charset="0"/>
                          <a:ea typeface="+mn-ea"/>
                          <a:cs typeface="+mn-cs"/>
                        </a:rPr>
                        <a:t>2998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ctr" defTabSz="685800" rtl="0" eaLnBrk="1" fontAlgn="ctr" latinLnBrk="0" hangingPunct="1"/>
                      <a:r>
                        <a:rPr lang="en-US" sz="1000" b="1" i="0" u="none" strike="noStrike" kern="1200" dirty="0">
                          <a:solidFill>
                            <a:schemeClr val="tx2"/>
                          </a:solidFill>
                          <a:effectLst/>
                          <a:latin typeface="Arial" panose="020B0604020202020204" pitchFamily="34" charset="0"/>
                          <a:ea typeface="+mn-ea"/>
                          <a:cs typeface="+mn-cs"/>
                        </a:rPr>
                        <a:t>2951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ctr" defTabSz="685800" rtl="0" eaLnBrk="1" fontAlgn="ctr" latinLnBrk="0" hangingPunct="1"/>
                      <a:r>
                        <a:rPr lang="en-US" sz="1000" b="1" i="0" u="none" strike="noStrike" kern="1200" dirty="0">
                          <a:solidFill>
                            <a:schemeClr val="tx2"/>
                          </a:solidFill>
                          <a:effectLst/>
                          <a:latin typeface="Arial" panose="020B0604020202020204" pitchFamily="34" charset="0"/>
                          <a:ea typeface="+mn-ea"/>
                          <a:cs typeface="+mn-cs"/>
                        </a:rPr>
                        <a:t>2898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ctr" defTabSz="685800" rtl="0" eaLnBrk="1" fontAlgn="ctr" latinLnBrk="0" hangingPunct="1"/>
                      <a:r>
                        <a:rPr lang="en-US" sz="1000" b="1" i="0" u="none" strike="noStrike" kern="1200" dirty="0">
                          <a:solidFill>
                            <a:schemeClr val="tx2"/>
                          </a:solidFill>
                          <a:effectLst/>
                          <a:latin typeface="Arial" panose="020B0604020202020204" pitchFamily="34" charset="0"/>
                          <a:ea typeface="+mn-ea"/>
                          <a:cs typeface="+mn-cs"/>
                        </a:rPr>
                        <a:t>2867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ctr" defTabSz="685800" rtl="0" eaLnBrk="1" fontAlgn="ctr" latinLnBrk="0" hangingPunct="1"/>
                      <a:r>
                        <a:rPr lang="en-US" sz="1000" b="1" i="0" u="none" strike="noStrike" kern="1200" dirty="0">
                          <a:solidFill>
                            <a:schemeClr val="tx2"/>
                          </a:solidFill>
                          <a:effectLst/>
                          <a:latin typeface="Arial" panose="020B0604020202020204" pitchFamily="34" charset="0"/>
                          <a:ea typeface="+mn-ea"/>
                          <a:cs typeface="+mn-cs"/>
                        </a:rPr>
                        <a:t>2835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ctr" defTabSz="685800" rtl="0" eaLnBrk="1" fontAlgn="ctr" latinLnBrk="0" hangingPunct="1"/>
                      <a:r>
                        <a:rPr lang="en-US" sz="1000" b="1" i="0" u="none" strike="noStrike" kern="1200" dirty="0">
                          <a:solidFill>
                            <a:schemeClr val="tx2"/>
                          </a:solidFill>
                          <a:effectLst/>
                          <a:latin typeface="Arial" panose="020B0604020202020204" pitchFamily="34" charset="0"/>
                          <a:ea typeface="+mn-ea"/>
                          <a:cs typeface="+mn-cs"/>
                        </a:rPr>
                        <a:t>2793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ctr" defTabSz="685800" rtl="0" eaLnBrk="1" fontAlgn="ctr" latinLnBrk="0" hangingPunct="1"/>
                      <a:r>
                        <a:rPr lang="en-US" sz="1000" b="1" i="0" u="none" strike="noStrike" kern="1200" dirty="0">
                          <a:solidFill>
                            <a:schemeClr val="tx2"/>
                          </a:solidFill>
                          <a:effectLst/>
                          <a:latin typeface="Arial" panose="020B0604020202020204" pitchFamily="34" charset="0"/>
                          <a:ea typeface="+mn-ea"/>
                          <a:cs typeface="+mn-cs"/>
                        </a:rPr>
                        <a:t>2760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ctr" defTabSz="685800" rtl="0" eaLnBrk="1" fontAlgn="ctr" latinLnBrk="0" hangingPunct="1"/>
                      <a:r>
                        <a:rPr lang="en-US" sz="1000" b="1" i="0" u="none" strike="noStrike" kern="1200" dirty="0">
                          <a:solidFill>
                            <a:schemeClr val="tx2"/>
                          </a:solidFill>
                          <a:effectLst/>
                          <a:latin typeface="Arial" panose="020B0604020202020204" pitchFamily="34" charset="0"/>
                          <a:ea typeface="+mn-ea"/>
                          <a:cs typeface="+mn-cs"/>
                        </a:rPr>
                        <a:t>2725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ctr" defTabSz="685800" rtl="0" eaLnBrk="1" fontAlgn="ctr" latinLnBrk="0" hangingPunct="1"/>
                      <a:r>
                        <a:rPr lang="en-US" sz="1000" b="1" i="0" u="none" strike="noStrike" kern="1200" dirty="0">
                          <a:solidFill>
                            <a:schemeClr val="tx2"/>
                          </a:solidFill>
                          <a:effectLst/>
                          <a:latin typeface="Arial" panose="020B0604020202020204" pitchFamily="34" charset="0"/>
                          <a:ea typeface="+mn-ea"/>
                          <a:cs typeface="+mn-cs"/>
                        </a:rPr>
                        <a:t>2697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ctr" defTabSz="685800" rtl="0" eaLnBrk="1" fontAlgn="ctr" latinLnBrk="0" hangingPunct="1"/>
                      <a:r>
                        <a:rPr lang="en-US" sz="1000" b="1" i="0" u="none" strike="noStrike" kern="1200" dirty="0">
                          <a:solidFill>
                            <a:schemeClr val="tx2"/>
                          </a:solidFill>
                          <a:effectLst/>
                          <a:latin typeface="Arial" panose="020B0604020202020204" pitchFamily="34" charset="0"/>
                          <a:ea typeface="+mn-ea"/>
                          <a:cs typeface="+mn-cs"/>
                        </a:rPr>
                        <a:t>2664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ctr" defTabSz="685800" rtl="0" eaLnBrk="1" fontAlgn="ctr" latinLnBrk="0" hangingPunct="1"/>
                      <a:r>
                        <a:rPr lang="en-US" sz="1000" b="1" i="0" u="none" strike="noStrike" kern="1200" dirty="0">
                          <a:solidFill>
                            <a:schemeClr val="tx2"/>
                          </a:solidFill>
                          <a:effectLst/>
                          <a:latin typeface="Arial" panose="020B0604020202020204" pitchFamily="34" charset="0"/>
                          <a:ea typeface="+mn-ea"/>
                          <a:cs typeface="+mn-cs"/>
                        </a:rPr>
                        <a:t>2626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ctr" defTabSz="685800" rtl="0" eaLnBrk="1" fontAlgn="ctr" latinLnBrk="0" hangingPunct="1"/>
                      <a:r>
                        <a:rPr lang="en-US" sz="1000" b="1" i="0" u="none" strike="noStrike" kern="1200" dirty="0">
                          <a:solidFill>
                            <a:schemeClr val="tx2"/>
                          </a:solidFill>
                          <a:effectLst/>
                          <a:latin typeface="Arial" panose="020B0604020202020204" pitchFamily="34" charset="0"/>
                          <a:ea typeface="+mn-ea"/>
                          <a:cs typeface="+mn-cs"/>
                        </a:rPr>
                        <a:t>2604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864650784"/>
              </p:ext>
            </p:extLst>
          </p:nvPr>
        </p:nvGraphicFramePr>
        <p:xfrm>
          <a:off x="410029" y="3220117"/>
          <a:ext cx="8577072" cy="2166265"/>
        </p:xfrm>
        <a:graphic>
          <a:graphicData uri="http://schemas.openxmlformats.org/drawingml/2006/table">
            <a:tbl>
              <a:tblPr/>
              <a:tblGrid>
                <a:gridCol w="612648"/>
                <a:gridCol w="612648"/>
                <a:gridCol w="612648"/>
                <a:gridCol w="612648"/>
                <a:gridCol w="612648"/>
                <a:gridCol w="612648"/>
                <a:gridCol w="612648"/>
                <a:gridCol w="612648"/>
                <a:gridCol w="612648"/>
                <a:gridCol w="612648"/>
                <a:gridCol w="612648"/>
                <a:gridCol w="612648"/>
                <a:gridCol w="612648"/>
                <a:gridCol w="612648"/>
              </a:tblGrid>
              <a:tr h="252721">
                <a:tc>
                  <a:txBody>
                    <a:bodyPr/>
                    <a:lstStyle/>
                    <a:p>
                      <a:pPr algn="ctr" rtl="0" fontAlgn="ctr"/>
                      <a:r>
                        <a:rPr lang="en-US" sz="900" b="1" i="0" u="none" strike="noStrike" dirty="0">
                          <a:solidFill>
                            <a:srgbClr val="FFFFFF"/>
                          </a:solidFill>
                          <a:effectLst/>
                          <a:latin typeface="Arial" panose="020B0604020202020204" pitchFamily="34" charset="0"/>
                        </a:rPr>
                        <a:t> </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algn="ctr" rtl="0" fontAlgn="ctr"/>
                      <a:r>
                        <a:rPr lang="en-US" sz="1000" b="1" i="0" u="none" strike="noStrike" dirty="0" smtClean="0">
                          <a:solidFill>
                            <a:srgbClr val="FFFFFF"/>
                          </a:solidFill>
                          <a:effectLst/>
                          <a:latin typeface="Arial" panose="020B0604020202020204" pitchFamily="34" charset="0"/>
                        </a:rPr>
                        <a:t>Scenario 13</a:t>
                      </a:r>
                      <a:endParaRPr lang="en-US" sz="1000" b="1" i="0" u="none" strike="noStrike" dirty="0">
                        <a:solidFill>
                          <a:srgbClr val="FFFFFF"/>
                        </a:solidFill>
                        <a:effectLst/>
                        <a:latin typeface="Arial" panose="020B0604020202020204" pitchFamily="34" charset="0"/>
                      </a:endParaRP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algn="ctr" defTabSz="685800" rtl="0" eaLnBrk="1" fontAlgn="ctr" latinLnBrk="0" hangingPunct="1"/>
                      <a:r>
                        <a:rPr lang="en-US" sz="1000" b="1" i="0" u="none" strike="noStrike" kern="1200" dirty="0" smtClean="0">
                          <a:solidFill>
                            <a:srgbClr val="FFFFFF"/>
                          </a:solidFill>
                          <a:effectLst/>
                          <a:latin typeface="Arial" panose="020B0604020202020204" pitchFamily="34" charset="0"/>
                          <a:ea typeface="+mn-ea"/>
                          <a:cs typeface="+mn-cs"/>
                        </a:rPr>
                        <a:t>Scenario 14</a:t>
                      </a:r>
                      <a:endParaRPr lang="en-US" sz="1000" b="1" i="0" u="none" strike="noStrike" kern="1200" dirty="0">
                        <a:solidFill>
                          <a:srgbClr val="FFFFFF"/>
                        </a:solidFill>
                        <a:effectLst/>
                        <a:latin typeface="Arial" panose="020B0604020202020204" pitchFamily="34" charset="0"/>
                        <a:ea typeface="+mn-ea"/>
                        <a:cs typeface="+mn-cs"/>
                      </a:endParaRP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algn="ctr" defTabSz="685800" rtl="0" eaLnBrk="1" fontAlgn="ctr" latinLnBrk="0" hangingPunct="1"/>
                      <a:r>
                        <a:rPr lang="en-US" sz="1000" b="1" i="0" u="none" strike="noStrike" kern="1200" dirty="0" smtClean="0">
                          <a:solidFill>
                            <a:srgbClr val="FFFFFF"/>
                          </a:solidFill>
                          <a:effectLst/>
                          <a:latin typeface="Arial" panose="020B0604020202020204" pitchFamily="34" charset="0"/>
                          <a:ea typeface="+mn-ea"/>
                          <a:cs typeface="+mn-cs"/>
                        </a:rPr>
                        <a:t>Scenario 15</a:t>
                      </a:r>
                      <a:endParaRPr lang="en-US" sz="1000" b="1" i="0" u="none" strike="noStrike" kern="1200" dirty="0">
                        <a:solidFill>
                          <a:srgbClr val="FFFFFF"/>
                        </a:solidFill>
                        <a:effectLst/>
                        <a:latin typeface="Arial" panose="020B0604020202020204" pitchFamily="34" charset="0"/>
                        <a:ea typeface="+mn-ea"/>
                        <a:cs typeface="+mn-cs"/>
                      </a:endParaRP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algn="ctr" defTabSz="685800" rtl="0" eaLnBrk="1" fontAlgn="ctr" latinLnBrk="0" hangingPunct="1"/>
                      <a:r>
                        <a:rPr lang="en-US" sz="1000" b="1" i="0" u="none" strike="noStrike" kern="1200" dirty="0" smtClean="0">
                          <a:solidFill>
                            <a:srgbClr val="FFFFFF"/>
                          </a:solidFill>
                          <a:effectLst/>
                          <a:latin typeface="Arial" panose="020B0604020202020204" pitchFamily="34" charset="0"/>
                          <a:ea typeface="+mn-ea"/>
                          <a:cs typeface="+mn-cs"/>
                        </a:rPr>
                        <a:t>Scenario 16</a:t>
                      </a:r>
                      <a:endParaRPr lang="en-US" sz="1000" b="1" i="0" u="none" strike="noStrike" kern="1200" dirty="0">
                        <a:solidFill>
                          <a:srgbClr val="FFFFFF"/>
                        </a:solidFill>
                        <a:effectLst/>
                        <a:latin typeface="Arial" panose="020B0604020202020204" pitchFamily="34" charset="0"/>
                        <a:ea typeface="+mn-ea"/>
                        <a:cs typeface="+mn-cs"/>
                      </a:endParaRP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algn="ctr" defTabSz="685800" rtl="0" eaLnBrk="1" fontAlgn="ctr" latinLnBrk="0" hangingPunct="1"/>
                      <a:r>
                        <a:rPr lang="en-US" sz="1000" b="1" i="0" u="none" strike="noStrike" kern="1200" dirty="0" smtClean="0">
                          <a:solidFill>
                            <a:srgbClr val="FFFFFF"/>
                          </a:solidFill>
                          <a:effectLst/>
                          <a:latin typeface="Arial" panose="020B0604020202020204" pitchFamily="34" charset="0"/>
                          <a:ea typeface="+mn-ea"/>
                          <a:cs typeface="+mn-cs"/>
                        </a:rPr>
                        <a:t>Scenario 17</a:t>
                      </a:r>
                      <a:endParaRPr lang="en-US" sz="1000" b="1" i="0" u="none" strike="noStrike" kern="1200" dirty="0">
                        <a:solidFill>
                          <a:srgbClr val="FFFFFF"/>
                        </a:solidFill>
                        <a:effectLst/>
                        <a:latin typeface="Arial" panose="020B0604020202020204" pitchFamily="34" charset="0"/>
                        <a:ea typeface="+mn-ea"/>
                        <a:cs typeface="+mn-cs"/>
                      </a:endParaRP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algn="ctr" defTabSz="685800" rtl="0" eaLnBrk="1" fontAlgn="ctr" latinLnBrk="0" hangingPunct="1"/>
                      <a:r>
                        <a:rPr lang="en-US" sz="1000" b="1" i="0" u="none" strike="noStrike" kern="1200" dirty="0" smtClean="0">
                          <a:solidFill>
                            <a:srgbClr val="FFFFFF"/>
                          </a:solidFill>
                          <a:effectLst/>
                          <a:latin typeface="Arial" panose="020B0604020202020204" pitchFamily="34" charset="0"/>
                          <a:ea typeface="+mn-ea"/>
                          <a:cs typeface="+mn-cs"/>
                        </a:rPr>
                        <a:t>Scenario 18</a:t>
                      </a:r>
                      <a:endParaRPr lang="en-US" sz="1000" b="1" i="0" u="none" strike="noStrike" kern="1200" dirty="0">
                        <a:solidFill>
                          <a:srgbClr val="FFFFFF"/>
                        </a:solidFill>
                        <a:effectLst/>
                        <a:latin typeface="Arial" panose="020B0604020202020204" pitchFamily="34" charset="0"/>
                        <a:ea typeface="+mn-ea"/>
                        <a:cs typeface="+mn-cs"/>
                      </a:endParaRP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algn="ctr" defTabSz="685800" rtl="0" eaLnBrk="1" fontAlgn="ctr" latinLnBrk="0" hangingPunct="1"/>
                      <a:r>
                        <a:rPr lang="en-US" sz="1000" b="1" i="0" u="none" strike="noStrike" kern="1200" dirty="0" smtClean="0">
                          <a:solidFill>
                            <a:srgbClr val="FFFFFF"/>
                          </a:solidFill>
                          <a:effectLst/>
                          <a:latin typeface="Arial" panose="020B0604020202020204" pitchFamily="34" charset="0"/>
                          <a:ea typeface="+mn-ea"/>
                          <a:cs typeface="+mn-cs"/>
                        </a:rPr>
                        <a:t>Scenario 19</a:t>
                      </a:r>
                      <a:endParaRPr lang="en-US" sz="1000" b="1" i="0" u="none" strike="noStrike" kern="1200" dirty="0">
                        <a:solidFill>
                          <a:srgbClr val="FFFFFF"/>
                        </a:solidFill>
                        <a:effectLst/>
                        <a:latin typeface="Arial" panose="020B0604020202020204" pitchFamily="34" charset="0"/>
                        <a:ea typeface="+mn-ea"/>
                        <a:cs typeface="+mn-cs"/>
                      </a:endParaRP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algn="ctr" defTabSz="685800" rtl="0" eaLnBrk="1" fontAlgn="ctr" latinLnBrk="0" hangingPunct="1"/>
                      <a:r>
                        <a:rPr lang="en-US" sz="1000" b="1" i="0" u="none" strike="noStrike" kern="1200" dirty="0" smtClean="0">
                          <a:solidFill>
                            <a:srgbClr val="FFFFFF"/>
                          </a:solidFill>
                          <a:effectLst/>
                          <a:latin typeface="Arial" panose="020B0604020202020204" pitchFamily="34" charset="0"/>
                          <a:ea typeface="+mn-ea"/>
                          <a:cs typeface="+mn-cs"/>
                        </a:rPr>
                        <a:t>Scenario 20</a:t>
                      </a:r>
                      <a:endParaRPr lang="en-US" sz="1000" b="1" i="0" u="none" strike="noStrike" kern="1200" dirty="0">
                        <a:solidFill>
                          <a:srgbClr val="FFFFFF"/>
                        </a:solidFill>
                        <a:effectLst/>
                        <a:latin typeface="Arial" panose="020B0604020202020204" pitchFamily="34" charset="0"/>
                        <a:ea typeface="+mn-ea"/>
                        <a:cs typeface="+mn-cs"/>
                      </a:endParaRP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algn="ctr" defTabSz="685800" rtl="0" eaLnBrk="1" fontAlgn="ctr" latinLnBrk="0" hangingPunct="1"/>
                      <a:r>
                        <a:rPr lang="en-US" sz="1000" b="1" i="0" u="none" strike="noStrike" kern="1200" dirty="0" smtClean="0">
                          <a:solidFill>
                            <a:srgbClr val="FFFFFF"/>
                          </a:solidFill>
                          <a:effectLst/>
                          <a:latin typeface="Arial" panose="020B0604020202020204" pitchFamily="34" charset="0"/>
                          <a:ea typeface="+mn-ea"/>
                          <a:cs typeface="+mn-cs"/>
                        </a:rPr>
                        <a:t>Scenario 21</a:t>
                      </a:r>
                      <a:endParaRPr lang="en-US" sz="1000" b="1" i="0" u="none" strike="noStrike" kern="1200" dirty="0">
                        <a:solidFill>
                          <a:srgbClr val="FFFFFF"/>
                        </a:solidFill>
                        <a:effectLst/>
                        <a:latin typeface="Arial" panose="020B0604020202020204" pitchFamily="34" charset="0"/>
                        <a:ea typeface="+mn-ea"/>
                        <a:cs typeface="+mn-cs"/>
                      </a:endParaRP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algn="ctr" defTabSz="685800" rtl="0" eaLnBrk="1" fontAlgn="ctr" latinLnBrk="0" hangingPunct="1"/>
                      <a:r>
                        <a:rPr lang="en-US" sz="1000" b="1" i="0" u="none" strike="noStrike" kern="1200" dirty="0" smtClean="0">
                          <a:solidFill>
                            <a:srgbClr val="FFFFFF"/>
                          </a:solidFill>
                          <a:effectLst/>
                          <a:latin typeface="Arial" panose="020B0604020202020204" pitchFamily="34" charset="0"/>
                          <a:ea typeface="+mn-ea"/>
                          <a:cs typeface="+mn-cs"/>
                        </a:rPr>
                        <a:t>Scenario 22</a:t>
                      </a:r>
                      <a:endParaRPr lang="en-US" sz="1000" b="1" i="0" u="none" strike="noStrike" kern="1200" dirty="0">
                        <a:solidFill>
                          <a:srgbClr val="FFFFFF"/>
                        </a:solidFill>
                        <a:effectLst/>
                        <a:latin typeface="Arial" panose="020B0604020202020204" pitchFamily="34" charset="0"/>
                        <a:ea typeface="+mn-ea"/>
                        <a:cs typeface="+mn-cs"/>
                      </a:endParaRP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algn="ctr" defTabSz="685800" rtl="0" eaLnBrk="1" fontAlgn="ctr" latinLnBrk="0" hangingPunct="1"/>
                      <a:r>
                        <a:rPr lang="en-US" sz="1000" b="1" i="0" u="none" strike="noStrike" kern="1200" dirty="0" smtClean="0">
                          <a:solidFill>
                            <a:srgbClr val="FFFFFF"/>
                          </a:solidFill>
                          <a:effectLst/>
                          <a:latin typeface="Arial" panose="020B0604020202020204" pitchFamily="34" charset="0"/>
                          <a:ea typeface="+mn-ea"/>
                          <a:cs typeface="+mn-cs"/>
                        </a:rPr>
                        <a:t>Scenario 23</a:t>
                      </a:r>
                      <a:endParaRPr lang="en-US" sz="1000" b="1" i="0" u="none" strike="noStrike" kern="1200" dirty="0">
                        <a:solidFill>
                          <a:srgbClr val="FFFFFF"/>
                        </a:solidFill>
                        <a:effectLst/>
                        <a:latin typeface="Arial" panose="020B0604020202020204" pitchFamily="34" charset="0"/>
                        <a:ea typeface="+mn-ea"/>
                        <a:cs typeface="+mn-cs"/>
                      </a:endParaRP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algn="ctr" defTabSz="685800" rtl="0" eaLnBrk="1" fontAlgn="ctr" latinLnBrk="0" hangingPunct="1"/>
                      <a:r>
                        <a:rPr lang="en-US" sz="1000" b="1" i="0" u="none" strike="noStrike" kern="1200" dirty="0" smtClean="0">
                          <a:solidFill>
                            <a:srgbClr val="FFFFFF"/>
                          </a:solidFill>
                          <a:effectLst/>
                          <a:latin typeface="Arial" panose="020B0604020202020204" pitchFamily="34" charset="0"/>
                          <a:ea typeface="+mn-ea"/>
                          <a:cs typeface="+mn-cs"/>
                        </a:rPr>
                        <a:t>Scenario 24</a:t>
                      </a:r>
                      <a:endParaRPr lang="en-US" sz="1000" b="1" i="0" u="none" strike="noStrike" kern="1200" dirty="0">
                        <a:solidFill>
                          <a:srgbClr val="FFFFFF"/>
                        </a:solidFill>
                        <a:effectLst/>
                        <a:latin typeface="Arial" panose="020B0604020202020204" pitchFamily="34" charset="0"/>
                        <a:ea typeface="+mn-ea"/>
                        <a:cs typeface="+mn-cs"/>
                      </a:endParaRP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c>
                  <a:txBody>
                    <a:bodyPr/>
                    <a:lstStyle/>
                    <a:p>
                      <a:pPr marL="0" algn="ctr" defTabSz="685800" rtl="0" eaLnBrk="1" fontAlgn="ctr" latinLnBrk="0" hangingPunct="1"/>
                      <a:r>
                        <a:rPr lang="en-US" sz="1000" b="1" i="0" u="none" strike="noStrike" kern="1200" dirty="0" smtClean="0">
                          <a:solidFill>
                            <a:srgbClr val="FFFFFF"/>
                          </a:solidFill>
                          <a:effectLst/>
                          <a:latin typeface="Arial" panose="020B0604020202020204" pitchFamily="34" charset="0"/>
                          <a:ea typeface="+mn-ea"/>
                          <a:cs typeface="+mn-cs"/>
                        </a:rPr>
                        <a:t>Scenario 25</a:t>
                      </a:r>
                      <a:endParaRPr lang="en-US" sz="1000" b="1" i="0" u="none" strike="noStrike" kern="1200" dirty="0">
                        <a:solidFill>
                          <a:srgbClr val="FFFFFF"/>
                        </a:solidFill>
                        <a:effectLst/>
                        <a:latin typeface="Arial" panose="020B0604020202020204" pitchFamily="34" charset="0"/>
                        <a:ea typeface="+mn-ea"/>
                        <a:cs typeface="+mn-cs"/>
                      </a:endParaRP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tr>
              <a:tr h="365760">
                <a:tc>
                  <a:txBody>
                    <a:bodyPr/>
                    <a:lstStyle/>
                    <a:p>
                      <a:pPr marL="0" algn="ctr" defTabSz="685800" rtl="0" eaLnBrk="1" fontAlgn="ctr" latinLnBrk="0" hangingPunct="1"/>
                      <a:r>
                        <a:rPr lang="en-US" sz="900" b="1" i="0" u="none" strike="noStrike" kern="1200" dirty="0" smtClean="0">
                          <a:solidFill>
                            <a:schemeClr val="tx2"/>
                          </a:solidFill>
                          <a:effectLst/>
                          <a:latin typeface="Arial" panose="020B0604020202020204" pitchFamily="34" charset="0"/>
                          <a:ea typeface="+mn-ea"/>
                          <a:cs typeface="+mn-cs"/>
                        </a:rPr>
                        <a:t>LR/PFR</a:t>
                      </a:r>
                      <a:endParaRPr lang="en-US" sz="900" b="1" i="0" u="none" strike="noStrike" kern="1200" dirty="0">
                        <a:solidFill>
                          <a:schemeClr val="tx2"/>
                        </a:solidFill>
                        <a:effectLst/>
                        <a:latin typeface="Arial" panose="020B0604020202020204" pitchFamily="34" charset="0"/>
                        <a:ea typeface="+mn-ea"/>
                        <a:cs typeface="+mn-cs"/>
                      </a:endParaRP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ctr"/>
                      <a:r>
                        <a:rPr lang="en-US" sz="1000" b="1" i="0" u="none" strike="noStrike" dirty="0">
                          <a:solidFill>
                            <a:schemeClr val="tx2"/>
                          </a:solidFill>
                          <a:effectLst/>
                          <a:latin typeface="Arial" panose="020B0604020202020204" pitchFamily="34" charset="0"/>
                        </a:rPr>
                        <a:t>1.26:1</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dirty="0">
                          <a:solidFill>
                            <a:schemeClr val="tx2"/>
                          </a:solidFill>
                          <a:effectLst/>
                          <a:latin typeface="Arial" panose="020B0604020202020204" pitchFamily="34" charset="0"/>
                        </a:rPr>
                        <a:t>1.22:1</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dirty="0">
                          <a:solidFill>
                            <a:schemeClr val="tx2"/>
                          </a:solidFill>
                          <a:effectLst/>
                          <a:latin typeface="Arial" panose="020B0604020202020204" pitchFamily="34" charset="0"/>
                        </a:rPr>
                        <a:t>1.17:1</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dirty="0">
                          <a:solidFill>
                            <a:schemeClr val="tx2"/>
                          </a:solidFill>
                          <a:effectLst/>
                          <a:latin typeface="Arial" panose="020B0604020202020204" pitchFamily="34" charset="0"/>
                        </a:rPr>
                        <a:t>1.14:1</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a:solidFill>
                            <a:schemeClr val="tx2"/>
                          </a:solidFill>
                          <a:effectLst/>
                          <a:latin typeface="Arial" panose="020B0604020202020204" pitchFamily="34" charset="0"/>
                        </a:rPr>
                        <a:t>1.1:1</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a:solidFill>
                            <a:schemeClr val="tx2"/>
                          </a:solidFill>
                          <a:effectLst/>
                          <a:latin typeface="Arial" panose="020B0604020202020204" pitchFamily="34" charset="0"/>
                        </a:rPr>
                        <a:t>1.07:1</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a:solidFill>
                            <a:schemeClr val="tx2"/>
                          </a:solidFill>
                          <a:effectLst/>
                          <a:latin typeface="Arial" panose="020B0604020202020204" pitchFamily="34" charset="0"/>
                        </a:rPr>
                        <a:t>1.04:1</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a:solidFill>
                            <a:schemeClr val="tx2"/>
                          </a:solidFill>
                          <a:effectLst/>
                          <a:latin typeface="Arial" panose="020B0604020202020204" pitchFamily="34" charset="0"/>
                        </a:rPr>
                        <a:t>1.01:1</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dirty="0" smtClean="0">
                          <a:solidFill>
                            <a:schemeClr val="tx2"/>
                          </a:solidFill>
                          <a:effectLst/>
                          <a:latin typeface="Arial" panose="020B0604020202020204" pitchFamily="34" charset="0"/>
                        </a:rPr>
                        <a:t>1.00:1</a:t>
                      </a:r>
                      <a:endParaRPr lang="en-US" sz="1000" b="1" i="0" u="none" strike="noStrike" dirty="0">
                        <a:solidFill>
                          <a:schemeClr val="tx2"/>
                        </a:solidFill>
                        <a:effectLst/>
                        <a:latin typeface="Arial" panose="020B0604020202020204" pitchFamily="34" charset="0"/>
                      </a:endParaRP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dirty="0" smtClean="0">
                          <a:solidFill>
                            <a:schemeClr val="tx2"/>
                          </a:solidFill>
                          <a:effectLst/>
                          <a:latin typeface="Arial" panose="020B0604020202020204" pitchFamily="34" charset="0"/>
                        </a:rPr>
                        <a:t>1.00:1</a:t>
                      </a:r>
                      <a:endParaRPr lang="en-US" sz="1000" b="1" i="0" u="none" strike="noStrike" dirty="0">
                        <a:solidFill>
                          <a:schemeClr val="tx2"/>
                        </a:solidFill>
                        <a:effectLst/>
                        <a:latin typeface="Arial" panose="020B0604020202020204" pitchFamily="34" charset="0"/>
                      </a:endParaRP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dirty="0" smtClean="0">
                          <a:solidFill>
                            <a:schemeClr val="tx2"/>
                          </a:solidFill>
                          <a:effectLst/>
                          <a:latin typeface="Arial" panose="020B0604020202020204" pitchFamily="34" charset="0"/>
                        </a:rPr>
                        <a:t>1.00:1</a:t>
                      </a:r>
                      <a:endParaRPr lang="en-US" sz="1000" b="1" i="0" u="none" strike="noStrike" dirty="0">
                        <a:solidFill>
                          <a:schemeClr val="tx2"/>
                        </a:solidFill>
                        <a:effectLst/>
                        <a:latin typeface="Arial" panose="020B0604020202020204" pitchFamily="34" charset="0"/>
                      </a:endParaRP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dirty="0" smtClean="0">
                          <a:solidFill>
                            <a:schemeClr val="tx2"/>
                          </a:solidFill>
                          <a:effectLst/>
                          <a:latin typeface="Arial" panose="020B0604020202020204" pitchFamily="34" charset="0"/>
                        </a:rPr>
                        <a:t>1.00:1</a:t>
                      </a:r>
                      <a:endParaRPr lang="en-US" sz="1000" b="1" i="0" u="none" strike="noStrike" dirty="0">
                        <a:solidFill>
                          <a:schemeClr val="tx2"/>
                        </a:solidFill>
                        <a:effectLst/>
                        <a:latin typeface="Arial" panose="020B0604020202020204" pitchFamily="34" charset="0"/>
                      </a:endParaRP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dirty="0" smtClean="0">
                          <a:solidFill>
                            <a:schemeClr val="tx2"/>
                          </a:solidFill>
                          <a:effectLst/>
                          <a:latin typeface="Arial" panose="020B0604020202020204" pitchFamily="34" charset="0"/>
                        </a:rPr>
                        <a:t>1.00:1</a:t>
                      </a:r>
                      <a:endParaRPr lang="en-US" sz="1000" b="1" i="0" u="none" strike="noStrike" dirty="0">
                        <a:solidFill>
                          <a:schemeClr val="tx2"/>
                        </a:solidFill>
                        <a:effectLst/>
                        <a:latin typeface="Arial" panose="020B0604020202020204" pitchFamily="34" charset="0"/>
                      </a:endParaRP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r>
              <a:tr h="334943">
                <a:tc>
                  <a:txBody>
                    <a:bodyPr/>
                    <a:lstStyle/>
                    <a:p>
                      <a:pPr marL="0" algn="ctr" defTabSz="685800" rtl="0" eaLnBrk="1" fontAlgn="ctr" latinLnBrk="0" hangingPunct="1"/>
                      <a:r>
                        <a:rPr lang="en-US" sz="900" b="1" i="0" u="none" strike="noStrike" kern="1200" dirty="0">
                          <a:solidFill>
                            <a:schemeClr val="tx2"/>
                          </a:solidFill>
                          <a:effectLst/>
                          <a:latin typeface="Arial" panose="020B0604020202020204" pitchFamily="34" charset="0"/>
                          <a:ea typeface="+mn-ea"/>
                          <a:cs typeface="+mn-cs"/>
                        </a:rPr>
                        <a:t>Inertia (GW∙s)</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ctr"/>
                      <a:r>
                        <a:rPr lang="en-US" sz="1000" b="1" i="0" u="none" strike="noStrike" dirty="0">
                          <a:solidFill>
                            <a:schemeClr val="tx2"/>
                          </a:solidFill>
                          <a:effectLst/>
                          <a:latin typeface="Arial" panose="020B0604020202020204" pitchFamily="34" charset="0"/>
                        </a:rPr>
                        <a:t>250</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dirty="0">
                          <a:solidFill>
                            <a:schemeClr val="tx2"/>
                          </a:solidFill>
                          <a:effectLst/>
                          <a:latin typeface="Arial" panose="020B0604020202020204" pitchFamily="34" charset="0"/>
                        </a:rPr>
                        <a:t>260</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dirty="0">
                          <a:solidFill>
                            <a:schemeClr val="tx2"/>
                          </a:solidFill>
                          <a:effectLst/>
                          <a:latin typeface="Arial" panose="020B0604020202020204" pitchFamily="34" charset="0"/>
                        </a:rPr>
                        <a:t>270</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dirty="0">
                          <a:solidFill>
                            <a:schemeClr val="tx2"/>
                          </a:solidFill>
                          <a:effectLst/>
                          <a:latin typeface="Arial" panose="020B0604020202020204" pitchFamily="34" charset="0"/>
                        </a:rPr>
                        <a:t>280</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dirty="0">
                          <a:solidFill>
                            <a:schemeClr val="tx2"/>
                          </a:solidFill>
                          <a:effectLst/>
                          <a:latin typeface="Arial" panose="020B0604020202020204" pitchFamily="34" charset="0"/>
                        </a:rPr>
                        <a:t>290</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a:solidFill>
                            <a:schemeClr val="tx2"/>
                          </a:solidFill>
                          <a:effectLst/>
                          <a:latin typeface="Arial" panose="020B0604020202020204" pitchFamily="34" charset="0"/>
                        </a:rPr>
                        <a:t>300</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dirty="0">
                          <a:solidFill>
                            <a:schemeClr val="tx2"/>
                          </a:solidFill>
                          <a:effectLst/>
                          <a:latin typeface="Arial" panose="020B0604020202020204" pitchFamily="34" charset="0"/>
                        </a:rPr>
                        <a:t>310</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a:solidFill>
                            <a:schemeClr val="tx2"/>
                          </a:solidFill>
                          <a:effectLst/>
                          <a:latin typeface="Arial" panose="020B0604020202020204" pitchFamily="34" charset="0"/>
                        </a:rPr>
                        <a:t>320</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a:solidFill>
                            <a:schemeClr val="tx2"/>
                          </a:solidFill>
                          <a:effectLst/>
                          <a:latin typeface="Arial" panose="020B0604020202020204" pitchFamily="34" charset="0"/>
                        </a:rPr>
                        <a:t>330</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a:solidFill>
                            <a:schemeClr val="tx2"/>
                          </a:solidFill>
                          <a:effectLst/>
                          <a:latin typeface="Arial" panose="020B0604020202020204" pitchFamily="34" charset="0"/>
                        </a:rPr>
                        <a:t>340</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dirty="0">
                          <a:solidFill>
                            <a:schemeClr val="tx2"/>
                          </a:solidFill>
                          <a:effectLst/>
                          <a:latin typeface="Arial" panose="020B0604020202020204" pitchFamily="34" charset="0"/>
                        </a:rPr>
                        <a:t>350</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dirty="0">
                          <a:solidFill>
                            <a:schemeClr val="tx2"/>
                          </a:solidFill>
                          <a:effectLst/>
                          <a:latin typeface="Arial" panose="020B0604020202020204" pitchFamily="34" charset="0"/>
                        </a:rPr>
                        <a:t>360</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dirty="0">
                          <a:solidFill>
                            <a:schemeClr val="tx2"/>
                          </a:solidFill>
                          <a:effectLst/>
                          <a:latin typeface="Arial" panose="020B0604020202020204" pitchFamily="34" charset="0"/>
                        </a:rPr>
                        <a:t>370</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r>
              <a:tr h="365760">
                <a:tc>
                  <a:txBody>
                    <a:bodyPr/>
                    <a:lstStyle/>
                    <a:p>
                      <a:pPr marL="0" algn="ctr" defTabSz="685800" rtl="0" eaLnBrk="1" fontAlgn="ctr" latinLnBrk="0" hangingPunct="1"/>
                      <a:r>
                        <a:rPr lang="en-US" sz="900" b="1" i="0" u="none" strike="noStrike" kern="1200" dirty="0">
                          <a:solidFill>
                            <a:schemeClr val="tx2"/>
                          </a:solidFill>
                          <a:effectLst/>
                          <a:latin typeface="Arial" panose="020B0604020202020204" pitchFamily="34" charset="0"/>
                          <a:ea typeface="+mn-ea"/>
                          <a:cs typeface="+mn-cs"/>
                        </a:rPr>
                        <a:t>PFR </a:t>
                      </a:r>
                      <a:r>
                        <a:rPr lang="en-US" sz="900" b="1" i="0" u="none" strike="noStrike" kern="1200" dirty="0" smtClean="0">
                          <a:solidFill>
                            <a:schemeClr val="tx2"/>
                          </a:solidFill>
                          <a:effectLst/>
                          <a:latin typeface="Arial" panose="020B0604020202020204" pitchFamily="34" charset="0"/>
                          <a:ea typeface="+mn-ea"/>
                          <a:cs typeface="+mn-cs"/>
                        </a:rPr>
                        <a:t>Req. (</a:t>
                      </a:r>
                      <a:r>
                        <a:rPr lang="en-US" sz="900" b="1" i="0" u="none" strike="noStrike" kern="1200" dirty="0">
                          <a:solidFill>
                            <a:schemeClr val="tx2"/>
                          </a:solidFill>
                          <a:effectLst/>
                          <a:latin typeface="Arial" panose="020B0604020202020204" pitchFamily="34" charset="0"/>
                          <a:ea typeface="+mn-ea"/>
                          <a:cs typeface="+mn-cs"/>
                        </a:rPr>
                        <a:t>no </a:t>
                      </a:r>
                      <a:r>
                        <a:rPr lang="en-US" sz="900" b="1" i="0" u="none" strike="noStrike" kern="1200" dirty="0" smtClean="0">
                          <a:solidFill>
                            <a:schemeClr val="tx2"/>
                          </a:solidFill>
                          <a:effectLst/>
                          <a:latin typeface="Arial" panose="020B0604020202020204" pitchFamily="34" charset="0"/>
                          <a:ea typeface="+mn-ea"/>
                          <a:cs typeface="+mn-cs"/>
                        </a:rPr>
                        <a:t>LR) (MW) </a:t>
                      </a:r>
                      <a:endParaRPr lang="en-US" sz="900" b="1" i="0" u="none" strike="noStrike" kern="1200" dirty="0">
                        <a:solidFill>
                          <a:schemeClr val="tx2"/>
                        </a:solidFill>
                        <a:effectLst/>
                        <a:latin typeface="Arial" panose="020B0604020202020204" pitchFamily="34" charset="0"/>
                        <a:ea typeface="+mn-ea"/>
                        <a:cs typeface="+mn-cs"/>
                      </a:endParaRP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algn="ctr" rtl="0" fontAlgn="ctr"/>
                      <a:r>
                        <a:rPr lang="en-US" sz="1000" b="1" i="0" u="none" strike="noStrike" dirty="0">
                          <a:solidFill>
                            <a:schemeClr val="tx2"/>
                          </a:solidFill>
                          <a:effectLst/>
                          <a:latin typeface="Arial" panose="020B0604020202020204" pitchFamily="34" charset="0"/>
                        </a:rPr>
                        <a:t>2932</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dirty="0">
                          <a:solidFill>
                            <a:schemeClr val="tx2"/>
                          </a:solidFill>
                          <a:effectLst/>
                          <a:latin typeface="Arial" panose="020B0604020202020204" pitchFamily="34" charset="0"/>
                        </a:rPr>
                        <a:t>2831</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a:solidFill>
                            <a:schemeClr val="tx2"/>
                          </a:solidFill>
                          <a:effectLst/>
                          <a:latin typeface="Arial" panose="020B0604020202020204" pitchFamily="34" charset="0"/>
                        </a:rPr>
                        <a:t>2737</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a:solidFill>
                            <a:schemeClr val="tx2"/>
                          </a:solidFill>
                          <a:effectLst/>
                          <a:latin typeface="Arial" panose="020B0604020202020204" pitchFamily="34" charset="0"/>
                        </a:rPr>
                        <a:t>2650</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dirty="0">
                          <a:solidFill>
                            <a:schemeClr val="tx2"/>
                          </a:solidFill>
                          <a:effectLst/>
                          <a:latin typeface="Arial" panose="020B0604020202020204" pitchFamily="34" charset="0"/>
                        </a:rPr>
                        <a:t>2569</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dirty="0">
                          <a:solidFill>
                            <a:schemeClr val="tx2"/>
                          </a:solidFill>
                          <a:effectLst/>
                          <a:latin typeface="Arial" panose="020B0604020202020204" pitchFamily="34" charset="0"/>
                        </a:rPr>
                        <a:t>2492</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dirty="0">
                          <a:solidFill>
                            <a:schemeClr val="tx2"/>
                          </a:solidFill>
                          <a:effectLst/>
                          <a:latin typeface="Arial" panose="020B0604020202020204" pitchFamily="34" charset="0"/>
                        </a:rPr>
                        <a:t>2421</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a:solidFill>
                            <a:schemeClr val="tx2"/>
                          </a:solidFill>
                          <a:effectLst/>
                          <a:latin typeface="Arial" panose="020B0604020202020204" pitchFamily="34" charset="0"/>
                        </a:rPr>
                        <a:t>2353</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dirty="0">
                          <a:solidFill>
                            <a:srgbClr val="FF0000"/>
                          </a:solidFill>
                          <a:effectLst/>
                          <a:latin typeface="Arial" panose="020B0604020202020204" pitchFamily="34" charset="0"/>
                        </a:rPr>
                        <a:t>2290</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a:solidFill>
                            <a:srgbClr val="FF0000"/>
                          </a:solidFill>
                          <a:effectLst/>
                          <a:latin typeface="Arial" panose="020B0604020202020204" pitchFamily="34" charset="0"/>
                        </a:rPr>
                        <a:t>2230</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dirty="0">
                          <a:solidFill>
                            <a:srgbClr val="FF0000"/>
                          </a:solidFill>
                          <a:effectLst/>
                          <a:latin typeface="Arial" panose="020B0604020202020204" pitchFamily="34" charset="0"/>
                        </a:rPr>
                        <a:t>2173</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a:solidFill>
                            <a:srgbClr val="FF0000"/>
                          </a:solidFill>
                          <a:effectLst/>
                          <a:latin typeface="Arial" panose="020B0604020202020204" pitchFamily="34" charset="0"/>
                        </a:rPr>
                        <a:t>2119</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algn="ctr" rtl="0" fontAlgn="ctr"/>
                      <a:r>
                        <a:rPr lang="en-US" sz="1000" b="1" i="0" u="none" strike="noStrike" dirty="0">
                          <a:solidFill>
                            <a:srgbClr val="FF0000"/>
                          </a:solidFill>
                          <a:effectLst/>
                          <a:latin typeface="Arial" panose="020B0604020202020204" pitchFamily="34" charset="0"/>
                        </a:rPr>
                        <a:t>2068</a:t>
                      </a:r>
                    </a:p>
                  </a:txBody>
                  <a:tcPr marL="8881" marR="8881" marT="88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r>
              <a:tr h="365760">
                <a:tc>
                  <a:txBody>
                    <a:bodyPr/>
                    <a:lstStyle/>
                    <a:p>
                      <a:pPr marL="0" marR="0" indent="0" algn="ctr" defTabSz="685800" rtl="0" eaLnBrk="1" fontAlgn="ctr" latinLnBrk="0" hangingPunct="1">
                        <a:lnSpc>
                          <a:spcPct val="100000"/>
                        </a:lnSpc>
                        <a:spcBef>
                          <a:spcPts val="0"/>
                        </a:spcBef>
                        <a:spcAft>
                          <a:spcPts val="0"/>
                        </a:spcAft>
                        <a:buClrTx/>
                        <a:buSzTx/>
                        <a:buFontTx/>
                        <a:buNone/>
                        <a:tabLst/>
                        <a:defRPr/>
                      </a:pPr>
                      <a:r>
                        <a:rPr lang="en-US" sz="900" b="1" i="0" u="none" strike="noStrike" dirty="0" smtClean="0">
                          <a:solidFill>
                            <a:schemeClr val="tx2"/>
                          </a:solidFill>
                          <a:effectLst/>
                          <a:latin typeface="Arial" panose="020B0604020202020204" pitchFamily="34" charset="0"/>
                        </a:rPr>
                        <a:t>RRS </a:t>
                      </a:r>
                      <a:r>
                        <a:rPr lang="en-US" sz="900" b="1" i="0" u="none" strike="noStrike" kern="1200" dirty="0" smtClean="0">
                          <a:solidFill>
                            <a:schemeClr val="tx2"/>
                          </a:solidFill>
                          <a:effectLst/>
                          <a:latin typeface="Arial" panose="020B0604020202020204" pitchFamily="34" charset="0"/>
                          <a:ea typeface="+mn-ea"/>
                          <a:cs typeface="+mn-cs"/>
                        </a:rPr>
                        <a:t>50%</a:t>
                      </a:r>
                      <a:r>
                        <a:rPr lang="en-US" sz="900" b="1" i="0" u="none" strike="noStrike" dirty="0" smtClean="0">
                          <a:solidFill>
                            <a:schemeClr val="tx2"/>
                          </a:solidFill>
                          <a:effectLst/>
                          <a:latin typeface="Arial" panose="020B0604020202020204" pitchFamily="34" charset="0"/>
                        </a:rPr>
                        <a:t> (MW)</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marL="0" algn="ctr" defTabSz="685800" rtl="0" eaLnBrk="1" fontAlgn="ctr" latinLnBrk="0" hangingPunct="1"/>
                      <a:r>
                        <a:rPr lang="en-US" sz="1000" b="1" i="0" u="none" strike="noStrike" kern="1200" dirty="0">
                          <a:solidFill>
                            <a:schemeClr val="tx2"/>
                          </a:solidFill>
                          <a:effectLst/>
                          <a:latin typeface="Arial" panose="020B0604020202020204" pitchFamily="34" charset="0"/>
                          <a:ea typeface="+mn-ea"/>
                          <a:cs typeface="+mn-cs"/>
                        </a:rPr>
                        <a:t>2594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ctr" defTabSz="685800" rtl="0" eaLnBrk="1" fontAlgn="ctr" latinLnBrk="0" hangingPunct="1"/>
                      <a:r>
                        <a:rPr lang="en-US" sz="1000" b="1" i="0" u="none" strike="noStrike" kern="1200" dirty="0">
                          <a:solidFill>
                            <a:schemeClr val="tx2"/>
                          </a:solidFill>
                          <a:effectLst/>
                          <a:latin typeface="Arial" panose="020B0604020202020204" pitchFamily="34" charset="0"/>
                          <a:ea typeface="+mn-ea"/>
                          <a:cs typeface="+mn-cs"/>
                        </a:rPr>
                        <a:t>2550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ctr" defTabSz="685800" rtl="0" eaLnBrk="1" fontAlgn="ctr" latinLnBrk="0" hangingPunct="1"/>
                      <a:r>
                        <a:rPr lang="en-US" sz="1000" b="1" i="0" u="none" strike="noStrike" kern="1200" dirty="0">
                          <a:solidFill>
                            <a:schemeClr val="tx2"/>
                          </a:solidFill>
                          <a:effectLst/>
                          <a:latin typeface="Arial" panose="020B0604020202020204" pitchFamily="34" charset="0"/>
                          <a:ea typeface="+mn-ea"/>
                          <a:cs typeface="+mn-cs"/>
                        </a:rPr>
                        <a:t>2523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ctr" defTabSz="685800" rtl="0" eaLnBrk="1" fontAlgn="ctr" latinLnBrk="0" hangingPunct="1"/>
                      <a:r>
                        <a:rPr lang="en-US" sz="1000" b="1" i="0" u="none" strike="noStrike" kern="1200" dirty="0">
                          <a:solidFill>
                            <a:schemeClr val="tx2"/>
                          </a:solidFill>
                          <a:effectLst/>
                          <a:latin typeface="Arial" panose="020B0604020202020204" pitchFamily="34" charset="0"/>
                          <a:ea typeface="+mn-ea"/>
                          <a:cs typeface="+mn-cs"/>
                        </a:rPr>
                        <a:t>2477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ctr" defTabSz="685800" rtl="0" eaLnBrk="1" fontAlgn="ctr" latinLnBrk="0" hangingPunct="1"/>
                      <a:r>
                        <a:rPr lang="en-US" sz="1000" b="1" i="0" u="none" strike="noStrike" kern="1200" dirty="0">
                          <a:solidFill>
                            <a:schemeClr val="tx2"/>
                          </a:solidFill>
                          <a:effectLst/>
                          <a:latin typeface="Arial" panose="020B0604020202020204" pitchFamily="34" charset="0"/>
                          <a:ea typeface="+mn-ea"/>
                          <a:cs typeface="+mn-cs"/>
                        </a:rPr>
                        <a:t>2446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ctr" defTabSz="685800" rtl="0" eaLnBrk="1" fontAlgn="ctr" latinLnBrk="0" hangingPunct="1"/>
                      <a:r>
                        <a:rPr lang="en-US" sz="1000" b="1" i="0" u="none" strike="noStrike" kern="1200" dirty="0">
                          <a:solidFill>
                            <a:schemeClr val="tx2"/>
                          </a:solidFill>
                          <a:effectLst/>
                          <a:latin typeface="Arial" panose="020B0604020202020204" pitchFamily="34" charset="0"/>
                          <a:ea typeface="+mn-ea"/>
                          <a:cs typeface="+mn-cs"/>
                        </a:rPr>
                        <a:t>2408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ctr" defTabSz="685800" rtl="0" eaLnBrk="1" fontAlgn="ctr" latinLnBrk="0" hangingPunct="1"/>
                      <a:r>
                        <a:rPr lang="en-US" sz="1000" b="1" i="0" u="none" strike="noStrike" kern="1200" dirty="0">
                          <a:solidFill>
                            <a:schemeClr val="tx2"/>
                          </a:solidFill>
                          <a:effectLst/>
                          <a:latin typeface="Arial" panose="020B0604020202020204" pitchFamily="34" charset="0"/>
                          <a:ea typeface="+mn-ea"/>
                          <a:cs typeface="+mn-cs"/>
                        </a:rPr>
                        <a:t>2373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ctr" defTabSz="685800" rtl="0" eaLnBrk="1" fontAlgn="ctr" latinLnBrk="0" hangingPunct="1"/>
                      <a:r>
                        <a:rPr lang="en-US" sz="1000" b="1" i="0" u="none" strike="noStrike" kern="1200" dirty="0">
                          <a:solidFill>
                            <a:schemeClr val="tx2"/>
                          </a:solidFill>
                          <a:effectLst/>
                          <a:latin typeface="Arial" panose="020B0604020202020204" pitchFamily="34" charset="0"/>
                          <a:ea typeface="+mn-ea"/>
                          <a:cs typeface="+mn-cs"/>
                        </a:rPr>
                        <a:t>2342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ctr" defTabSz="685800" rtl="0" eaLnBrk="1" fontAlgn="ctr" latinLnBrk="0" hangingPunct="1"/>
                      <a:r>
                        <a:rPr lang="en-US" sz="1000" b="1" i="0" u="none" strike="noStrike" kern="1200" dirty="0">
                          <a:solidFill>
                            <a:srgbClr val="FF0000"/>
                          </a:solidFill>
                          <a:effectLst/>
                          <a:latin typeface="Arial" panose="020B0604020202020204" pitchFamily="34" charset="0"/>
                          <a:ea typeface="+mn-ea"/>
                          <a:cs typeface="+mn-cs"/>
                        </a:rPr>
                        <a:t>2290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ctr" defTabSz="685800" rtl="0" eaLnBrk="1" fontAlgn="ctr" latinLnBrk="0" hangingPunct="1"/>
                      <a:r>
                        <a:rPr lang="en-US" sz="1000" b="1" i="0" u="none" strike="noStrike" kern="1200" dirty="0">
                          <a:solidFill>
                            <a:srgbClr val="FF0000"/>
                          </a:solidFill>
                          <a:effectLst/>
                          <a:latin typeface="Arial" panose="020B0604020202020204" pitchFamily="34" charset="0"/>
                          <a:ea typeface="+mn-ea"/>
                          <a:cs typeface="+mn-cs"/>
                        </a:rPr>
                        <a:t>2230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ctr" defTabSz="685800" rtl="0" eaLnBrk="1" fontAlgn="ctr" latinLnBrk="0" hangingPunct="1"/>
                      <a:r>
                        <a:rPr lang="en-US" sz="1000" b="1" i="0" u="none" strike="noStrike" kern="1200" dirty="0">
                          <a:solidFill>
                            <a:srgbClr val="FF0000"/>
                          </a:solidFill>
                          <a:effectLst/>
                          <a:latin typeface="Arial" panose="020B0604020202020204" pitchFamily="34" charset="0"/>
                          <a:ea typeface="+mn-ea"/>
                          <a:cs typeface="+mn-cs"/>
                        </a:rPr>
                        <a:t>2173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ctr" defTabSz="685800" rtl="0" eaLnBrk="1" fontAlgn="ctr" latinLnBrk="0" hangingPunct="1"/>
                      <a:r>
                        <a:rPr lang="en-US" sz="1000" b="1" i="0" u="none" strike="noStrike" kern="1200" dirty="0">
                          <a:solidFill>
                            <a:srgbClr val="FF0000"/>
                          </a:solidFill>
                          <a:effectLst/>
                          <a:latin typeface="Arial" panose="020B0604020202020204" pitchFamily="34" charset="0"/>
                          <a:ea typeface="+mn-ea"/>
                          <a:cs typeface="+mn-cs"/>
                        </a:rPr>
                        <a:t>2119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ctr" defTabSz="685800" rtl="0" eaLnBrk="1" fontAlgn="ctr" latinLnBrk="0" hangingPunct="1"/>
                      <a:r>
                        <a:rPr lang="en-US" sz="1000" b="1" i="0" u="none" strike="noStrike" kern="1200" dirty="0">
                          <a:solidFill>
                            <a:srgbClr val="FF0000"/>
                          </a:solidFill>
                          <a:effectLst/>
                          <a:latin typeface="Arial" panose="020B0604020202020204" pitchFamily="34" charset="0"/>
                          <a:ea typeface="+mn-ea"/>
                          <a:cs typeface="+mn-cs"/>
                        </a:rPr>
                        <a:t>2068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r>
              <a:tr h="365760">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sz="900" b="1" i="0" u="none" strike="noStrike" dirty="0" smtClean="0">
                          <a:solidFill>
                            <a:schemeClr val="tx2"/>
                          </a:solidFill>
                          <a:effectLst/>
                          <a:latin typeface="Arial" panose="020B0604020202020204" pitchFamily="34" charset="0"/>
                        </a:rPr>
                        <a:t>RRS 60% (MW)</a:t>
                      </a:r>
                    </a:p>
                  </a:txBody>
                  <a:tcPr marL="8284" marR="8284" marT="828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BCB"/>
                    </a:solidFill>
                  </a:tcPr>
                </a:tc>
                <a:tc>
                  <a:txBody>
                    <a:bodyPr/>
                    <a:lstStyle/>
                    <a:p>
                      <a:pPr marL="0" algn="ctr" defTabSz="685800" rtl="0" eaLnBrk="1" fontAlgn="ctr" latinLnBrk="0" hangingPunct="1"/>
                      <a:r>
                        <a:rPr lang="en-US" sz="1000" b="1" i="0" u="none" strike="noStrike" kern="1200" dirty="0">
                          <a:solidFill>
                            <a:schemeClr val="tx2"/>
                          </a:solidFill>
                          <a:effectLst/>
                          <a:latin typeface="Arial" panose="020B0604020202020204" pitchFamily="34" charset="0"/>
                          <a:ea typeface="+mn-ea"/>
                          <a:cs typeface="+mn-cs"/>
                        </a:rPr>
                        <a:t>2564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ctr" defTabSz="685800" rtl="0" eaLnBrk="1" fontAlgn="ctr" latinLnBrk="0" hangingPunct="1"/>
                      <a:r>
                        <a:rPr lang="en-US" sz="1000" b="1" i="0" u="none" strike="noStrike" kern="1200" dirty="0">
                          <a:solidFill>
                            <a:schemeClr val="tx2"/>
                          </a:solidFill>
                          <a:effectLst/>
                          <a:latin typeface="Arial" panose="020B0604020202020204" pitchFamily="34" charset="0"/>
                          <a:ea typeface="+mn-ea"/>
                          <a:cs typeface="+mn-cs"/>
                        </a:rPr>
                        <a:t>2528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ctr" defTabSz="685800" rtl="0" eaLnBrk="1" fontAlgn="ctr" latinLnBrk="0" hangingPunct="1"/>
                      <a:r>
                        <a:rPr lang="en-US" sz="1000" b="1" i="0" u="none" strike="noStrike" kern="1200" dirty="0">
                          <a:solidFill>
                            <a:schemeClr val="tx2"/>
                          </a:solidFill>
                          <a:effectLst/>
                          <a:latin typeface="Arial" panose="020B0604020202020204" pitchFamily="34" charset="0"/>
                          <a:ea typeface="+mn-ea"/>
                          <a:cs typeface="+mn-cs"/>
                        </a:rPr>
                        <a:t>2507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ctr" defTabSz="685800" rtl="0" eaLnBrk="1" fontAlgn="ctr" latinLnBrk="0" hangingPunct="1"/>
                      <a:r>
                        <a:rPr lang="en-US" sz="1000" b="1" i="0" u="none" strike="noStrike" kern="1200" dirty="0">
                          <a:solidFill>
                            <a:schemeClr val="tx2"/>
                          </a:solidFill>
                          <a:effectLst/>
                          <a:latin typeface="Arial" panose="020B0604020202020204" pitchFamily="34" charset="0"/>
                          <a:ea typeface="+mn-ea"/>
                          <a:cs typeface="+mn-cs"/>
                        </a:rPr>
                        <a:t>2466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ctr" defTabSz="685800" rtl="0" eaLnBrk="1" fontAlgn="ctr" latinLnBrk="0" hangingPunct="1"/>
                      <a:r>
                        <a:rPr lang="en-US" sz="1000" b="1" i="0" u="none" strike="noStrike" kern="1200" dirty="0">
                          <a:solidFill>
                            <a:schemeClr val="tx2"/>
                          </a:solidFill>
                          <a:effectLst/>
                          <a:latin typeface="Arial" panose="020B0604020202020204" pitchFamily="34" charset="0"/>
                          <a:ea typeface="+mn-ea"/>
                          <a:cs typeface="+mn-cs"/>
                        </a:rPr>
                        <a:t>2440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ctr" defTabSz="685800" rtl="0" eaLnBrk="1" fontAlgn="ctr" latinLnBrk="0" hangingPunct="1"/>
                      <a:r>
                        <a:rPr lang="en-US" sz="1000" b="1" i="0" u="none" strike="noStrike" kern="1200" dirty="0">
                          <a:solidFill>
                            <a:schemeClr val="tx2"/>
                          </a:solidFill>
                          <a:effectLst/>
                          <a:latin typeface="Arial" panose="020B0604020202020204" pitchFamily="34" charset="0"/>
                          <a:ea typeface="+mn-ea"/>
                          <a:cs typeface="+mn-cs"/>
                        </a:rPr>
                        <a:t>2405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ctr" defTabSz="685800" rtl="0" eaLnBrk="1" fontAlgn="ctr" latinLnBrk="0" hangingPunct="1"/>
                      <a:r>
                        <a:rPr lang="en-US" sz="1000" b="1" i="0" u="none" strike="noStrike" kern="1200" dirty="0">
                          <a:solidFill>
                            <a:schemeClr val="tx2"/>
                          </a:solidFill>
                          <a:effectLst/>
                          <a:latin typeface="Arial" panose="020B0604020202020204" pitchFamily="34" charset="0"/>
                          <a:ea typeface="+mn-ea"/>
                          <a:cs typeface="+mn-cs"/>
                        </a:rPr>
                        <a:t>2372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ctr" defTabSz="685800" rtl="0" eaLnBrk="1" fontAlgn="ctr" latinLnBrk="0" hangingPunct="1"/>
                      <a:r>
                        <a:rPr lang="en-US" sz="1000" b="1" i="0" u="none" strike="noStrike" kern="1200" dirty="0">
                          <a:solidFill>
                            <a:schemeClr val="tx2"/>
                          </a:solidFill>
                          <a:effectLst/>
                          <a:latin typeface="Arial" panose="020B0604020202020204" pitchFamily="34" charset="0"/>
                          <a:ea typeface="+mn-ea"/>
                          <a:cs typeface="+mn-cs"/>
                        </a:rPr>
                        <a:t>2341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ctr" defTabSz="685800" rtl="0" eaLnBrk="1" fontAlgn="ctr" latinLnBrk="0" hangingPunct="1"/>
                      <a:r>
                        <a:rPr lang="en-US" sz="1000" b="1" i="0" u="none" strike="noStrike" kern="1200" dirty="0">
                          <a:solidFill>
                            <a:srgbClr val="FF0000"/>
                          </a:solidFill>
                          <a:effectLst/>
                          <a:latin typeface="Arial" panose="020B0604020202020204" pitchFamily="34" charset="0"/>
                          <a:ea typeface="+mn-ea"/>
                          <a:cs typeface="+mn-cs"/>
                        </a:rPr>
                        <a:t>2290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ctr" defTabSz="685800" rtl="0" eaLnBrk="1" fontAlgn="ctr" latinLnBrk="0" hangingPunct="1"/>
                      <a:r>
                        <a:rPr lang="en-US" sz="1000" b="1" i="0" u="none" strike="noStrike" kern="1200" dirty="0">
                          <a:solidFill>
                            <a:srgbClr val="FF0000"/>
                          </a:solidFill>
                          <a:effectLst/>
                          <a:latin typeface="Arial" panose="020B0604020202020204" pitchFamily="34" charset="0"/>
                          <a:ea typeface="+mn-ea"/>
                          <a:cs typeface="+mn-cs"/>
                        </a:rPr>
                        <a:t>2230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ctr" defTabSz="685800" rtl="0" eaLnBrk="1" fontAlgn="ctr" latinLnBrk="0" hangingPunct="1"/>
                      <a:r>
                        <a:rPr lang="en-US" sz="1000" b="1" i="0" u="none" strike="noStrike" kern="1200" dirty="0">
                          <a:solidFill>
                            <a:srgbClr val="FF0000"/>
                          </a:solidFill>
                          <a:effectLst/>
                          <a:latin typeface="Arial" panose="020B0604020202020204" pitchFamily="34" charset="0"/>
                          <a:ea typeface="+mn-ea"/>
                          <a:cs typeface="+mn-cs"/>
                        </a:rPr>
                        <a:t>2173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ctr" defTabSz="685800" rtl="0" eaLnBrk="1" fontAlgn="ctr" latinLnBrk="0" hangingPunct="1"/>
                      <a:r>
                        <a:rPr lang="en-US" sz="1000" b="1" i="0" u="none" strike="noStrike" kern="1200" dirty="0">
                          <a:solidFill>
                            <a:srgbClr val="FF0000"/>
                          </a:solidFill>
                          <a:effectLst/>
                          <a:latin typeface="Arial" panose="020B0604020202020204" pitchFamily="34" charset="0"/>
                          <a:ea typeface="+mn-ea"/>
                          <a:cs typeface="+mn-cs"/>
                        </a:rPr>
                        <a:t>2119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c>
                  <a:txBody>
                    <a:bodyPr/>
                    <a:lstStyle/>
                    <a:p>
                      <a:pPr marL="0" algn="ctr" defTabSz="685800" rtl="0" eaLnBrk="1" fontAlgn="ctr" latinLnBrk="0" hangingPunct="1"/>
                      <a:r>
                        <a:rPr lang="en-US" sz="1000" b="1" i="0" u="none" strike="noStrike" kern="1200" dirty="0">
                          <a:solidFill>
                            <a:srgbClr val="FF0000"/>
                          </a:solidFill>
                          <a:effectLst/>
                          <a:latin typeface="Arial" panose="020B0604020202020204" pitchFamily="34" charset="0"/>
                          <a:ea typeface="+mn-ea"/>
                          <a:cs typeface="+mn-cs"/>
                        </a:rPr>
                        <a:t>2068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7"/>
                    </a:solidFill>
                  </a:tcPr>
                </a:tc>
              </a:tr>
            </a:tbl>
          </a:graphicData>
        </a:graphic>
      </p:graphicFrame>
      <p:sp>
        <p:nvSpPr>
          <p:cNvPr id="7" name="Rectangle 6"/>
          <p:cNvSpPr/>
          <p:nvPr/>
        </p:nvSpPr>
        <p:spPr>
          <a:xfrm>
            <a:off x="307848" y="5533428"/>
            <a:ext cx="8531352" cy="784830"/>
          </a:xfrm>
          <a:prstGeom prst="rect">
            <a:avLst/>
          </a:prstGeom>
        </p:spPr>
        <p:txBody>
          <a:bodyPr wrap="square">
            <a:spAutoFit/>
          </a:bodyPr>
          <a:lstStyle/>
          <a:p>
            <a:r>
              <a:rPr lang="en-US" sz="900" dirty="0" smtClean="0">
                <a:solidFill>
                  <a:srgbClr val="5B6770"/>
                </a:solidFill>
              </a:rPr>
              <a:t>RRS 50% Lim (MW) - quantity </a:t>
            </a:r>
            <a:r>
              <a:rPr lang="en-US" sz="900" dirty="0">
                <a:solidFill>
                  <a:srgbClr val="5B6770"/>
                </a:solidFill>
              </a:rPr>
              <a:t>is calculated with limit of 50% limit on LRs.</a:t>
            </a:r>
          </a:p>
          <a:p>
            <a:r>
              <a:rPr lang="en-US" sz="900" dirty="0" smtClean="0">
                <a:solidFill>
                  <a:srgbClr val="5B6770"/>
                </a:solidFill>
              </a:rPr>
              <a:t>RRS 60</a:t>
            </a:r>
            <a:r>
              <a:rPr lang="en-US" sz="900" dirty="0">
                <a:solidFill>
                  <a:srgbClr val="5B6770"/>
                </a:solidFill>
              </a:rPr>
              <a:t>% Lim (MW) - </a:t>
            </a:r>
            <a:r>
              <a:rPr lang="en-US" sz="900" dirty="0" smtClean="0">
                <a:solidFill>
                  <a:srgbClr val="5B6770"/>
                </a:solidFill>
              </a:rPr>
              <a:t>quantity </a:t>
            </a:r>
            <a:r>
              <a:rPr lang="en-US" sz="900" dirty="0">
                <a:solidFill>
                  <a:srgbClr val="5B6770"/>
                </a:solidFill>
              </a:rPr>
              <a:t>is calculated </a:t>
            </a:r>
            <a:r>
              <a:rPr lang="en-US" sz="900" dirty="0" smtClean="0">
                <a:solidFill>
                  <a:srgbClr val="5B6770"/>
                </a:solidFill>
              </a:rPr>
              <a:t>using language approved in NPRR 815.</a:t>
            </a:r>
            <a:endParaRPr lang="en-US" sz="900" dirty="0">
              <a:solidFill>
                <a:srgbClr val="5B6770"/>
              </a:solidFill>
            </a:endParaRPr>
          </a:p>
          <a:p>
            <a:r>
              <a:rPr lang="en-US" sz="900" dirty="0" smtClean="0">
                <a:solidFill>
                  <a:srgbClr val="5B6770"/>
                </a:solidFill>
              </a:rPr>
              <a:t>Red </a:t>
            </a:r>
            <a:r>
              <a:rPr lang="en-US" sz="900" dirty="0">
                <a:solidFill>
                  <a:srgbClr val="5B6770"/>
                </a:solidFill>
              </a:rPr>
              <a:t>font </a:t>
            </a:r>
            <a:r>
              <a:rPr lang="en-US" sz="900" dirty="0" smtClean="0">
                <a:solidFill>
                  <a:srgbClr val="5B6770"/>
                </a:solidFill>
              </a:rPr>
              <a:t>in table above identifies study scenario where RRS needed &lt; 2300 </a:t>
            </a:r>
            <a:r>
              <a:rPr lang="en-US" sz="900" dirty="0">
                <a:solidFill>
                  <a:srgbClr val="5B6770"/>
                </a:solidFill>
              </a:rPr>
              <a:t>MW. </a:t>
            </a:r>
            <a:r>
              <a:rPr lang="en-US" sz="900" dirty="0" smtClean="0">
                <a:solidFill>
                  <a:srgbClr val="5B6770"/>
                </a:solidFill>
              </a:rPr>
              <a:t>2300 </a:t>
            </a:r>
            <a:r>
              <a:rPr lang="en-US" sz="900" dirty="0">
                <a:solidFill>
                  <a:srgbClr val="5B6770"/>
                </a:solidFill>
              </a:rPr>
              <a:t>MW </a:t>
            </a:r>
            <a:r>
              <a:rPr lang="en-US" sz="900" dirty="0" smtClean="0">
                <a:solidFill>
                  <a:srgbClr val="5B6770"/>
                </a:solidFill>
              </a:rPr>
              <a:t>floor will be used in RRS requirement determination.</a:t>
            </a:r>
          </a:p>
          <a:p>
            <a:r>
              <a:rPr lang="en-US" sz="900" dirty="0" smtClean="0">
                <a:solidFill>
                  <a:srgbClr val="5B6770"/>
                </a:solidFill>
              </a:rPr>
              <a:t>Generation mix </a:t>
            </a:r>
            <a:r>
              <a:rPr lang="en-US" sz="900" dirty="0">
                <a:solidFill>
                  <a:srgbClr val="5B6770"/>
                </a:solidFill>
              </a:rPr>
              <a:t>(CCs, Gas, SC, Coal, Steam)</a:t>
            </a:r>
            <a:r>
              <a:rPr lang="en-US" sz="900" dirty="0" smtClean="0">
                <a:solidFill>
                  <a:srgbClr val="5B6770"/>
                </a:solidFill>
              </a:rPr>
              <a:t>  </a:t>
            </a:r>
            <a:r>
              <a:rPr lang="en-US" sz="900" dirty="0">
                <a:solidFill>
                  <a:srgbClr val="5B6770"/>
                </a:solidFill>
              </a:rPr>
              <a:t>providing </a:t>
            </a:r>
            <a:r>
              <a:rPr lang="en-US" sz="900" dirty="0" smtClean="0">
                <a:solidFill>
                  <a:srgbClr val="5B6770"/>
                </a:solidFill>
              </a:rPr>
              <a:t>1150 MW </a:t>
            </a:r>
            <a:r>
              <a:rPr lang="en-US" sz="900" dirty="0">
                <a:solidFill>
                  <a:srgbClr val="5B6770"/>
                </a:solidFill>
              </a:rPr>
              <a:t>of PFR </a:t>
            </a:r>
            <a:r>
              <a:rPr lang="en-US" sz="900" dirty="0" smtClean="0">
                <a:solidFill>
                  <a:srgbClr val="5B6770"/>
                </a:solidFill>
              </a:rPr>
              <a:t>has been </a:t>
            </a:r>
            <a:r>
              <a:rPr lang="en-US" sz="900" dirty="0">
                <a:solidFill>
                  <a:srgbClr val="5B6770"/>
                </a:solidFill>
              </a:rPr>
              <a:t>aligned with actual historic system operations. </a:t>
            </a:r>
            <a:endParaRPr lang="en-US" sz="900" dirty="0" smtClean="0">
              <a:solidFill>
                <a:srgbClr val="5B6770"/>
              </a:solidFill>
            </a:endParaRPr>
          </a:p>
          <a:p>
            <a:r>
              <a:rPr lang="en-US" sz="900" dirty="0" smtClean="0">
                <a:solidFill>
                  <a:srgbClr val="5B6770"/>
                </a:solidFill>
              </a:rPr>
              <a:t>     Inertia </a:t>
            </a:r>
            <a:r>
              <a:rPr lang="en-US" sz="900" dirty="0">
                <a:solidFill>
                  <a:srgbClr val="5B6770"/>
                </a:solidFill>
              </a:rPr>
              <a:t>&lt; 250 GW·s: 30% Coal </a:t>
            </a:r>
            <a:r>
              <a:rPr lang="en-US" sz="900" dirty="0" smtClean="0">
                <a:solidFill>
                  <a:srgbClr val="5B6770"/>
                </a:solidFill>
              </a:rPr>
              <a:t>+ 70</a:t>
            </a:r>
            <a:r>
              <a:rPr lang="en-US" sz="900" dirty="0">
                <a:solidFill>
                  <a:srgbClr val="5B6770"/>
                </a:solidFill>
              </a:rPr>
              <a:t>% </a:t>
            </a:r>
            <a:r>
              <a:rPr lang="en-US" sz="900" dirty="0" smtClean="0">
                <a:solidFill>
                  <a:srgbClr val="5B6770"/>
                </a:solidFill>
              </a:rPr>
              <a:t>Rest. Inertia </a:t>
            </a:r>
            <a:r>
              <a:rPr lang="en-US" sz="900" dirty="0">
                <a:solidFill>
                  <a:srgbClr val="5B6770"/>
                </a:solidFill>
              </a:rPr>
              <a:t>≥ 250 GW·s: 15% Coal + 85% </a:t>
            </a:r>
            <a:r>
              <a:rPr lang="en-US" sz="900" dirty="0" smtClean="0">
                <a:solidFill>
                  <a:srgbClr val="5B6770"/>
                </a:solidFill>
              </a:rPr>
              <a:t>Rest</a:t>
            </a:r>
            <a:endParaRPr lang="en-US" sz="900" dirty="0">
              <a:solidFill>
                <a:srgbClr val="5B6770"/>
              </a:solidFill>
            </a:endParaRPr>
          </a:p>
        </p:txBody>
      </p:sp>
    </p:spTree>
    <p:extLst>
      <p:ext uri="{BB962C8B-B14F-4D97-AF65-F5344CB8AC3E}">
        <p14:creationId xmlns:p14="http://schemas.microsoft.com/office/powerpoint/2010/main" val="418756104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Inertia Definition</a:t>
            </a:r>
            <a:endParaRPr lang="en-US" dirty="0"/>
          </a:p>
        </p:txBody>
      </p:sp>
      <p:sp>
        <p:nvSpPr>
          <p:cNvPr id="3" name="Content Placeholder 2"/>
          <p:cNvSpPr>
            <a:spLocks noGrp="1"/>
          </p:cNvSpPr>
          <p:nvPr>
            <p:ph idx="1"/>
          </p:nvPr>
        </p:nvSpPr>
        <p:spPr/>
        <p:txBody>
          <a:bodyPr/>
          <a:lstStyle/>
          <a:p>
            <a:r>
              <a:rPr lang="en-US" dirty="0" smtClean="0"/>
              <a:t>Minimum level of system inertia that will ensure LRs will have sufficient time to respond before Frequency hits 59.3 Hz (UFLS threshold)</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FFFFFF"/>
                </a:solidFill>
              </a:rPr>
              <a:pPr/>
              <a:t>52</a:t>
            </a:fld>
            <a:endParaRPr lang="en-US">
              <a:solidFill>
                <a:srgbClr val="FFFFFF"/>
              </a:solidFill>
            </a:endParaRPr>
          </a:p>
        </p:txBody>
      </p:sp>
      <p:grpSp>
        <p:nvGrpSpPr>
          <p:cNvPr id="8" name="Group 7"/>
          <p:cNvGrpSpPr/>
          <p:nvPr/>
        </p:nvGrpSpPr>
        <p:grpSpPr>
          <a:xfrm>
            <a:off x="735055" y="1793490"/>
            <a:ext cx="7680960" cy="3833021"/>
            <a:chOff x="1181100" y="2209800"/>
            <a:chExt cx="7680960" cy="3833021"/>
          </a:xfrm>
        </p:grpSpPr>
        <p:grpSp>
          <p:nvGrpSpPr>
            <p:cNvPr id="7" name="Group 6"/>
            <p:cNvGrpSpPr/>
            <p:nvPr/>
          </p:nvGrpSpPr>
          <p:grpSpPr>
            <a:xfrm>
              <a:off x="1181100" y="2209800"/>
              <a:ext cx="6858000" cy="3833021"/>
              <a:chOff x="1181100" y="2209800"/>
              <a:chExt cx="6858000" cy="3833021"/>
            </a:xfrm>
          </p:grpSpPr>
          <p:graphicFrame>
            <p:nvGraphicFramePr>
              <p:cNvPr id="5" name="Chart 4"/>
              <p:cNvGraphicFramePr>
                <a:graphicFrameLocks/>
              </p:cNvGraphicFramePr>
              <p:nvPr>
                <p:extLst/>
              </p:nvPr>
            </p:nvGraphicFramePr>
            <p:xfrm>
              <a:off x="1181100" y="2209800"/>
              <a:ext cx="6858000" cy="3833021"/>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p:cNvCxnSpPr/>
              <p:nvPr/>
            </p:nvCxnSpPr>
            <p:spPr>
              <a:xfrm flipV="1">
                <a:off x="1981200" y="3581400"/>
                <a:ext cx="2286000" cy="1"/>
              </a:xfrm>
              <a:prstGeom prst="line">
                <a:avLst/>
              </a:prstGeom>
              <a:ln w="19050">
                <a:solidFill>
                  <a:schemeClr val="tx2">
                    <a:lumMod val="75000"/>
                  </a:schemeClr>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flipV="1">
                <a:off x="4267200" y="3581400"/>
                <a:ext cx="0" cy="1828800"/>
              </a:xfrm>
              <a:prstGeom prst="line">
                <a:avLst/>
              </a:prstGeom>
              <a:ln w="19050">
                <a:solidFill>
                  <a:schemeClr val="tx2">
                    <a:lumMod val="75000"/>
                  </a:schemeClr>
                </a:solidFill>
                <a:headEnd type="arrow" w="med" len="med"/>
                <a:tailEnd type="none" w="med" len="med"/>
              </a:ln>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flipV="1">
                <a:off x="1985388" y="4495800"/>
                <a:ext cx="3931920" cy="1"/>
              </a:xfrm>
              <a:prstGeom prst="line">
                <a:avLst/>
              </a:prstGeom>
              <a:ln w="19050">
                <a:solidFill>
                  <a:schemeClr val="tx2">
                    <a:lumMod val="75000"/>
                  </a:schemeClr>
                </a:solidFill>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flipV="1">
                <a:off x="5915633" y="4495800"/>
                <a:ext cx="0" cy="914400"/>
              </a:xfrm>
              <a:prstGeom prst="line">
                <a:avLst/>
              </a:prstGeom>
              <a:ln w="19050">
                <a:solidFill>
                  <a:schemeClr val="tx2">
                    <a:lumMod val="75000"/>
                  </a:schemeClr>
                </a:solidFill>
                <a:headEnd type="arrow" w="med" len="med"/>
                <a:tailEnd type="none" w="med" len="med"/>
              </a:ln>
            </p:spPr>
            <p:style>
              <a:lnRef idx="1">
                <a:schemeClr val="dk1"/>
              </a:lnRef>
              <a:fillRef idx="0">
                <a:schemeClr val="dk1"/>
              </a:fillRef>
              <a:effectRef idx="0">
                <a:schemeClr val="dk1"/>
              </a:effectRef>
              <a:fontRef idx="minor">
                <a:schemeClr val="tx1"/>
              </a:fontRef>
            </p:style>
          </p:cxnSp>
          <p:sp>
            <p:nvSpPr>
              <p:cNvPr id="13" name="Left Brace 12"/>
              <p:cNvSpPr/>
              <p:nvPr/>
            </p:nvSpPr>
            <p:spPr>
              <a:xfrm rot="5400000">
                <a:off x="4975860" y="3555190"/>
                <a:ext cx="228600" cy="1645920"/>
              </a:xfrm>
              <a:prstGeom prst="leftBrace">
                <a:avLst/>
              </a:prstGeom>
              <a:ln w="19050">
                <a:solidFill>
                  <a:srgbClr val="00B05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prstClr val="black"/>
                  </a:solidFill>
                </a:endParaRPr>
              </a:p>
            </p:txBody>
          </p:sp>
        </p:grpSp>
        <p:sp>
          <p:nvSpPr>
            <p:cNvPr id="14" name="TextBox 13"/>
            <p:cNvSpPr txBox="1"/>
            <p:nvPr/>
          </p:nvSpPr>
          <p:spPr>
            <a:xfrm>
              <a:off x="4937760" y="3961534"/>
              <a:ext cx="3924300" cy="369332"/>
            </a:xfrm>
            <a:prstGeom prst="rect">
              <a:avLst/>
            </a:prstGeom>
            <a:noFill/>
          </p:spPr>
          <p:txBody>
            <a:bodyPr wrap="square" rtlCol="0">
              <a:spAutoFit/>
            </a:bodyPr>
            <a:lstStyle/>
            <a:p>
              <a:r>
                <a:rPr lang="en-US" dirty="0" err="1" smtClean="0">
                  <a:solidFill>
                    <a:srgbClr val="5B6770"/>
                  </a:solidFill>
                </a:rPr>
                <a:t>Tf</a:t>
              </a:r>
              <a:r>
                <a:rPr lang="en-US" dirty="0" smtClean="0">
                  <a:solidFill>
                    <a:srgbClr val="5B6770"/>
                  </a:solidFill>
                </a:rPr>
                <a:t> &gt; LRs Response time</a:t>
              </a:r>
              <a:endParaRPr lang="en-US" dirty="0">
                <a:solidFill>
                  <a:srgbClr val="5B6770"/>
                </a:solidFill>
              </a:endParaRPr>
            </a:p>
          </p:txBody>
        </p:sp>
      </p:grpSp>
    </p:spTree>
    <p:extLst>
      <p:ext uri="{BB962C8B-B14F-4D97-AF65-F5344CB8AC3E}">
        <p14:creationId xmlns:p14="http://schemas.microsoft.com/office/powerpoint/2010/main" val="93602279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Frequency Response (Initial Stage)</a:t>
            </a:r>
            <a:endParaRPr lang="en-US" sz="1600"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FFFFFF"/>
                </a:solidFill>
              </a:rPr>
              <a:pPr/>
              <a:t>53</a:t>
            </a:fld>
            <a:endParaRPr lang="en-US">
              <a:solidFill>
                <a:srgbClr val="FFFFFF"/>
              </a:solidFill>
            </a:endParaRPr>
          </a:p>
        </p:txBody>
      </p:sp>
      <p:graphicFrame>
        <p:nvGraphicFramePr>
          <p:cNvPr id="6" name="Chart 5"/>
          <p:cNvGraphicFramePr>
            <a:graphicFrameLocks/>
          </p:cNvGraphicFramePr>
          <p:nvPr>
            <p:extLst/>
          </p:nvPr>
        </p:nvGraphicFramePr>
        <p:xfrm>
          <a:off x="457200" y="1219200"/>
          <a:ext cx="7315200" cy="4495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le 6"/>
          <p:cNvGraphicFramePr>
            <a:graphicFrameLocks noGrp="1"/>
          </p:cNvGraphicFramePr>
          <p:nvPr>
            <p:extLst/>
          </p:nvPr>
        </p:nvGraphicFramePr>
        <p:xfrm>
          <a:off x="7680960" y="1769573"/>
          <a:ext cx="1005840" cy="3429006"/>
        </p:xfrm>
        <a:graphic>
          <a:graphicData uri="http://schemas.openxmlformats.org/drawingml/2006/table">
            <a:tbl>
              <a:tblPr firstRow="1" bandRow="1">
                <a:tableStyleId>{5C22544A-7EE6-4342-B048-85BDC9FD1C3A}</a:tableStyleId>
              </a:tblPr>
              <a:tblGrid>
                <a:gridCol w="1005840"/>
              </a:tblGrid>
              <a:tr h="244929">
                <a:tc>
                  <a:txBody>
                    <a:bodyPr/>
                    <a:lstStyle/>
                    <a:p>
                      <a:r>
                        <a:rPr lang="en-US" sz="900" dirty="0" smtClean="0">
                          <a:solidFill>
                            <a:schemeClr val="bg1"/>
                          </a:solidFill>
                          <a:latin typeface="+mn-lt"/>
                        </a:rPr>
                        <a:t>Inertia (GW.s)</a:t>
                      </a:r>
                      <a:endParaRPr lang="en-US" sz="900" dirty="0">
                        <a:solidFill>
                          <a:schemeClr val="bg1"/>
                        </a:solidFill>
                        <a:latin typeface="+mn-lt"/>
                      </a:endParaRPr>
                    </a:p>
                  </a:txBody>
                  <a:tcPr/>
                </a:tc>
              </a:tr>
              <a:tr h="244929">
                <a:tc>
                  <a:txBody>
                    <a:bodyPr/>
                    <a:lstStyle/>
                    <a:p>
                      <a:pPr algn="ctr" fontAlgn="b"/>
                      <a:r>
                        <a:rPr lang="en-US" sz="1100" b="0" i="0" u="none" strike="noStrike" dirty="0" smtClean="0">
                          <a:solidFill>
                            <a:schemeClr val="tx2"/>
                          </a:solidFill>
                          <a:effectLst/>
                          <a:latin typeface="+mn-lt"/>
                        </a:rPr>
                        <a:t>376</a:t>
                      </a:r>
                      <a:endParaRPr lang="en-US" sz="1100" b="0" i="0" u="none" strike="noStrike" dirty="0">
                        <a:solidFill>
                          <a:schemeClr val="tx2"/>
                        </a:solidFill>
                        <a:effectLst/>
                        <a:latin typeface="+mn-lt"/>
                      </a:endParaRPr>
                    </a:p>
                  </a:txBody>
                  <a:tcPr marL="9525" marR="9525" marT="9525" marB="0" anchor="ctr"/>
                </a:tc>
              </a:tr>
              <a:tr h="244929">
                <a:tc>
                  <a:txBody>
                    <a:bodyPr/>
                    <a:lstStyle/>
                    <a:p>
                      <a:pPr algn="ctr" fontAlgn="b"/>
                      <a:r>
                        <a:rPr lang="en-US" sz="1100" b="0" i="0" u="none" strike="noStrike" dirty="0" smtClean="0">
                          <a:solidFill>
                            <a:schemeClr val="tx2"/>
                          </a:solidFill>
                          <a:effectLst/>
                          <a:latin typeface="+mn-lt"/>
                        </a:rPr>
                        <a:t>358.5</a:t>
                      </a:r>
                      <a:endParaRPr lang="en-US" sz="1100" b="0" i="0" u="none" strike="noStrike" dirty="0">
                        <a:solidFill>
                          <a:schemeClr val="tx2"/>
                        </a:solidFill>
                        <a:effectLst/>
                        <a:latin typeface="+mn-lt"/>
                      </a:endParaRPr>
                    </a:p>
                  </a:txBody>
                  <a:tcPr marL="9525" marR="9525" marT="9525" marB="0" anchor="ctr"/>
                </a:tc>
              </a:tr>
              <a:tr h="244929">
                <a:tc>
                  <a:txBody>
                    <a:bodyPr/>
                    <a:lstStyle/>
                    <a:p>
                      <a:pPr algn="ctr" fontAlgn="b"/>
                      <a:r>
                        <a:rPr lang="en-US" sz="1100" b="0" i="0" u="none" strike="noStrike" dirty="0" smtClean="0">
                          <a:solidFill>
                            <a:schemeClr val="tx2"/>
                          </a:solidFill>
                          <a:effectLst/>
                          <a:latin typeface="+mn-lt"/>
                        </a:rPr>
                        <a:t>340</a:t>
                      </a:r>
                      <a:endParaRPr lang="en-US" sz="1100" b="0" i="0" u="none" strike="noStrike" dirty="0">
                        <a:solidFill>
                          <a:schemeClr val="tx2"/>
                        </a:solidFill>
                        <a:effectLst/>
                        <a:latin typeface="+mn-lt"/>
                      </a:endParaRPr>
                    </a:p>
                  </a:txBody>
                  <a:tcPr marL="9525" marR="9525" marT="9525" marB="0" anchor="ctr"/>
                </a:tc>
              </a:tr>
              <a:tr h="244929">
                <a:tc>
                  <a:txBody>
                    <a:bodyPr/>
                    <a:lstStyle/>
                    <a:p>
                      <a:pPr algn="ctr" fontAlgn="b"/>
                      <a:r>
                        <a:rPr lang="en-US" sz="1100" b="0" i="0" u="none" strike="noStrike" dirty="0" smtClean="0">
                          <a:solidFill>
                            <a:schemeClr val="tx2"/>
                          </a:solidFill>
                          <a:effectLst/>
                          <a:latin typeface="+mn-lt"/>
                        </a:rPr>
                        <a:t>324</a:t>
                      </a:r>
                      <a:endParaRPr lang="en-US" sz="1100" b="0" i="0" u="none" strike="noStrike" dirty="0">
                        <a:solidFill>
                          <a:schemeClr val="tx2"/>
                        </a:solidFill>
                        <a:effectLst/>
                        <a:latin typeface="+mn-lt"/>
                      </a:endParaRPr>
                    </a:p>
                  </a:txBody>
                  <a:tcPr marL="9525" marR="9525" marT="9525" marB="0" anchor="ctr"/>
                </a:tc>
              </a:tr>
              <a:tr h="244929">
                <a:tc>
                  <a:txBody>
                    <a:bodyPr/>
                    <a:lstStyle/>
                    <a:p>
                      <a:pPr algn="ctr" fontAlgn="b"/>
                      <a:r>
                        <a:rPr lang="en-US" sz="1100" b="0" i="0" u="none" strike="noStrike" dirty="0" smtClean="0">
                          <a:solidFill>
                            <a:schemeClr val="tx2"/>
                          </a:solidFill>
                          <a:effectLst/>
                          <a:latin typeface="+mn-lt"/>
                        </a:rPr>
                        <a:t>307</a:t>
                      </a:r>
                      <a:endParaRPr lang="en-US" sz="1100" b="0" i="0" u="none" strike="noStrike" dirty="0">
                        <a:solidFill>
                          <a:schemeClr val="tx2"/>
                        </a:solidFill>
                        <a:effectLst/>
                        <a:latin typeface="+mn-lt"/>
                      </a:endParaRPr>
                    </a:p>
                  </a:txBody>
                  <a:tcPr marL="9525" marR="9525" marT="9525" marB="0" anchor="ctr"/>
                </a:tc>
              </a:tr>
              <a:tr h="244929">
                <a:tc>
                  <a:txBody>
                    <a:bodyPr/>
                    <a:lstStyle/>
                    <a:p>
                      <a:pPr algn="ctr" fontAlgn="b"/>
                      <a:r>
                        <a:rPr lang="en-US" sz="1100" b="0" i="0" u="none" strike="noStrike" dirty="0" smtClean="0">
                          <a:solidFill>
                            <a:schemeClr val="tx2"/>
                          </a:solidFill>
                          <a:effectLst/>
                          <a:latin typeface="+mn-lt"/>
                        </a:rPr>
                        <a:t>290</a:t>
                      </a:r>
                      <a:endParaRPr lang="en-US" sz="1100" b="0" i="0" u="none" strike="noStrike" dirty="0">
                        <a:solidFill>
                          <a:schemeClr val="tx2"/>
                        </a:solidFill>
                        <a:effectLst/>
                        <a:latin typeface="+mn-lt"/>
                      </a:endParaRPr>
                    </a:p>
                  </a:txBody>
                  <a:tcPr marL="9525" marR="9525" marT="9525" marB="0" anchor="ctr"/>
                </a:tc>
              </a:tr>
              <a:tr h="244929">
                <a:tc>
                  <a:txBody>
                    <a:bodyPr/>
                    <a:lstStyle/>
                    <a:p>
                      <a:pPr algn="ctr" fontAlgn="b"/>
                      <a:r>
                        <a:rPr lang="en-US" sz="1100" b="0" i="0" u="none" strike="noStrike" dirty="0" smtClean="0">
                          <a:solidFill>
                            <a:schemeClr val="tx2"/>
                          </a:solidFill>
                          <a:effectLst/>
                          <a:latin typeface="+mn-lt"/>
                        </a:rPr>
                        <a:t>260</a:t>
                      </a:r>
                      <a:endParaRPr lang="en-US" sz="1100" b="0" i="0" u="none" strike="noStrike" dirty="0">
                        <a:solidFill>
                          <a:schemeClr val="tx2"/>
                        </a:solidFill>
                        <a:effectLst/>
                        <a:latin typeface="+mn-lt"/>
                      </a:endParaRPr>
                    </a:p>
                  </a:txBody>
                  <a:tcPr marL="9525" marR="9525" marT="9525" marB="0" anchor="ctr"/>
                </a:tc>
              </a:tr>
              <a:tr h="244929">
                <a:tc>
                  <a:txBody>
                    <a:bodyPr/>
                    <a:lstStyle/>
                    <a:p>
                      <a:pPr algn="ctr" fontAlgn="b"/>
                      <a:r>
                        <a:rPr lang="en-US" sz="1100" b="0" i="0" u="none" strike="noStrike" dirty="0" smtClean="0">
                          <a:solidFill>
                            <a:schemeClr val="tx2"/>
                          </a:solidFill>
                          <a:effectLst/>
                          <a:latin typeface="+mn-lt"/>
                        </a:rPr>
                        <a:t>224.3</a:t>
                      </a:r>
                      <a:endParaRPr lang="en-US" sz="1100" b="0" i="0" u="none" strike="noStrike" dirty="0">
                        <a:solidFill>
                          <a:schemeClr val="tx2"/>
                        </a:solidFill>
                        <a:effectLst/>
                        <a:latin typeface="+mn-lt"/>
                      </a:endParaRPr>
                    </a:p>
                  </a:txBody>
                  <a:tcPr marL="9525" marR="9525" marT="9525" marB="0" anchor="ctr"/>
                </a:tc>
              </a:tr>
              <a:tr h="244929">
                <a:tc>
                  <a:txBody>
                    <a:bodyPr/>
                    <a:lstStyle/>
                    <a:p>
                      <a:pPr algn="ctr" fontAlgn="b"/>
                      <a:r>
                        <a:rPr lang="en-US" sz="1100" b="0" i="0" u="none" strike="noStrike" dirty="0" smtClean="0">
                          <a:solidFill>
                            <a:schemeClr val="tx2"/>
                          </a:solidFill>
                          <a:effectLst/>
                          <a:latin typeface="+mn-lt"/>
                        </a:rPr>
                        <a:t>190</a:t>
                      </a:r>
                      <a:endParaRPr lang="en-US" sz="1100" b="0" i="0" u="none" strike="noStrike" dirty="0">
                        <a:solidFill>
                          <a:schemeClr val="tx2"/>
                        </a:solidFill>
                        <a:effectLst/>
                        <a:latin typeface="+mn-lt"/>
                      </a:endParaRPr>
                    </a:p>
                  </a:txBody>
                  <a:tcPr marL="9525" marR="9525" marT="9525" marB="0" anchor="ctr"/>
                </a:tc>
              </a:tr>
              <a:tr h="244929">
                <a:tc>
                  <a:txBody>
                    <a:bodyPr/>
                    <a:lstStyle/>
                    <a:p>
                      <a:pPr algn="ctr" fontAlgn="b"/>
                      <a:r>
                        <a:rPr lang="en-US" sz="1100" b="0" i="0" u="none" strike="noStrike" dirty="0" smtClean="0">
                          <a:solidFill>
                            <a:schemeClr val="tx2"/>
                          </a:solidFill>
                          <a:effectLst/>
                          <a:latin typeface="+mn-lt"/>
                        </a:rPr>
                        <a:t>184.3</a:t>
                      </a:r>
                      <a:endParaRPr lang="en-US" sz="1100" b="0" i="0" u="none" strike="noStrike" dirty="0">
                        <a:solidFill>
                          <a:schemeClr val="tx2"/>
                        </a:solidFill>
                        <a:effectLst/>
                        <a:latin typeface="+mn-lt"/>
                      </a:endParaRPr>
                    </a:p>
                  </a:txBody>
                  <a:tcPr marL="9525" marR="9525" marT="9525" marB="0" anchor="ctr"/>
                </a:tc>
              </a:tr>
              <a:tr h="244929">
                <a:tc>
                  <a:txBody>
                    <a:bodyPr/>
                    <a:lstStyle/>
                    <a:p>
                      <a:pPr algn="ctr" fontAlgn="b"/>
                      <a:r>
                        <a:rPr lang="en-US" sz="1100" b="0" i="0" u="none" strike="noStrike" dirty="0" smtClean="0">
                          <a:solidFill>
                            <a:schemeClr val="tx2"/>
                          </a:solidFill>
                          <a:effectLst/>
                          <a:latin typeface="+mn-lt"/>
                        </a:rPr>
                        <a:t>153.6</a:t>
                      </a:r>
                      <a:endParaRPr lang="en-US" sz="1100" b="0" i="0" u="none" strike="noStrike" dirty="0">
                        <a:solidFill>
                          <a:schemeClr val="tx2"/>
                        </a:solidFill>
                        <a:effectLst/>
                        <a:latin typeface="+mn-lt"/>
                      </a:endParaRPr>
                    </a:p>
                  </a:txBody>
                  <a:tcPr marL="9525" marR="9525" marT="9525" marB="0" anchor="ctr"/>
                </a:tc>
              </a:tr>
              <a:tr h="244929">
                <a:tc>
                  <a:txBody>
                    <a:bodyPr/>
                    <a:lstStyle/>
                    <a:p>
                      <a:pPr algn="ctr" fontAlgn="b"/>
                      <a:r>
                        <a:rPr lang="en-US" sz="1100" b="0" i="0" u="none" strike="noStrike" dirty="0" smtClean="0">
                          <a:solidFill>
                            <a:schemeClr val="tx2"/>
                          </a:solidFill>
                          <a:effectLst/>
                          <a:latin typeface="+mn-lt"/>
                        </a:rPr>
                        <a:t>140</a:t>
                      </a:r>
                      <a:endParaRPr lang="en-US" sz="1100" b="0" i="0" u="none" strike="noStrike" dirty="0">
                        <a:solidFill>
                          <a:schemeClr val="tx2"/>
                        </a:solidFill>
                        <a:effectLst/>
                        <a:latin typeface="+mn-lt"/>
                      </a:endParaRPr>
                    </a:p>
                  </a:txBody>
                  <a:tcPr marL="9525" marR="9525" marT="9525" marB="0" anchor="ctr"/>
                </a:tc>
              </a:tr>
              <a:tr h="244929">
                <a:tc>
                  <a:txBody>
                    <a:bodyPr/>
                    <a:lstStyle/>
                    <a:p>
                      <a:pPr algn="ctr" fontAlgn="b"/>
                      <a:r>
                        <a:rPr lang="en-US" sz="1100" b="0" i="0" u="none" strike="noStrike" dirty="0" smtClean="0">
                          <a:solidFill>
                            <a:schemeClr val="tx2"/>
                          </a:solidFill>
                          <a:effectLst/>
                          <a:latin typeface="+mn-lt"/>
                        </a:rPr>
                        <a:t>108</a:t>
                      </a:r>
                      <a:endParaRPr lang="en-US" sz="1100" b="0" i="0" u="none" strike="noStrike" dirty="0">
                        <a:solidFill>
                          <a:schemeClr val="tx2"/>
                        </a:solidFill>
                        <a:effectLst/>
                        <a:latin typeface="+mn-lt"/>
                      </a:endParaRPr>
                    </a:p>
                  </a:txBody>
                  <a:tcPr marL="9525" marR="9525" marT="9525" marB="0" anchor="ctr"/>
                </a:tc>
              </a:tr>
            </a:tbl>
          </a:graphicData>
        </a:graphic>
      </p:graphicFrame>
      <p:cxnSp>
        <p:nvCxnSpPr>
          <p:cNvPr id="8" name="Straight Connector 7"/>
          <p:cNvCxnSpPr/>
          <p:nvPr/>
        </p:nvCxnSpPr>
        <p:spPr>
          <a:xfrm>
            <a:off x="1219200" y="2743200"/>
            <a:ext cx="5394960" cy="0"/>
          </a:xfrm>
          <a:prstGeom prst="line">
            <a:avLst/>
          </a:prstGeom>
          <a:ln w="19050">
            <a:solidFill>
              <a:srgbClr val="FF0000"/>
            </a:solidFill>
            <a:prstDash val="dash"/>
          </a:ln>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1217766" y="3619500"/>
            <a:ext cx="5394960" cy="0"/>
          </a:xfrm>
          <a:prstGeom prst="line">
            <a:avLst/>
          </a:prstGeom>
          <a:ln w="19050">
            <a:solidFill>
              <a:srgbClr val="FF0000"/>
            </a:solidFill>
            <a:prstDash val="dash"/>
          </a:ln>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1524000" y="2782312"/>
            <a:ext cx="609600" cy="400110"/>
          </a:xfrm>
          <a:prstGeom prst="rect">
            <a:avLst/>
          </a:prstGeom>
          <a:noFill/>
        </p:spPr>
        <p:txBody>
          <a:bodyPr wrap="square" rtlCol="0">
            <a:spAutoFit/>
          </a:bodyPr>
          <a:lstStyle/>
          <a:p>
            <a:pPr algn="ctr"/>
            <a:r>
              <a:rPr lang="en-US" sz="1000" b="1" dirty="0" smtClean="0">
                <a:solidFill>
                  <a:srgbClr val="5B6770"/>
                </a:solidFill>
              </a:rPr>
              <a:t>59.7Hz</a:t>
            </a:r>
          </a:p>
          <a:p>
            <a:pPr algn="ctr"/>
            <a:r>
              <a:rPr lang="en-US" sz="1000" b="1" dirty="0" smtClean="0">
                <a:solidFill>
                  <a:srgbClr val="5B6770"/>
                </a:solidFill>
              </a:rPr>
              <a:t>LR</a:t>
            </a:r>
            <a:endParaRPr lang="en-US" sz="1000" b="1" dirty="0">
              <a:solidFill>
                <a:srgbClr val="5B6770"/>
              </a:solidFill>
            </a:endParaRPr>
          </a:p>
        </p:txBody>
      </p:sp>
      <p:sp>
        <p:nvSpPr>
          <p:cNvPr id="11" name="TextBox 10"/>
          <p:cNvSpPr txBox="1"/>
          <p:nvPr/>
        </p:nvSpPr>
        <p:spPr>
          <a:xfrm>
            <a:off x="1570008" y="3649460"/>
            <a:ext cx="685800" cy="400110"/>
          </a:xfrm>
          <a:prstGeom prst="rect">
            <a:avLst/>
          </a:prstGeom>
          <a:noFill/>
        </p:spPr>
        <p:txBody>
          <a:bodyPr wrap="square" rtlCol="0">
            <a:spAutoFit/>
          </a:bodyPr>
          <a:lstStyle/>
          <a:p>
            <a:pPr algn="ctr"/>
            <a:r>
              <a:rPr lang="en-US" sz="1000" b="1" dirty="0" smtClean="0">
                <a:solidFill>
                  <a:srgbClr val="5B6770"/>
                </a:solidFill>
              </a:rPr>
              <a:t>59.3 Hz</a:t>
            </a:r>
          </a:p>
          <a:p>
            <a:pPr algn="ctr"/>
            <a:r>
              <a:rPr lang="en-US" sz="1000" b="1" dirty="0" smtClean="0">
                <a:solidFill>
                  <a:srgbClr val="5B6770"/>
                </a:solidFill>
              </a:rPr>
              <a:t>UFLS </a:t>
            </a:r>
            <a:endParaRPr lang="en-US" sz="1000" b="1" dirty="0">
              <a:solidFill>
                <a:srgbClr val="5B6770"/>
              </a:solidFill>
            </a:endParaRPr>
          </a:p>
        </p:txBody>
      </p:sp>
      <p:cxnSp>
        <p:nvCxnSpPr>
          <p:cNvPr id="12" name="Straight Connector 11"/>
          <p:cNvCxnSpPr/>
          <p:nvPr/>
        </p:nvCxnSpPr>
        <p:spPr>
          <a:xfrm>
            <a:off x="1225386" y="4030980"/>
            <a:ext cx="5394960" cy="0"/>
          </a:xfrm>
          <a:prstGeom prst="line">
            <a:avLst/>
          </a:prstGeom>
          <a:ln w="19050">
            <a:solidFill>
              <a:srgbClr val="FF0000">
                <a:alpha val="30000"/>
              </a:srgbClr>
            </a:solidFill>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798164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Inertia Quantification Methodology</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FFFFFF"/>
                </a:solidFill>
              </a:rPr>
              <a:pPr/>
              <a:t>54</a:t>
            </a:fld>
            <a:endParaRPr lang="en-US">
              <a:solidFill>
                <a:srgbClr val="FFFFFF"/>
              </a:solidFill>
            </a:endParaRPr>
          </a:p>
        </p:txBody>
      </p:sp>
      <p:graphicFrame>
        <p:nvGraphicFramePr>
          <p:cNvPr id="6" name="Chart 5"/>
          <p:cNvGraphicFramePr>
            <a:graphicFrameLocks/>
          </p:cNvGraphicFramePr>
          <p:nvPr>
            <p:extLst/>
          </p:nvPr>
        </p:nvGraphicFramePr>
        <p:xfrm>
          <a:off x="994228" y="1182914"/>
          <a:ext cx="7133772" cy="45660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8658278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Critical Inertia for ERCOT</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FFFFFF"/>
                </a:solidFill>
              </a:rPr>
              <a:pPr/>
              <a:t>55</a:t>
            </a:fld>
            <a:endParaRPr lang="en-US">
              <a:solidFill>
                <a:srgbClr val="FFFFFF"/>
              </a:solidFill>
            </a:endParaRPr>
          </a:p>
        </p:txBody>
      </p:sp>
      <p:grpSp>
        <p:nvGrpSpPr>
          <p:cNvPr id="5" name="Group 4"/>
          <p:cNvGrpSpPr/>
          <p:nvPr/>
        </p:nvGrpSpPr>
        <p:grpSpPr>
          <a:xfrm>
            <a:off x="123033" y="1251650"/>
            <a:ext cx="8001116" cy="4562856"/>
            <a:chOff x="123033" y="1251650"/>
            <a:chExt cx="8001116" cy="4562856"/>
          </a:xfrm>
        </p:grpSpPr>
        <p:grpSp>
          <p:nvGrpSpPr>
            <p:cNvPr id="3" name="Group 2"/>
            <p:cNvGrpSpPr/>
            <p:nvPr/>
          </p:nvGrpSpPr>
          <p:grpSpPr>
            <a:xfrm>
              <a:off x="123033" y="1251650"/>
              <a:ext cx="8001116" cy="4562856"/>
              <a:chOff x="350404" y="914400"/>
              <a:chExt cx="8001116" cy="4562856"/>
            </a:xfrm>
          </p:grpSpPr>
          <mc:AlternateContent xmlns:mc="http://schemas.openxmlformats.org/markup-compatibility/2006" xmlns:a14="http://schemas.microsoft.com/office/drawing/2010/main">
            <mc:Choice Requires="a14">
              <p:graphicFrame>
                <p:nvGraphicFramePr>
                  <p:cNvPr id="10" name="Chart 9"/>
                  <p:cNvGraphicFramePr>
                    <a:graphicFrameLocks/>
                  </p:cNvGraphicFramePr>
                  <p:nvPr>
                    <p:extLst>
                      <p:ext uri="{D42A27DB-BD31-4B8C-83A1-F6EECF244321}">
                        <p14:modId xmlns:p14="http://schemas.microsoft.com/office/powerpoint/2010/main" val="3748529753"/>
                      </p:ext>
                    </p:extLst>
                  </p:nvPr>
                </p:nvGraphicFramePr>
                <p:xfrm>
                  <a:off x="1219200" y="914400"/>
                  <a:ext cx="7132320" cy="4562856"/>
                </p:xfrm>
                <a:graphic>
                  <a:graphicData uri="http://schemas.openxmlformats.org/drawingml/2006/chart">
                    <c:chart xmlns:c="http://schemas.openxmlformats.org/drawingml/2006/chart" xmlns:r="http://schemas.openxmlformats.org/officeDocument/2006/relationships" r:id="rId3"/>
                  </a:graphicData>
                </a:graphic>
              </p:graphicFrame>
            </mc:Choice>
            <mc:Fallback xmlns="">
              <p:graphicFrame>
                <p:nvGraphicFramePr>
                  <p:cNvPr id="10" name="Chart 9"/>
                  <p:cNvGraphicFramePr>
                    <a:graphicFrameLocks/>
                  </p:cNvGraphicFramePr>
                  <p:nvPr>
                    <p:extLst>
                      <p:ext uri="{D42A27DB-BD31-4B8C-83A1-F6EECF244321}">
                        <p14:modId xmlns:p14="http://schemas.microsoft.com/office/powerpoint/2010/main" val="3748529753"/>
                      </p:ext>
                    </p:extLst>
                  </p:nvPr>
                </p:nvGraphicFramePr>
                <p:xfrm>
                  <a:off x="1219200" y="914400"/>
                  <a:ext cx="7132320" cy="4562856"/>
                </p:xfrm>
                <a:graphic>
                  <a:graphicData uri="http://schemas.openxmlformats.org/drawingml/2006/chart">
                    <c:chart xmlns:c="http://schemas.openxmlformats.org/drawingml/2006/chart" xmlns:r="http://schemas.openxmlformats.org/officeDocument/2006/relationships" r:id="rId4"/>
                  </a:graphicData>
                </a:graphic>
              </p:graphicFrame>
            </mc:Fallback>
          </mc:AlternateContent>
          <p:cxnSp>
            <p:nvCxnSpPr>
              <p:cNvPr id="14" name="Straight Arrow Connector 13"/>
              <p:cNvCxnSpPr/>
              <p:nvPr/>
            </p:nvCxnSpPr>
            <p:spPr>
              <a:xfrm>
                <a:off x="1347442" y="4232036"/>
                <a:ext cx="367425" cy="268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9" name="Straight Arrow Connector 18"/>
              <p:cNvCxnSpPr/>
              <p:nvPr/>
            </p:nvCxnSpPr>
            <p:spPr>
              <a:xfrm flipV="1">
                <a:off x="4189595" y="2863920"/>
                <a:ext cx="0" cy="1414639"/>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mc:AlternateContent xmlns:mc="http://schemas.openxmlformats.org/markup-compatibility/2006" xmlns:a14="http://schemas.microsoft.com/office/drawing/2010/main">
            <mc:Choice Requires="a14">
              <p:sp>
                <p:nvSpPr>
                  <p:cNvPr id="6" name="TextBox 5"/>
                  <p:cNvSpPr txBox="1"/>
                  <p:nvPr/>
                </p:nvSpPr>
                <p:spPr>
                  <a:xfrm>
                    <a:off x="2743200" y="1600200"/>
                    <a:ext cx="4495800" cy="52065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sz="1400" i="1" smtClean="0">
                              <a:solidFill>
                                <a:schemeClr val="tx2"/>
                              </a:solidFill>
                              <a:latin typeface="Cambria Math" panose="02040503050406030204" pitchFamily="18" charset="0"/>
                            </a:rPr>
                            <m:t>𝑇</m:t>
                          </m:r>
                          <m:r>
                            <a:rPr lang="en-US" sz="1400" i="1" smtClean="0">
                              <a:solidFill>
                                <a:schemeClr val="tx2"/>
                              </a:solidFill>
                              <a:latin typeface="Cambria Math" panose="02040503050406030204" pitchFamily="18" charset="0"/>
                            </a:rPr>
                            <m:t>=</m:t>
                          </m:r>
                          <m:r>
                            <a:rPr lang="en-US" sz="1400" i="1" smtClean="0">
                              <a:solidFill>
                                <a:schemeClr val="tx2"/>
                              </a:solidFill>
                              <a:latin typeface="Cambria Math" panose="02040503050406030204" pitchFamily="18" charset="0"/>
                            </a:rPr>
                            <m:t>𝑓</m:t>
                          </m:r>
                          <m:r>
                            <a:rPr lang="en-US" sz="1400" i="1" smtClean="0">
                              <a:solidFill>
                                <a:schemeClr val="tx2"/>
                              </a:solidFill>
                              <a:latin typeface="Cambria Math" panose="02040503050406030204" pitchFamily="18" charset="0"/>
                            </a:rPr>
                            <m:t> </m:t>
                          </m:r>
                          <m:d>
                            <m:dPr>
                              <m:ctrlPr>
                                <a:rPr lang="en-US" sz="1400" i="1" smtClean="0">
                                  <a:solidFill>
                                    <a:schemeClr val="tx2"/>
                                  </a:solidFill>
                                  <a:latin typeface="Cambria Math" panose="02040503050406030204" pitchFamily="18" charset="0"/>
                                </a:rPr>
                              </m:ctrlPr>
                            </m:dPr>
                            <m:e>
                              <m:r>
                                <a:rPr lang="en-US" sz="1400" i="1" smtClean="0">
                                  <a:solidFill>
                                    <a:schemeClr val="tx2"/>
                                  </a:solidFill>
                                  <a:latin typeface="Cambria Math" panose="02040503050406030204" pitchFamily="18" charset="0"/>
                                </a:rPr>
                                <m:t>𝐼𝑛𝑒𝑟𝑡𝑖𝑎</m:t>
                              </m:r>
                            </m:e>
                          </m:d>
                          <m:r>
                            <a:rPr lang="en-US" sz="1400" i="1" smtClean="0">
                              <a:solidFill>
                                <a:schemeClr val="tx2"/>
                              </a:solidFill>
                              <a:latin typeface="Cambria Math" panose="02040503050406030204" pitchFamily="18" charset="0"/>
                            </a:rPr>
                            <m:t> =3</m:t>
                          </m:r>
                          <m:r>
                            <a:rPr lang="en-US" sz="1400" i="1" smtClean="0">
                              <a:solidFill>
                                <a:schemeClr val="tx2"/>
                              </a:solidFill>
                              <a:latin typeface="Cambria Math" panose="02040503050406030204" pitchFamily="18" charset="0"/>
                              <a:ea typeface="Cambria Math" panose="02040503050406030204" pitchFamily="18" charset="0"/>
                            </a:rPr>
                            <m:t>×</m:t>
                          </m:r>
                          <m:sSup>
                            <m:sSupPr>
                              <m:ctrlPr>
                                <a:rPr lang="en-US" sz="1400" i="1" smtClean="0">
                                  <a:solidFill>
                                    <a:schemeClr val="tx2"/>
                                  </a:solidFill>
                                  <a:latin typeface="Cambria Math" panose="02040503050406030204" pitchFamily="18" charset="0"/>
                                  <a:ea typeface="Cambria Math" panose="02040503050406030204" pitchFamily="18" charset="0"/>
                                </a:rPr>
                              </m:ctrlPr>
                            </m:sSupPr>
                            <m:e>
                              <m:r>
                                <a:rPr lang="en-US" sz="1400" i="1" smtClean="0">
                                  <a:solidFill>
                                    <a:schemeClr val="tx2"/>
                                  </a:solidFill>
                                  <a:latin typeface="Cambria Math" panose="02040503050406030204" pitchFamily="18" charset="0"/>
                                  <a:ea typeface="Cambria Math" panose="02040503050406030204" pitchFamily="18" charset="0"/>
                                </a:rPr>
                                <m:t>10</m:t>
                              </m:r>
                            </m:e>
                            <m:sup>
                              <m:r>
                                <a:rPr lang="en-US" sz="1400" i="1" smtClean="0">
                                  <a:solidFill>
                                    <a:schemeClr val="tx2"/>
                                  </a:solidFill>
                                  <a:latin typeface="Cambria Math" panose="02040503050406030204" pitchFamily="18" charset="0"/>
                                  <a:ea typeface="Cambria Math" panose="02040503050406030204" pitchFamily="18" charset="0"/>
                                </a:rPr>
                                <m:t>−5</m:t>
                              </m:r>
                            </m:sup>
                          </m:sSup>
                          <m:r>
                            <a:rPr lang="en-US" sz="1400" i="1" smtClean="0">
                              <a:solidFill>
                                <a:schemeClr val="tx2"/>
                              </a:solidFill>
                              <a:latin typeface="Cambria Math" panose="02040503050406030204" pitchFamily="18" charset="0"/>
                              <a:ea typeface="Cambria Math" panose="02040503050406030204" pitchFamily="18" charset="0"/>
                            </a:rPr>
                            <m:t>×</m:t>
                          </m:r>
                          <m:sSup>
                            <m:sSupPr>
                              <m:ctrlPr>
                                <a:rPr lang="en-US" sz="1400" i="1" smtClean="0">
                                  <a:solidFill>
                                    <a:schemeClr val="tx2"/>
                                  </a:solidFill>
                                  <a:latin typeface="Cambria Math" panose="02040503050406030204" pitchFamily="18" charset="0"/>
                                  <a:ea typeface="Cambria Math" panose="02040503050406030204" pitchFamily="18" charset="0"/>
                                </a:rPr>
                              </m:ctrlPr>
                            </m:sSupPr>
                            <m:e>
                              <m:r>
                                <a:rPr lang="en-US" sz="1400" i="1">
                                  <a:solidFill>
                                    <a:schemeClr val="tx2"/>
                                  </a:solidFill>
                                  <a:latin typeface="Cambria Math" panose="02040503050406030204" pitchFamily="18" charset="0"/>
                                  <a:ea typeface="Cambria Math" panose="02040503050406030204" pitchFamily="18" charset="0"/>
                                </a:rPr>
                                <m:t>𝐼𝑛𝑒𝑟𝑡𝑖𝑎</m:t>
                              </m:r>
                            </m:e>
                            <m:sup>
                              <m:r>
                                <a:rPr lang="en-US" sz="1400" i="1" smtClean="0">
                                  <a:solidFill>
                                    <a:schemeClr val="tx2"/>
                                  </a:solidFill>
                                  <a:latin typeface="Cambria Math" panose="02040503050406030204" pitchFamily="18" charset="0"/>
                                  <a:ea typeface="Cambria Math" panose="02040503050406030204" pitchFamily="18" charset="0"/>
                                </a:rPr>
                                <m:t>2</m:t>
                              </m:r>
                            </m:sup>
                          </m:sSup>
                          <m:r>
                            <a:rPr lang="en-US" sz="1400" i="1" smtClean="0">
                              <a:solidFill>
                                <a:schemeClr val="tx2"/>
                              </a:solidFill>
                              <a:latin typeface="Cambria Math" panose="02040503050406030204" pitchFamily="18" charset="0"/>
                              <a:ea typeface="Cambria Math" panose="02040503050406030204" pitchFamily="18" charset="0"/>
                            </a:rPr>
                            <m:t>+0.0016×</m:t>
                          </m:r>
                          <m:r>
                            <a:rPr lang="en-US" sz="1400" i="1" smtClean="0">
                              <a:solidFill>
                                <a:schemeClr val="tx2"/>
                              </a:solidFill>
                              <a:latin typeface="Cambria Math" panose="02040503050406030204" pitchFamily="18" charset="0"/>
                              <a:ea typeface="Cambria Math" panose="02040503050406030204" pitchFamily="18" charset="0"/>
                            </a:rPr>
                            <m:t>𝐼𝑛𝑒𝑟𝑡𝑖𝑎</m:t>
                          </m:r>
                          <m:r>
                            <a:rPr lang="en-US" sz="1400" i="1" smtClean="0">
                              <a:solidFill>
                                <a:schemeClr val="tx2"/>
                              </a:solidFill>
                              <a:latin typeface="Cambria Math" panose="02040503050406030204" pitchFamily="18" charset="0"/>
                              <a:ea typeface="Cambria Math" panose="02040503050406030204" pitchFamily="18" charset="0"/>
                            </a:rPr>
                            <m:t>+0.0048</m:t>
                          </m:r>
                        </m:oMath>
                      </m:oMathPara>
                    </a14:m>
                    <a:endParaRPr lang="en-US" sz="1400" dirty="0">
                      <a:solidFill>
                        <a:schemeClr val="tx2"/>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743200" y="1600200"/>
                    <a:ext cx="4495800" cy="520655"/>
                  </a:xfrm>
                  <a:prstGeom prst="rect">
                    <a:avLst/>
                  </a:prstGeom>
                  <a:blipFill rotWithShape="0">
                    <a:blip r:embed="rId5"/>
                    <a:stretch>
                      <a:fillRect/>
                    </a:stretch>
                  </a:blipFill>
                </p:spPr>
                <p:txBody>
                  <a:bodyPr/>
                  <a:lstStyle/>
                  <a:p>
                    <a:r>
                      <a:rPr lang="en-US">
                        <a:noFill/>
                      </a:rPr>
                      <a:t> </a:t>
                    </a:r>
                  </a:p>
                </p:txBody>
              </p:sp>
            </mc:Fallback>
          </mc:AlternateContent>
          <p:sp>
            <p:nvSpPr>
              <p:cNvPr id="11" name="TextBox 10"/>
              <p:cNvSpPr txBox="1"/>
              <p:nvPr/>
            </p:nvSpPr>
            <p:spPr>
              <a:xfrm>
                <a:off x="350404" y="3816894"/>
                <a:ext cx="1182765" cy="461665"/>
              </a:xfrm>
              <a:prstGeom prst="rect">
                <a:avLst/>
              </a:prstGeom>
              <a:noFill/>
            </p:spPr>
            <p:txBody>
              <a:bodyPr wrap="square" rtlCol="0">
                <a:spAutoFit/>
              </a:bodyPr>
              <a:lstStyle/>
              <a:p>
                <a:r>
                  <a:rPr lang="en-US" sz="1200" dirty="0" smtClean="0">
                    <a:solidFill>
                      <a:srgbClr val="5B6770"/>
                    </a:solidFill>
                  </a:rPr>
                  <a:t>LR Response Time</a:t>
                </a:r>
              </a:p>
            </p:txBody>
          </p:sp>
          <p:sp>
            <p:nvSpPr>
              <p:cNvPr id="13" name="TextBox 12"/>
              <p:cNvSpPr txBox="1"/>
              <p:nvPr/>
            </p:nvSpPr>
            <p:spPr>
              <a:xfrm>
                <a:off x="597521" y="4278559"/>
                <a:ext cx="685800" cy="276999"/>
              </a:xfrm>
              <a:prstGeom prst="rect">
                <a:avLst/>
              </a:prstGeom>
              <a:noFill/>
            </p:spPr>
            <p:txBody>
              <a:bodyPr wrap="square" rtlCol="0">
                <a:spAutoFit/>
              </a:bodyPr>
              <a:lstStyle/>
              <a:p>
                <a:r>
                  <a:rPr lang="en-US" sz="1200" b="1" dirty="0" smtClean="0">
                    <a:solidFill>
                      <a:srgbClr val="5B6770"/>
                    </a:solidFill>
                  </a:rPr>
                  <a:t>0.42s</a:t>
                </a:r>
              </a:p>
            </p:txBody>
          </p:sp>
        </p:grpSp>
        <p:sp>
          <p:nvSpPr>
            <p:cNvPr id="17" name="TextBox 10"/>
            <p:cNvSpPr txBox="1"/>
            <p:nvPr/>
          </p:nvSpPr>
          <p:spPr>
            <a:xfrm>
              <a:off x="2895424" y="2996973"/>
              <a:ext cx="2133600"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smtClean="0">
                  <a:solidFill>
                    <a:srgbClr val="FF0000"/>
                  </a:solidFill>
                </a:rPr>
                <a:t>Critical Inertia: 94 GW*s</a:t>
              </a:r>
            </a:p>
          </p:txBody>
        </p:sp>
      </p:grpSp>
    </p:spTree>
    <p:extLst>
      <p:ext uri="{BB962C8B-B14F-4D97-AF65-F5344CB8AC3E}">
        <p14:creationId xmlns:p14="http://schemas.microsoft.com/office/powerpoint/2010/main" val="422846994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
          <p:cNvSpPr>
            <a:spLocks noGrp="1"/>
          </p:cNvSpPr>
          <p:nvPr>
            <p:ph idx="1"/>
          </p:nvPr>
        </p:nvSpPr>
        <p:spPr>
          <a:xfrm>
            <a:off x="304800" y="855406"/>
            <a:ext cx="8534400" cy="5064627"/>
          </a:xfrm>
        </p:spPr>
        <p:txBody>
          <a:bodyPr/>
          <a:lstStyle/>
          <a:p>
            <a:pPr marL="401638" indent="-342900">
              <a:buFont typeface="+mj-lt"/>
              <a:buAutoNum type="arabicPeriod"/>
            </a:pPr>
            <a:r>
              <a:rPr lang="en-US" dirty="0" smtClean="0"/>
              <a:t>Faster </a:t>
            </a:r>
            <a:r>
              <a:rPr lang="en-US" dirty="0"/>
              <a:t>Response</a:t>
            </a:r>
          </a:p>
          <a:p>
            <a:pPr marL="573088" lvl="1" indent="-285750"/>
            <a:r>
              <a:rPr lang="en-US" dirty="0" smtClean="0"/>
              <a:t>25 Cycle Delay  (0.42s)           15 Cycle Delay (0.25s) </a:t>
            </a:r>
            <a:endParaRPr lang="en-US" dirty="0"/>
          </a:p>
          <a:p>
            <a:pPr marL="0" indent="0">
              <a:buNone/>
            </a:pPr>
            <a:endParaRPr lang="en-US" sz="2400" dirty="0" smtClean="0"/>
          </a:p>
        </p:txBody>
      </p:sp>
      <p:sp>
        <p:nvSpPr>
          <p:cNvPr id="2" name="Title 1"/>
          <p:cNvSpPr>
            <a:spLocks noGrp="1"/>
          </p:cNvSpPr>
          <p:nvPr>
            <p:ph type="title"/>
          </p:nvPr>
        </p:nvSpPr>
        <p:spPr/>
        <p:txBody>
          <a:bodyPr/>
          <a:lstStyle/>
          <a:p>
            <a:r>
              <a:rPr lang="en-US" dirty="0"/>
              <a:t>Potential Parameter Changes</a:t>
            </a:r>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FFFFFF"/>
                </a:solidFill>
              </a:rPr>
              <a:pPr/>
              <a:t>56</a:t>
            </a:fld>
            <a:endParaRPr lang="en-US">
              <a:solidFill>
                <a:srgbClr val="FFFFFF"/>
              </a:solidFill>
            </a:endParaRPr>
          </a:p>
        </p:txBody>
      </p:sp>
      <p:sp>
        <p:nvSpPr>
          <p:cNvPr id="23" name="Right Arrow 22"/>
          <p:cNvSpPr/>
          <p:nvPr/>
        </p:nvSpPr>
        <p:spPr>
          <a:xfrm>
            <a:off x="3503277" y="1239356"/>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6" name="Group 5"/>
          <p:cNvGrpSpPr/>
          <p:nvPr/>
        </p:nvGrpSpPr>
        <p:grpSpPr>
          <a:xfrm>
            <a:off x="85963" y="1628959"/>
            <a:ext cx="8470207" cy="4731657"/>
            <a:chOff x="85963" y="1487713"/>
            <a:chExt cx="8470207" cy="4731657"/>
          </a:xfrm>
        </p:grpSpPr>
        <p:graphicFrame>
          <p:nvGraphicFramePr>
            <p:cNvPr id="18" name="Chart 17"/>
            <p:cNvGraphicFramePr>
              <a:graphicFrameLocks/>
            </p:cNvGraphicFramePr>
            <p:nvPr>
              <p:extLst>
                <p:ext uri="{D42A27DB-BD31-4B8C-83A1-F6EECF244321}">
                  <p14:modId xmlns:p14="http://schemas.microsoft.com/office/powerpoint/2010/main" val="1428273584"/>
                </p:ext>
              </p:extLst>
            </p:nvPr>
          </p:nvGraphicFramePr>
          <p:xfrm>
            <a:off x="616855" y="1487713"/>
            <a:ext cx="7939315" cy="4731657"/>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Group 7"/>
            <p:cNvGrpSpPr/>
            <p:nvPr/>
          </p:nvGrpSpPr>
          <p:grpSpPr>
            <a:xfrm>
              <a:off x="85963" y="4799669"/>
              <a:ext cx="3802380" cy="779627"/>
              <a:chOff x="19527" y="4454724"/>
              <a:chExt cx="3802380" cy="779627"/>
            </a:xfrm>
          </p:grpSpPr>
          <p:sp>
            <p:nvSpPr>
              <p:cNvPr id="11" name="TextBox 10"/>
              <p:cNvSpPr txBox="1"/>
              <p:nvPr/>
            </p:nvSpPr>
            <p:spPr>
              <a:xfrm>
                <a:off x="19527" y="4454724"/>
                <a:ext cx="685800" cy="307777"/>
              </a:xfrm>
              <a:prstGeom prst="rect">
                <a:avLst/>
              </a:prstGeom>
              <a:noFill/>
            </p:spPr>
            <p:txBody>
              <a:bodyPr wrap="square" rtlCol="0">
                <a:spAutoFit/>
              </a:bodyPr>
              <a:lstStyle/>
              <a:p>
                <a:r>
                  <a:rPr lang="en-US" sz="1400" dirty="0" smtClean="0">
                    <a:solidFill>
                      <a:srgbClr val="5B6770"/>
                    </a:solidFill>
                  </a:rPr>
                  <a:t>0.42s</a:t>
                </a:r>
              </a:p>
            </p:txBody>
          </p:sp>
          <p:sp>
            <p:nvSpPr>
              <p:cNvPr id="12" name="TextBox 11"/>
              <p:cNvSpPr txBox="1"/>
              <p:nvPr/>
            </p:nvSpPr>
            <p:spPr>
              <a:xfrm>
                <a:off x="25984" y="4708945"/>
                <a:ext cx="685800" cy="307777"/>
              </a:xfrm>
              <a:prstGeom prst="rect">
                <a:avLst/>
              </a:prstGeom>
              <a:noFill/>
            </p:spPr>
            <p:txBody>
              <a:bodyPr wrap="square" rtlCol="0">
                <a:spAutoFit/>
              </a:bodyPr>
              <a:lstStyle/>
              <a:p>
                <a:r>
                  <a:rPr lang="en-US" sz="1400" dirty="0" smtClean="0">
                    <a:solidFill>
                      <a:srgbClr val="00CE7D"/>
                    </a:solidFill>
                  </a:rPr>
                  <a:t>0.25s</a:t>
                </a:r>
              </a:p>
            </p:txBody>
          </p:sp>
          <p:cxnSp>
            <p:nvCxnSpPr>
              <p:cNvPr id="14" name="Straight Arrow Connector 13"/>
              <p:cNvCxnSpPr/>
              <p:nvPr/>
            </p:nvCxnSpPr>
            <p:spPr>
              <a:xfrm>
                <a:off x="575787" y="4601528"/>
                <a:ext cx="640080"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6" name="Straight Arrow Connector 15"/>
              <p:cNvCxnSpPr/>
              <p:nvPr/>
            </p:nvCxnSpPr>
            <p:spPr>
              <a:xfrm flipV="1">
                <a:off x="582244" y="4843982"/>
                <a:ext cx="640080" cy="108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19" name="Straight Arrow Connector 18"/>
              <p:cNvCxnSpPr/>
              <p:nvPr/>
            </p:nvCxnSpPr>
            <p:spPr>
              <a:xfrm>
                <a:off x="3821907" y="4594271"/>
                <a:ext cx="0" cy="64008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21" name="Straight Arrow Connector 20"/>
              <p:cNvCxnSpPr/>
              <p:nvPr/>
            </p:nvCxnSpPr>
            <p:spPr>
              <a:xfrm rot="10800000" flipV="1">
                <a:off x="3177473" y="4846457"/>
                <a:ext cx="0" cy="36576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grpSp>
        <p:sp>
          <p:nvSpPr>
            <p:cNvPr id="20" name="TextBox 19"/>
            <p:cNvSpPr txBox="1"/>
            <p:nvPr/>
          </p:nvSpPr>
          <p:spPr>
            <a:xfrm>
              <a:off x="3046077" y="5590919"/>
              <a:ext cx="685800" cy="307777"/>
            </a:xfrm>
            <a:prstGeom prst="rect">
              <a:avLst/>
            </a:prstGeom>
            <a:noFill/>
          </p:spPr>
          <p:txBody>
            <a:bodyPr wrap="square" rtlCol="0">
              <a:spAutoFit/>
            </a:bodyPr>
            <a:lstStyle/>
            <a:p>
              <a:r>
                <a:rPr lang="en-US" sz="1400" dirty="0" smtClean="0">
                  <a:solidFill>
                    <a:srgbClr val="00CE7D"/>
                  </a:solidFill>
                </a:rPr>
                <a:t>68</a:t>
              </a:r>
            </a:p>
          </p:txBody>
        </p:sp>
        <p:sp>
          <p:nvSpPr>
            <p:cNvPr id="24" name="TextBox 23"/>
            <p:cNvSpPr txBox="1"/>
            <p:nvPr/>
          </p:nvSpPr>
          <p:spPr>
            <a:xfrm>
              <a:off x="3670992" y="5583440"/>
              <a:ext cx="685800" cy="307777"/>
            </a:xfrm>
            <a:prstGeom prst="rect">
              <a:avLst/>
            </a:prstGeom>
            <a:noFill/>
          </p:spPr>
          <p:txBody>
            <a:bodyPr wrap="square" rtlCol="0">
              <a:spAutoFit/>
            </a:bodyPr>
            <a:lstStyle/>
            <a:p>
              <a:r>
                <a:rPr lang="en-US" sz="1400" dirty="0" smtClean="0">
                  <a:solidFill>
                    <a:srgbClr val="5B6770"/>
                  </a:solidFill>
                </a:rPr>
                <a:t>94</a:t>
              </a:r>
            </a:p>
          </p:txBody>
        </p:sp>
        <p:sp>
          <p:nvSpPr>
            <p:cNvPr id="3" name="Oval 2"/>
            <p:cNvSpPr/>
            <p:nvPr/>
          </p:nvSpPr>
          <p:spPr>
            <a:xfrm>
              <a:off x="3055257" y="5573486"/>
              <a:ext cx="965199" cy="3556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Tree>
    <p:extLst>
      <p:ext uri="{BB962C8B-B14F-4D97-AF65-F5344CB8AC3E}">
        <p14:creationId xmlns:p14="http://schemas.microsoft.com/office/powerpoint/2010/main" val="1105063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Faster Response Impact</a:t>
            </a:r>
            <a:br>
              <a:rPr lang="en-US" dirty="0" smtClean="0"/>
            </a:b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FFFFFF"/>
                </a:solidFill>
              </a:rPr>
              <a:pPr/>
              <a:t>57</a:t>
            </a:fld>
            <a:endParaRPr lang="en-US">
              <a:solidFill>
                <a:srgbClr val="FFFFFF"/>
              </a:solidFill>
            </a:endParaRPr>
          </a:p>
        </p:txBody>
      </p:sp>
      <p:graphicFrame>
        <p:nvGraphicFramePr>
          <p:cNvPr id="5" name="Table 4"/>
          <p:cNvGraphicFramePr>
            <a:graphicFrameLocks noGrp="1"/>
          </p:cNvGraphicFramePr>
          <p:nvPr>
            <p:extLst/>
          </p:nvPr>
        </p:nvGraphicFramePr>
        <p:xfrm>
          <a:off x="2788920" y="1866900"/>
          <a:ext cx="3566160" cy="3124200"/>
        </p:xfrm>
        <a:graphic>
          <a:graphicData uri="http://schemas.openxmlformats.org/drawingml/2006/table">
            <a:tbl>
              <a:tblPr firstRow="1" firstCol="1" bandRow="1">
                <a:tableStyleId>{5C22544A-7EE6-4342-B048-85BDC9FD1C3A}</a:tableStyleId>
              </a:tblPr>
              <a:tblGrid>
                <a:gridCol w="1737360"/>
                <a:gridCol w="1828800"/>
              </a:tblGrid>
              <a:tr h="1284952">
                <a:tc>
                  <a:txBody>
                    <a:bodyPr/>
                    <a:lstStyle/>
                    <a:p>
                      <a:pPr algn="ctr"/>
                      <a:r>
                        <a:rPr lang="en-US" sz="1600" dirty="0" smtClean="0"/>
                        <a:t>Critical</a:t>
                      </a:r>
                      <a:r>
                        <a:rPr lang="en-US" sz="1600" baseline="0" dirty="0" smtClean="0"/>
                        <a:t> Inertia</a:t>
                      </a:r>
                      <a:endParaRPr lang="en-US" sz="1600" dirty="0"/>
                    </a:p>
                  </a:txBody>
                  <a:tcPr anchor="ctr"/>
                </a:tc>
                <a:tc>
                  <a:txBody>
                    <a:bodyPr/>
                    <a:lstStyle/>
                    <a:p>
                      <a:pPr algn="ctr"/>
                      <a:r>
                        <a:rPr lang="en-US" sz="1600" baseline="0" dirty="0" smtClean="0"/>
                        <a:t>UFLS @59.3Hz</a:t>
                      </a:r>
                      <a:endParaRPr lang="en-US" sz="1600" dirty="0"/>
                    </a:p>
                  </a:txBody>
                  <a:tcPr anchor="ctr"/>
                </a:tc>
              </a:tr>
              <a:tr h="919624">
                <a:tc>
                  <a:txBody>
                    <a:bodyPr/>
                    <a:lstStyle/>
                    <a:p>
                      <a:pPr algn="ctr"/>
                      <a:r>
                        <a:rPr lang="en-US" sz="1600" dirty="0" smtClean="0"/>
                        <a:t>0.42s</a:t>
                      </a:r>
                      <a:r>
                        <a:rPr lang="en-US" sz="1600" baseline="0" dirty="0" smtClean="0"/>
                        <a:t> LR Response Time</a:t>
                      </a:r>
                      <a:endParaRPr lang="en-US" sz="1600" dirty="0"/>
                    </a:p>
                  </a:txBody>
                  <a:tcPr anchor="ctr"/>
                </a:tc>
                <a:tc>
                  <a:txBody>
                    <a:bodyPr/>
                    <a:lstStyle/>
                    <a:p>
                      <a:pPr algn="ctr"/>
                      <a:r>
                        <a:rPr lang="en-US" sz="1800" dirty="0" smtClean="0">
                          <a:solidFill>
                            <a:schemeClr val="tx2"/>
                          </a:solidFill>
                          <a:sym typeface="Wingdings" panose="05000000000000000000" pitchFamily="2" charset="2"/>
                        </a:rPr>
                        <a:t>94 GW*s</a:t>
                      </a:r>
                      <a:endParaRPr lang="en-US" sz="1800" dirty="0">
                        <a:solidFill>
                          <a:schemeClr val="tx2"/>
                        </a:solidFill>
                      </a:endParaRPr>
                    </a:p>
                  </a:txBody>
                  <a:tcPr anchor="ctr"/>
                </a:tc>
              </a:tr>
              <a:tr h="919624">
                <a:tc>
                  <a:txBody>
                    <a:bodyPr/>
                    <a:lstStyle/>
                    <a:p>
                      <a:pPr algn="ctr"/>
                      <a:r>
                        <a:rPr lang="en-US" sz="1600" dirty="0" smtClean="0"/>
                        <a:t>0.25s</a:t>
                      </a:r>
                      <a:r>
                        <a:rPr lang="en-US" sz="1600" baseline="0" dirty="0" smtClean="0"/>
                        <a:t> LR Response Time</a:t>
                      </a:r>
                      <a:endParaRPr lang="en-US"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dirty="0" smtClean="0">
                        <a:solidFill>
                          <a:schemeClr val="tx2"/>
                        </a:solidFill>
                      </a:endParaRPr>
                    </a:p>
                  </a:txBody>
                  <a:tcPr anchor="ctr"/>
                </a:tc>
              </a:tr>
            </a:tbl>
          </a:graphicData>
        </a:graphic>
      </p:graphicFrame>
      <p:sp>
        <p:nvSpPr>
          <p:cNvPr id="6" name="TextBox 5"/>
          <p:cNvSpPr txBox="1"/>
          <p:nvPr/>
        </p:nvSpPr>
        <p:spPr>
          <a:xfrm>
            <a:off x="4868946" y="4346864"/>
            <a:ext cx="1107996" cy="369332"/>
          </a:xfrm>
          <a:prstGeom prst="rect">
            <a:avLst/>
          </a:prstGeom>
          <a:noFill/>
        </p:spPr>
        <p:txBody>
          <a:bodyPr wrap="none" rtlCol="0">
            <a:spAutoFit/>
          </a:bodyPr>
          <a:lstStyle/>
          <a:p>
            <a:r>
              <a:rPr lang="en-US" dirty="0" smtClean="0">
                <a:solidFill>
                  <a:srgbClr val="5B6770"/>
                </a:solidFill>
              </a:rPr>
              <a:t>68 GW*s</a:t>
            </a:r>
            <a:endParaRPr lang="en-US" dirty="0">
              <a:solidFill>
                <a:srgbClr val="5B6770"/>
              </a:solidFill>
            </a:endParaRPr>
          </a:p>
        </p:txBody>
      </p:sp>
    </p:spTree>
    <p:extLst>
      <p:ext uri="{BB962C8B-B14F-4D97-AF65-F5344CB8AC3E}">
        <p14:creationId xmlns:p14="http://schemas.microsoft.com/office/powerpoint/2010/main" val="1970595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Potential Parameter Changes</a:t>
            </a:r>
            <a:endParaRPr lang="en-US" dirty="0"/>
          </a:p>
        </p:txBody>
      </p:sp>
      <p:sp>
        <p:nvSpPr>
          <p:cNvPr id="4" name="Content Placeholder 3"/>
          <p:cNvSpPr>
            <a:spLocks noGrp="1"/>
          </p:cNvSpPr>
          <p:nvPr>
            <p:ph idx="1"/>
          </p:nvPr>
        </p:nvSpPr>
        <p:spPr/>
        <p:txBody>
          <a:bodyPr/>
          <a:lstStyle/>
          <a:p>
            <a:pPr marL="384175" indent="-342900">
              <a:buFont typeface="+mj-lt"/>
              <a:buAutoNum type="arabicPeriod" startAt="2"/>
            </a:pPr>
            <a:r>
              <a:rPr lang="en-US" dirty="0" smtClean="0"/>
              <a:t>UFLS </a:t>
            </a:r>
            <a:r>
              <a:rPr lang="en-US" dirty="0"/>
              <a:t>settings </a:t>
            </a:r>
          </a:p>
          <a:p>
            <a:pPr lvl="1"/>
            <a:r>
              <a:rPr lang="en-US" dirty="0" smtClean="0"/>
              <a:t>UFLS @ 59.3 Hz to UFLS @ 59.1 Hz</a:t>
            </a:r>
          </a:p>
          <a:p>
            <a:endParaRPr lang="en-US" dirty="0" smtClean="0"/>
          </a:p>
          <a:p>
            <a:endParaRPr lang="en-US" dirty="0" smtClean="0"/>
          </a:p>
        </p:txBody>
      </p:sp>
      <p:sp>
        <p:nvSpPr>
          <p:cNvPr id="2" name="Slide Number Placeholder 1"/>
          <p:cNvSpPr>
            <a:spLocks noGrp="1"/>
          </p:cNvSpPr>
          <p:nvPr>
            <p:ph type="sldNum" sz="quarter" idx="4"/>
          </p:nvPr>
        </p:nvSpPr>
        <p:spPr/>
        <p:txBody>
          <a:bodyPr/>
          <a:lstStyle/>
          <a:p>
            <a:fld id="{2066355A-084C-D24E-9AD2-7E4FC41EA627}" type="slidenum">
              <a:rPr lang="en-US" smtClean="0">
                <a:solidFill>
                  <a:srgbClr val="FFFFFF"/>
                </a:solidFill>
              </a:rPr>
              <a:pPr/>
              <a:t>58</a:t>
            </a:fld>
            <a:endParaRPr lang="en-US" dirty="0">
              <a:solidFill>
                <a:srgbClr val="FFFFFF"/>
              </a:solidFill>
            </a:endParaRPr>
          </a:p>
        </p:txBody>
      </p:sp>
    </p:spTree>
    <p:extLst>
      <p:ext uri="{BB962C8B-B14F-4D97-AF65-F5344CB8AC3E}">
        <p14:creationId xmlns:p14="http://schemas.microsoft.com/office/powerpoint/2010/main" val="333617044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Automatic Firm Load Shedding </a:t>
            </a:r>
            <a:r>
              <a:rPr lang="en-US" dirty="0" smtClean="0"/>
              <a:t>@ ERCOT</a:t>
            </a:r>
            <a:endParaRPr lang="en-US" dirty="0"/>
          </a:p>
        </p:txBody>
      </p:sp>
      <p:sp>
        <p:nvSpPr>
          <p:cNvPr id="3" name="Content Placeholder 2"/>
          <p:cNvSpPr>
            <a:spLocks noGrp="1"/>
          </p:cNvSpPr>
          <p:nvPr>
            <p:ph idx="1"/>
          </p:nvPr>
        </p:nvSpPr>
        <p:spPr/>
        <p:txBody>
          <a:bodyPr/>
          <a:lstStyle/>
          <a:p>
            <a:pPr marL="0" indent="0" algn="just">
              <a:buNone/>
            </a:pPr>
            <a:r>
              <a:rPr lang="en-US" b="1" dirty="0"/>
              <a:t>2.6.1 </a:t>
            </a:r>
            <a:r>
              <a:rPr lang="en-US" b="1" dirty="0" smtClean="0"/>
              <a:t>(1) </a:t>
            </a:r>
            <a:r>
              <a:rPr lang="en-US" dirty="0"/>
              <a:t>At least 25% of the ERCOT System Load that is not equipped with high-set under-frequency relays shall be equipped at all times with provisions for automatic under-frequency load shedding. The under-frequency relays shall be set to provide Load relief as follows</a:t>
            </a:r>
            <a:r>
              <a:rPr lang="en-US" sz="2000" dirty="0"/>
              <a:t>: </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FFFFFF"/>
                </a:solidFill>
              </a:rPr>
              <a:pPr/>
              <a:t>59</a:t>
            </a:fld>
            <a:endParaRPr lang="en-US">
              <a:solidFill>
                <a:srgbClr val="FFFFFF"/>
              </a:solidFill>
            </a:endParaRPr>
          </a:p>
        </p:txBody>
      </p:sp>
      <p:graphicFrame>
        <p:nvGraphicFramePr>
          <p:cNvPr id="5" name="Table 4"/>
          <p:cNvGraphicFramePr>
            <a:graphicFrameLocks noGrp="1"/>
          </p:cNvGraphicFramePr>
          <p:nvPr>
            <p:extLst/>
          </p:nvPr>
        </p:nvGraphicFramePr>
        <p:xfrm>
          <a:off x="342900" y="2340428"/>
          <a:ext cx="8458200" cy="2438400"/>
        </p:xfrm>
        <a:graphic>
          <a:graphicData uri="http://schemas.openxmlformats.org/drawingml/2006/table">
            <a:tbl>
              <a:tblPr firstRow="1" bandRow="1">
                <a:tableStyleId>{5C22544A-7EE6-4342-B048-85BDC9FD1C3A}</a:tableStyleId>
              </a:tblPr>
              <a:tblGrid>
                <a:gridCol w="1626577"/>
                <a:gridCol w="6831623"/>
              </a:tblGrid>
              <a:tr h="6096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u="none" strike="noStrike" kern="1200" baseline="0" dirty="0" smtClean="0"/>
                        <a:t>Threshold </a:t>
                      </a:r>
                      <a:endParaRPr lang="en-US"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u="none" strike="noStrike" kern="1200" baseline="0" dirty="0" smtClean="0"/>
                        <a:t>Load Relief </a:t>
                      </a:r>
                      <a:endParaRPr lang="en-US" sz="1400" dirty="0"/>
                    </a:p>
                  </a:txBody>
                  <a:tcPr anchor="ctr"/>
                </a:tc>
              </a:tr>
              <a:tr h="6096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u="none" strike="noStrike" kern="1200" baseline="0" dirty="0" smtClean="0">
                          <a:solidFill>
                            <a:schemeClr val="tx2"/>
                          </a:solidFill>
                        </a:rPr>
                        <a:t>59.3 Hz 	</a:t>
                      </a:r>
                      <a:endParaRPr lang="en-US" sz="1400" dirty="0">
                        <a:solidFill>
                          <a:schemeClr val="tx2"/>
                        </a:solidFill>
                      </a:endParaRPr>
                    </a:p>
                  </a:txBody>
                  <a:tcPr anchor="ctr"/>
                </a:tc>
                <a:tc>
                  <a:txBody>
                    <a:bodyPr/>
                    <a:lstStyle/>
                    <a:p>
                      <a:pPr algn="l"/>
                      <a:r>
                        <a:rPr lang="en-US" sz="1600" u="none" strike="noStrike" kern="1200" baseline="0" dirty="0" smtClean="0">
                          <a:solidFill>
                            <a:schemeClr val="tx2"/>
                          </a:solidFill>
                        </a:rPr>
                        <a:t>5% of the ERCOT System Load (Total 5%)	</a:t>
                      </a:r>
                      <a:endParaRPr lang="en-US" sz="1400" dirty="0">
                        <a:solidFill>
                          <a:schemeClr val="tx2"/>
                        </a:solidFill>
                      </a:endParaRPr>
                    </a:p>
                  </a:txBody>
                  <a:tcPr anchor="ctr"/>
                </a:tc>
              </a:tr>
              <a:tr h="6096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u="none" strike="noStrike" kern="1200" baseline="0" dirty="0" smtClean="0">
                          <a:solidFill>
                            <a:schemeClr val="tx2"/>
                          </a:solidFill>
                        </a:rPr>
                        <a:t>58.9 Hz 	</a:t>
                      </a:r>
                      <a:endParaRPr lang="en-US" sz="1400" dirty="0">
                        <a:solidFill>
                          <a:schemeClr val="tx2"/>
                        </a:solidFill>
                      </a:endParaRPr>
                    </a:p>
                  </a:txBody>
                  <a:tcPr anchor="ctr"/>
                </a:tc>
                <a:tc>
                  <a:txBody>
                    <a:bodyPr/>
                    <a:lstStyle/>
                    <a:p>
                      <a:pPr algn="l"/>
                      <a:r>
                        <a:rPr lang="en-US" sz="1600" u="none" strike="noStrike" kern="1200" baseline="0" dirty="0" smtClean="0">
                          <a:solidFill>
                            <a:schemeClr val="tx2"/>
                          </a:solidFill>
                        </a:rPr>
                        <a:t>An additional 10% of the ERCOT System Load (Total 15%) </a:t>
                      </a:r>
                      <a:endParaRPr lang="en-US" sz="1400" dirty="0">
                        <a:solidFill>
                          <a:schemeClr val="tx2"/>
                        </a:solidFill>
                      </a:endParaRPr>
                    </a:p>
                  </a:txBody>
                  <a:tcPr anchor="ctr"/>
                </a:tc>
              </a:tr>
              <a:tr h="6096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u="none" strike="noStrike" kern="1200" baseline="0" dirty="0" smtClean="0">
                          <a:solidFill>
                            <a:schemeClr val="tx2"/>
                          </a:solidFill>
                        </a:rPr>
                        <a:t>58.5 Hz 	</a:t>
                      </a:r>
                    </a:p>
                    <a:p>
                      <a:pPr algn="ctr"/>
                      <a:endParaRPr lang="en-US" sz="1400" dirty="0">
                        <a:solidFill>
                          <a:schemeClr val="tx2"/>
                        </a:solidFill>
                      </a:endParaRPr>
                    </a:p>
                  </a:txBody>
                  <a:tcPr anchor="ctr"/>
                </a:tc>
                <a:tc>
                  <a:txBody>
                    <a:bodyPr/>
                    <a:lstStyle/>
                    <a:p>
                      <a:pPr algn="l"/>
                      <a:r>
                        <a:rPr lang="en-US" sz="1600" u="none" strike="noStrike" kern="1200" baseline="0" dirty="0" smtClean="0">
                          <a:solidFill>
                            <a:schemeClr val="tx2"/>
                          </a:solidFill>
                        </a:rPr>
                        <a:t>An additional 10% of the ERCOT System Load (Total 25%) </a:t>
                      </a:r>
                      <a:endParaRPr lang="en-US" sz="1400" dirty="0">
                        <a:solidFill>
                          <a:schemeClr val="tx2"/>
                        </a:solidFill>
                      </a:endParaRPr>
                    </a:p>
                  </a:txBody>
                  <a:tcPr anchor="ctr"/>
                </a:tc>
              </a:tr>
            </a:tbl>
          </a:graphicData>
        </a:graphic>
      </p:graphicFrame>
    </p:spTree>
    <p:extLst>
      <p:ext uri="{BB962C8B-B14F-4D97-AF65-F5344CB8AC3E}">
        <p14:creationId xmlns:p14="http://schemas.microsoft.com/office/powerpoint/2010/main" val="30393060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8"/>
          <p:cNvSpPr>
            <a:spLocks noGrp="1"/>
          </p:cNvSpPr>
          <p:nvPr>
            <p:ph type="title"/>
          </p:nvPr>
        </p:nvSpPr>
        <p:spPr/>
        <p:txBody>
          <a:bodyPr/>
          <a:lstStyle/>
          <a:p>
            <a:pPr algn="l"/>
            <a:r>
              <a:rPr lang="en-US" altLang="en-US" dirty="0" smtClean="0"/>
              <a:t>Inertial Effect</a:t>
            </a:r>
            <a:endParaRPr lang="en-US" altLang="en-US" dirty="0"/>
          </a:p>
        </p:txBody>
      </p:sp>
      <p:sp>
        <p:nvSpPr>
          <p:cNvPr id="8" name="Content Placeholder 7"/>
          <p:cNvSpPr>
            <a:spLocks noGrp="1"/>
          </p:cNvSpPr>
          <p:nvPr>
            <p:ph idx="1"/>
          </p:nvPr>
        </p:nvSpPr>
        <p:spPr/>
        <p:txBody>
          <a:bodyPr>
            <a:normAutofit/>
          </a:bodyPr>
          <a:lstStyle/>
          <a:p>
            <a:pPr marL="457200" lvl="1" indent="0">
              <a:buFont typeface="Arial" charset="0"/>
              <a:buNone/>
              <a:defRPr/>
            </a:pPr>
            <a:endParaRPr lang="en-US" sz="1600" b="1" kern="0" dirty="0" smtClean="0"/>
          </a:p>
          <a:p>
            <a:pPr lvl="2">
              <a:defRPr/>
            </a:pPr>
            <a:endParaRPr lang="en-US" sz="1200" b="1" kern="0" dirty="0" smtClean="0"/>
          </a:p>
        </p:txBody>
      </p:sp>
      <p:sp>
        <p:nvSpPr>
          <p:cNvPr id="2" name="Slide Number Placeholder 1"/>
          <p:cNvSpPr>
            <a:spLocks noGrp="1"/>
          </p:cNvSpPr>
          <p:nvPr>
            <p:ph type="sldNum" sz="quarter" idx="4"/>
          </p:nvPr>
        </p:nvSpPr>
        <p:spPr/>
        <p:txBody>
          <a:bodyPr/>
          <a:lstStyle/>
          <a:p>
            <a:fld id="{1D93BD3E-1E9A-4970-A6F7-E7AC52762E0C}" type="slidenum">
              <a:rPr lang="en-US" smtClean="0"/>
              <a:pPr/>
              <a:t>6</a:t>
            </a:fld>
            <a:endParaRPr lang="en-US"/>
          </a:p>
        </p:txBody>
      </p:sp>
      <p:pic>
        <p:nvPicPr>
          <p:cNvPr id="1843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005" y="914400"/>
            <a:ext cx="7915275" cy="4893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p:nvPr/>
        </p:nvCxnSpPr>
        <p:spPr>
          <a:xfrm>
            <a:off x="1808922" y="2007704"/>
            <a:ext cx="298174" cy="2961861"/>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8" name="Curved Connector 17"/>
          <p:cNvCxnSpPr/>
          <p:nvPr/>
        </p:nvCxnSpPr>
        <p:spPr>
          <a:xfrm rot="10800000" flipV="1">
            <a:off x="1958009" y="2395329"/>
            <a:ext cx="1512004" cy="586409"/>
          </a:xfrm>
          <a:prstGeom prst="curvedConnector3">
            <a:avLst>
              <a:gd name="adj1" fmla="val 5000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460945" y="2187645"/>
            <a:ext cx="3734986" cy="1200329"/>
          </a:xfrm>
          <a:prstGeom prst="rect">
            <a:avLst/>
          </a:prstGeom>
          <a:solidFill>
            <a:schemeClr val="bg1"/>
          </a:solidFill>
        </p:spPr>
        <p:txBody>
          <a:bodyPr wrap="square" rtlCol="0">
            <a:spAutoFit/>
          </a:bodyPr>
          <a:lstStyle/>
          <a:p>
            <a:r>
              <a:rPr lang="en-US" dirty="0" smtClean="0">
                <a:solidFill>
                  <a:srgbClr val="FF0000"/>
                </a:solidFill>
              </a:rPr>
              <a:t>Initial rate of change of frequency (</a:t>
            </a:r>
            <a:r>
              <a:rPr lang="en-US" dirty="0" err="1" smtClean="0">
                <a:solidFill>
                  <a:srgbClr val="FF0000"/>
                </a:solidFill>
              </a:rPr>
              <a:t>RoCoF</a:t>
            </a:r>
            <a:r>
              <a:rPr lang="en-US" dirty="0" smtClean="0">
                <a:solidFill>
                  <a:srgbClr val="FF0000"/>
                </a:solidFill>
              </a:rPr>
              <a:t>) prior to any resource response is solely a function of inerti</a:t>
            </a:r>
            <a:r>
              <a:rPr lang="en-US" dirty="0">
                <a:solidFill>
                  <a:srgbClr val="FF0000"/>
                </a:solidFill>
              </a:rPr>
              <a:t>a</a:t>
            </a:r>
          </a:p>
        </p:txBody>
      </p:sp>
    </p:spTree>
    <p:extLst>
      <p:ext uri="{BB962C8B-B14F-4D97-AF65-F5344CB8AC3E}">
        <p14:creationId xmlns:p14="http://schemas.microsoft.com/office/powerpoint/2010/main" val="401796529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Generators </a:t>
            </a:r>
            <a:r>
              <a:rPr lang="en-US" sz="2400" dirty="0" smtClean="0"/>
              <a:t>Under-frequency Protection @ ERCOT</a:t>
            </a:r>
            <a:endParaRPr lang="en-US" sz="2400" dirty="0"/>
          </a:p>
        </p:txBody>
      </p:sp>
      <p:sp>
        <p:nvSpPr>
          <p:cNvPr id="3" name="Content Placeholder 2"/>
          <p:cNvSpPr>
            <a:spLocks noGrp="1"/>
          </p:cNvSpPr>
          <p:nvPr>
            <p:ph idx="1"/>
          </p:nvPr>
        </p:nvSpPr>
        <p:spPr/>
        <p:txBody>
          <a:bodyPr/>
          <a:lstStyle/>
          <a:p>
            <a:pPr marL="0" indent="0" algn="just">
              <a:buNone/>
            </a:pPr>
            <a:r>
              <a:rPr lang="en-US" sz="1800" b="1" dirty="0" smtClean="0"/>
              <a:t>2.6.2 (1) </a:t>
            </a:r>
            <a:r>
              <a:rPr lang="en-US" sz="1800" dirty="0" smtClean="0"/>
              <a:t>If </a:t>
            </a:r>
            <a:r>
              <a:rPr lang="en-US" sz="1800" dirty="0"/>
              <a:t>under-frequency relays are installed, these relays shall be set such that the automatic removal of individual Generation Resources from the ERCOT System meets the following requirements: </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FFFFFF"/>
                </a:solidFill>
              </a:rPr>
              <a:pPr/>
              <a:t>60</a:t>
            </a:fld>
            <a:endParaRPr lang="en-US">
              <a:solidFill>
                <a:srgbClr val="FFFFFF"/>
              </a:solidFill>
            </a:endParaRPr>
          </a:p>
        </p:txBody>
      </p:sp>
      <p:graphicFrame>
        <p:nvGraphicFramePr>
          <p:cNvPr id="5" name="Table 4"/>
          <p:cNvGraphicFramePr>
            <a:graphicFrameLocks noGrp="1"/>
          </p:cNvGraphicFramePr>
          <p:nvPr>
            <p:extLst/>
          </p:nvPr>
        </p:nvGraphicFramePr>
        <p:xfrm>
          <a:off x="381000" y="2057400"/>
          <a:ext cx="8458200" cy="3474720"/>
        </p:xfrm>
        <a:graphic>
          <a:graphicData uri="http://schemas.openxmlformats.org/drawingml/2006/table">
            <a:tbl>
              <a:tblPr firstRow="1" bandRow="1">
                <a:tableStyleId>{5C22544A-7EE6-4342-B048-85BDC9FD1C3A}</a:tableStyleId>
              </a:tblPr>
              <a:tblGrid>
                <a:gridCol w="4158343"/>
                <a:gridCol w="4299857"/>
              </a:tblGrid>
              <a:tr h="5791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u="none" strike="noStrike" kern="1200" baseline="0" dirty="0" smtClean="0"/>
                        <a:t>Frequency Range 	</a:t>
                      </a:r>
                      <a:endParaRPr lang="en-US" sz="1600" dirty="0"/>
                    </a:p>
                  </a:txBody>
                  <a:tcPr anchor="ctr"/>
                </a:tc>
                <a:tc>
                  <a:txBody>
                    <a:bodyPr/>
                    <a:lstStyle/>
                    <a:p>
                      <a:pPr algn="ctr"/>
                      <a:r>
                        <a:rPr lang="en-US" sz="1600" u="none" strike="noStrike" kern="1200" baseline="0" dirty="0" smtClean="0"/>
                        <a:t>Delay to Trip </a:t>
                      </a:r>
                      <a:endParaRPr lang="en-US" sz="1600" dirty="0"/>
                    </a:p>
                  </a:txBody>
                  <a:tcPr anchor="ctr"/>
                </a:tc>
              </a:tr>
              <a:tr h="5791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u="none" strike="noStrike" kern="1200" baseline="0" dirty="0" smtClean="0">
                          <a:solidFill>
                            <a:schemeClr val="tx2"/>
                          </a:solidFill>
                        </a:rPr>
                        <a:t>Above 59.4 Hz 	</a:t>
                      </a:r>
                      <a:endParaRPr lang="en-US" sz="1600" dirty="0">
                        <a:solidFill>
                          <a:schemeClr val="tx2"/>
                        </a:solidFill>
                      </a:endParaRPr>
                    </a:p>
                  </a:txBody>
                  <a:tcPr anchor="ctr"/>
                </a:tc>
                <a:tc>
                  <a:txBody>
                    <a:bodyPr/>
                    <a:lstStyle/>
                    <a:p>
                      <a:pPr algn="ctr"/>
                      <a:r>
                        <a:rPr lang="en-US" sz="1600" u="none" strike="noStrike" kern="1200" baseline="0" dirty="0" smtClean="0">
                          <a:solidFill>
                            <a:schemeClr val="tx2"/>
                          </a:solidFill>
                        </a:rPr>
                        <a:t>No automatic tripping (Continuous operation) </a:t>
                      </a:r>
                      <a:endParaRPr lang="en-US" sz="1600" dirty="0">
                        <a:solidFill>
                          <a:schemeClr val="tx2"/>
                        </a:solidFill>
                      </a:endParaRPr>
                    </a:p>
                  </a:txBody>
                  <a:tcPr anchor="ctr"/>
                </a:tc>
              </a:tr>
              <a:tr h="579120">
                <a:tc>
                  <a:txBody>
                    <a:bodyPr/>
                    <a:lstStyle/>
                    <a:p>
                      <a:pPr algn="ctr"/>
                      <a:r>
                        <a:rPr lang="en-US" sz="1600" u="none" strike="noStrike" kern="1200" baseline="0" dirty="0" smtClean="0">
                          <a:solidFill>
                            <a:schemeClr val="tx2"/>
                          </a:solidFill>
                        </a:rPr>
                        <a:t>Above 58.4 Hz up to And including 59.4 Hz </a:t>
                      </a:r>
                      <a:endParaRPr lang="en-US" sz="1600" dirty="0">
                        <a:solidFill>
                          <a:schemeClr val="tx2"/>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u="none" strike="noStrike" kern="1200" baseline="0" dirty="0" smtClean="0">
                          <a:solidFill>
                            <a:schemeClr val="tx2"/>
                          </a:solidFill>
                        </a:rPr>
                        <a:t>Not less than 9 minutes </a:t>
                      </a:r>
                      <a:endParaRPr lang="en-US" sz="1600" dirty="0">
                        <a:solidFill>
                          <a:schemeClr val="tx2"/>
                        </a:solidFill>
                      </a:endParaRPr>
                    </a:p>
                  </a:txBody>
                  <a:tcPr anchor="ctr"/>
                </a:tc>
              </a:tr>
              <a:tr h="579120">
                <a:tc>
                  <a:txBody>
                    <a:bodyPr/>
                    <a:lstStyle/>
                    <a:p>
                      <a:pPr algn="ctr"/>
                      <a:r>
                        <a:rPr lang="en-US" sz="1600" u="none" strike="noStrike" kern="1200" baseline="0" dirty="0" smtClean="0">
                          <a:solidFill>
                            <a:schemeClr val="tx2"/>
                          </a:solidFill>
                        </a:rPr>
                        <a:t>Above 58.0 Hz up to And including 58.4 Hz </a:t>
                      </a:r>
                      <a:endParaRPr lang="en-US" sz="1600" dirty="0">
                        <a:solidFill>
                          <a:schemeClr val="tx2"/>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u="none" strike="noStrike" kern="1200" baseline="0" dirty="0" smtClean="0">
                          <a:solidFill>
                            <a:schemeClr val="tx2"/>
                          </a:solidFill>
                        </a:rPr>
                        <a:t>Not less than 30 seconds</a:t>
                      </a:r>
                      <a:endParaRPr lang="en-US" sz="1600" dirty="0">
                        <a:solidFill>
                          <a:schemeClr val="tx2"/>
                        </a:solidFill>
                      </a:endParaRPr>
                    </a:p>
                  </a:txBody>
                  <a:tcPr anchor="ctr"/>
                </a:tc>
              </a:tr>
              <a:tr h="579120">
                <a:tc>
                  <a:txBody>
                    <a:bodyPr/>
                    <a:lstStyle/>
                    <a:p>
                      <a:pPr algn="ctr"/>
                      <a:r>
                        <a:rPr lang="en-US" sz="1600" u="none" strike="noStrike" kern="1200" baseline="0" dirty="0" smtClean="0">
                          <a:solidFill>
                            <a:schemeClr val="tx2"/>
                          </a:solidFill>
                        </a:rPr>
                        <a:t>Above 57.5 Hz up to And including 58.0 Hz </a:t>
                      </a:r>
                      <a:endParaRPr lang="en-US" sz="1600" dirty="0">
                        <a:solidFill>
                          <a:schemeClr val="tx2"/>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u="none" strike="noStrike" kern="1200" baseline="0" dirty="0" smtClean="0">
                          <a:solidFill>
                            <a:schemeClr val="tx2"/>
                          </a:solidFill>
                        </a:rPr>
                        <a:t>Not less than 2 seconds</a:t>
                      </a:r>
                    </a:p>
                    <a:p>
                      <a:pPr algn="ctr"/>
                      <a:endParaRPr lang="en-US" sz="1600" dirty="0">
                        <a:solidFill>
                          <a:schemeClr val="tx2"/>
                        </a:solidFill>
                      </a:endParaRPr>
                    </a:p>
                  </a:txBody>
                  <a:tcPr anchor="ctr"/>
                </a:tc>
              </a:tr>
              <a:tr h="5791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u="none" strike="noStrike" kern="1200" baseline="0" dirty="0" smtClean="0">
                          <a:solidFill>
                            <a:schemeClr val="tx2"/>
                          </a:solidFill>
                        </a:rPr>
                        <a:t>57.5 Hz or below 	</a:t>
                      </a:r>
                      <a:endParaRPr lang="en-US" sz="1600" dirty="0">
                        <a:solidFill>
                          <a:schemeClr val="tx2"/>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u="none" strike="noStrike" kern="1200" baseline="0" dirty="0" smtClean="0">
                          <a:solidFill>
                            <a:schemeClr val="tx2"/>
                          </a:solidFill>
                        </a:rPr>
                        <a:t>No time delay required </a:t>
                      </a:r>
                      <a:endParaRPr lang="en-US" sz="1600" dirty="0">
                        <a:solidFill>
                          <a:schemeClr val="tx2"/>
                        </a:solidFill>
                      </a:endParaRPr>
                    </a:p>
                  </a:txBody>
                  <a:tcPr anchor="ctr"/>
                </a:tc>
              </a:tr>
            </a:tbl>
          </a:graphicData>
        </a:graphic>
      </p:graphicFrame>
    </p:spTree>
    <p:extLst>
      <p:ext uri="{BB962C8B-B14F-4D97-AF65-F5344CB8AC3E}">
        <p14:creationId xmlns:p14="http://schemas.microsoft.com/office/powerpoint/2010/main" val="330188662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Worldwide Comparison of UFLS Settings</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FFFFFF"/>
                </a:solidFill>
              </a:rPr>
              <a:pPr/>
              <a:t>61</a:t>
            </a:fld>
            <a:endParaRPr lang="en-US">
              <a:solidFill>
                <a:srgbClr val="FFFFFF"/>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944856341"/>
              </p:ext>
            </p:extLst>
          </p:nvPr>
        </p:nvGraphicFramePr>
        <p:xfrm>
          <a:off x="380998" y="1375283"/>
          <a:ext cx="8382004" cy="4311794"/>
        </p:xfrm>
        <a:graphic>
          <a:graphicData uri="http://schemas.openxmlformats.org/drawingml/2006/table">
            <a:tbl>
              <a:tblPr firstRow="1" firstCol="1" bandRow="1">
                <a:tableStyleId>{BC89EF96-8CEA-46FF-86C4-4CE0E7609802}</a:tableStyleId>
              </a:tblPr>
              <a:tblGrid>
                <a:gridCol w="1936029"/>
                <a:gridCol w="1041790"/>
                <a:gridCol w="1102895"/>
                <a:gridCol w="1433763"/>
                <a:gridCol w="1213184"/>
                <a:gridCol w="1654343"/>
              </a:tblGrid>
              <a:tr h="1411490">
                <a:tc>
                  <a:txBody>
                    <a:bodyPr/>
                    <a:lstStyle/>
                    <a:p>
                      <a:pPr algn="ctr"/>
                      <a:endParaRPr lang="en-US" sz="1100" dirty="0">
                        <a:effectLst/>
                        <a:latin typeface="Calibri" panose="020F0502020204030204" pitchFamily="34" charset="0"/>
                      </a:endParaRPr>
                    </a:p>
                  </a:txBody>
                  <a:tcPr marL="63517" marR="63517" marT="0" marB="0" anchor="ctr">
                    <a:lnL w="12700" cmpd="sng">
                      <a:noFill/>
                    </a:lnL>
                    <a:lnR w="19050" cap="flat" cmpd="sng" algn="ctr">
                      <a:solidFill>
                        <a:schemeClr val="bg1"/>
                      </a:solidFill>
                      <a:prstDash val="solid"/>
                      <a:round/>
                      <a:headEnd type="none" w="med" len="med"/>
                      <a:tailEnd type="none" w="med" len="med"/>
                    </a:lnR>
                    <a:lnT w="12700" cmpd="sng">
                      <a:noFill/>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gn="ctr">
                        <a:spcBef>
                          <a:spcPts val="0"/>
                        </a:spcBef>
                        <a:spcAft>
                          <a:spcPts val="0"/>
                        </a:spcAft>
                      </a:pPr>
                      <a:r>
                        <a:rPr lang="en-US" sz="1400" cap="small" baseline="0" dirty="0">
                          <a:solidFill>
                            <a:schemeClr val="bg1"/>
                          </a:solidFill>
                          <a:effectLst/>
                        </a:rPr>
                        <a:t>Max (GW)</a:t>
                      </a:r>
                      <a:endParaRPr lang="en-US" sz="1400" cap="small" baseline="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17" marR="63517"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mpd="sng">
                      <a:noFill/>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gn="ctr">
                        <a:spcBef>
                          <a:spcPts val="0"/>
                        </a:spcBef>
                        <a:spcAft>
                          <a:spcPts val="0"/>
                        </a:spcAft>
                      </a:pPr>
                      <a:r>
                        <a:rPr lang="en-US" sz="1400" cap="small" baseline="0" dirty="0">
                          <a:solidFill>
                            <a:schemeClr val="bg1"/>
                          </a:solidFill>
                          <a:effectLst/>
                        </a:rPr>
                        <a:t>Min (GW)</a:t>
                      </a:r>
                      <a:endParaRPr lang="en-US" sz="1400" cap="small" baseline="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17" marR="63517"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mpd="sng">
                      <a:noFill/>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gn="ctr">
                        <a:spcBef>
                          <a:spcPts val="0"/>
                        </a:spcBef>
                        <a:spcAft>
                          <a:spcPts val="0"/>
                        </a:spcAft>
                      </a:pPr>
                      <a:r>
                        <a:rPr lang="en-US" sz="1400" cap="small" baseline="0" dirty="0" smtClean="0">
                          <a:solidFill>
                            <a:schemeClr val="bg1"/>
                          </a:solidFill>
                          <a:effectLst/>
                        </a:rPr>
                        <a:t>Resource Contingency Criteria, under frequency </a:t>
                      </a:r>
                      <a:r>
                        <a:rPr lang="en-US" sz="1400" cap="small" baseline="0" dirty="0">
                          <a:solidFill>
                            <a:schemeClr val="bg1"/>
                          </a:solidFill>
                          <a:effectLst/>
                        </a:rPr>
                        <a:t>MW</a:t>
                      </a:r>
                      <a:endParaRPr lang="en-US" sz="1400" cap="small" baseline="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17" marR="63517"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mpd="sng">
                      <a:noFill/>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gn="ctr">
                        <a:spcBef>
                          <a:spcPts val="0"/>
                        </a:spcBef>
                        <a:spcAft>
                          <a:spcPts val="0"/>
                        </a:spcAft>
                      </a:pPr>
                      <a:r>
                        <a:rPr lang="en-US" sz="1400" cap="small" baseline="0" dirty="0">
                          <a:solidFill>
                            <a:schemeClr val="bg1"/>
                          </a:solidFill>
                          <a:effectLst/>
                        </a:rPr>
                        <a:t>UFLS Frequency </a:t>
                      </a:r>
                      <a:endParaRPr lang="en-US" sz="1400" cap="small" baseline="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17" marR="63517"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mpd="sng">
                      <a:noFill/>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gn="ctr">
                        <a:spcBef>
                          <a:spcPts val="0"/>
                        </a:spcBef>
                        <a:spcAft>
                          <a:spcPts val="0"/>
                        </a:spcAft>
                      </a:pPr>
                      <a:r>
                        <a:rPr lang="en-US" sz="1400" cap="small" baseline="0" dirty="0">
                          <a:solidFill>
                            <a:schemeClr val="bg1"/>
                          </a:solidFill>
                          <a:effectLst/>
                        </a:rPr>
                        <a:t>UFLS Frequency on 60 Hz reference</a:t>
                      </a:r>
                      <a:endParaRPr lang="en-US" sz="1400" cap="small" baseline="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17" marR="63517" marT="0" marB="0" anchor="ctr">
                    <a:lnL w="19050" cap="flat" cmpd="sng" algn="ctr">
                      <a:solidFill>
                        <a:schemeClr val="bg1"/>
                      </a:solidFill>
                      <a:prstDash val="solid"/>
                      <a:round/>
                      <a:headEnd type="none" w="med" len="med"/>
                      <a:tailEnd type="none" w="med" len="med"/>
                    </a:lnL>
                    <a:lnR w="12700" cmpd="sng">
                      <a:noFill/>
                    </a:lnR>
                    <a:lnT w="12700" cmpd="sng">
                      <a:noFill/>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176436">
                <a:tc>
                  <a:txBody>
                    <a:bodyPr/>
                    <a:lstStyle/>
                    <a:p>
                      <a:pPr marL="0" marR="0" algn="ctr">
                        <a:spcBef>
                          <a:spcPts val="0"/>
                        </a:spcBef>
                        <a:spcAft>
                          <a:spcPts val="0"/>
                        </a:spcAft>
                      </a:pPr>
                      <a:r>
                        <a:rPr lang="en-US" sz="1200" cap="small" baseline="0" dirty="0">
                          <a:solidFill>
                            <a:schemeClr val="accent2"/>
                          </a:solidFill>
                          <a:effectLst/>
                        </a:rPr>
                        <a:t>Nordic TSOs</a:t>
                      </a:r>
                      <a:endParaRPr lang="en-US" sz="1200" cap="small" baseline="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17" marR="63517" marT="0" marB="0" anchor="ctr">
                    <a:lnL w="12700" cmpd="sng">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dirty="0">
                          <a:solidFill>
                            <a:schemeClr val="accent2"/>
                          </a:solidFill>
                          <a:effectLst/>
                        </a:rPr>
                        <a:t>70.00</a:t>
                      </a:r>
                      <a:endParaRPr lang="en-US" sz="12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17" marR="63517"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dirty="0">
                          <a:solidFill>
                            <a:schemeClr val="accent2"/>
                          </a:solidFill>
                          <a:effectLst/>
                        </a:rPr>
                        <a:t>25.00</a:t>
                      </a:r>
                      <a:endParaRPr lang="en-US" sz="12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17" marR="63517"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dirty="0">
                          <a:solidFill>
                            <a:schemeClr val="accent2"/>
                          </a:solidFill>
                          <a:effectLst/>
                        </a:rPr>
                        <a:t>1450</a:t>
                      </a:r>
                      <a:endParaRPr lang="en-US" sz="12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17" marR="63517"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a:solidFill>
                            <a:schemeClr val="accent2"/>
                          </a:solidFill>
                          <a:effectLst/>
                        </a:rPr>
                        <a:t>48.8</a:t>
                      </a:r>
                      <a:endParaRPr lang="en-US" sz="120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17" marR="63517"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a:solidFill>
                            <a:schemeClr val="accent2"/>
                          </a:solidFill>
                          <a:effectLst/>
                        </a:rPr>
                        <a:t>58.56</a:t>
                      </a:r>
                      <a:endParaRPr lang="en-US" sz="120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17" marR="63517" marT="0" marB="0" anchor="ctr">
                    <a:lnL w="19050" cap="flat" cmpd="sng" algn="ctr">
                      <a:solidFill>
                        <a:schemeClr val="bg1"/>
                      </a:solidFill>
                      <a:prstDash val="solid"/>
                      <a:round/>
                      <a:headEnd type="none" w="med" len="med"/>
                      <a:tailEnd type="none" w="med" len="med"/>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176436">
                <a:tc>
                  <a:txBody>
                    <a:bodyPr/>
                    <a:lstStyle/>
                    <a:p>
                      <a:pPr marL="0" marR="0" algn="ctr">
                        <a:spcBef>
                          <a:spcPts val="0"/>
                        </a:spcBef>
                        <a:spcAft>
                          <a:spcPts val="0"/>
                        </a:spcAft>
                      </a:pPr>
                      <a:r>
                        <a:rPr lang="en-US" sz="1200" cap="small" baseline="0" dirty="0">
                          <a:solidFill>
                            <a:schemeClr val="accent2"/>
                          </a:solidFill>
                          <a:effectLst/>
                        </a:rPr>
                        <a:t>ERCOT</a:t>
                      </a:r>
                      <a:endParaRPr lang="en-US" sz="1200" cap="small" baseline="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17" marR="63517" marT="0" marB="0" anchor="ctr">
                    <a:lnL w="12700" cmpd="sng">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dirty="0">
                          <a:solidFill>
                            <a:schemeClr val="accent2"/>
                          </a:solidFill>
                          <a:effectLst/>
                        </a:rPr>
                        <a:t>69.86</a:t>
                      </a:r>
                      <a:endParaRPr lang="en-US" sz="12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17" marR="63517"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dirty="0">
                          <a:solidFill>
                            <a:schemeClr val="accent2"/>
                          </a:solidFill>
                          <a:effectLst/>
                        </a:rPr>
                        <a:t>24.17</a:t>
                      </a:r>
                      <a:endParaRPr lang="en-US" sz="12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17" marR="63517"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dirty="0">
                          <a:solidFill>
                            <a:schemeClr val="accent2"/>
                          </a:solidFill>
                          <a:effectLst/>
                        </a:rPr>
                        <a:t>2752</a:t>
                      </a:r>
                      <a:endParaRPr lang="en-US" sz="12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17" marR="63517"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dirty="0">
                          <a:solidFill>
                            <a:schemeClr val="accent2"/>
                          </a:solidFill>
                          <a:effectLst/>
                        </a:rPr>
                        <a:t>59.3</a:t>
                      </a:r>
                      <a:endParaRPr lang="en-US" sz="12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17" marR="63517"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dirty="0">
                          <a:solidFill>
                            <a:schemeClr val="accent2"/>
                          </a:solidFill>
                          <a:effectLst/>
                        </a:rPr>
                        <a:t>59.3</a:t>
                      </a:r>
                      <a:endParaRPr lang="en-US" sz="1200" b="1"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17" marR="63517" marT="0" marB="0" anchor="ctr">
                    <a:lnL w="19050" cap="flat" cmpd="sng" algn="ctr">
                      <a:solidFill>
                        <a:schemeClr val="bg1"/>
                      </a:solidFill>
                      <a:prstDash val="solid"/>
                      <a:round/>
                      <a:headEnd type="none" w="med" len="med"/>
                      <a:tailEnd type="none" w="med" len="med"/>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176436">
                <a:tc>
                  <a:txBody>
                    <a:bodyPr/>
                    <a:lstStyle/>
                    <a:p>
                      <a:pPr marL="0" marR="0" algn="ctr">
                        <a:spcBef>
                          <a:spcPts val="0"/>
                        </a:spcBef>
                        <a:spcAft>
                          <a:spcPts val="0"/>
                        </a:spcAft>
                      </a:pPr>
                      <a:r>
                        <a:rPr lang="en-US" sz="1200" cap="small" baseline="0" dirty="0">
                          <a:solidFill>
                            <a:schemeClr val="accent2"/>
                          </a:solidFill>
                          <a:effectLst/>
                        </a:rPr>
                        <a:t>NG  UK</a:t>
                      </a:r>
                      <a:endParaRPr lang="en-US" sz="1200" cap="small" baseline="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17" marR="63517" marT="0" marB="0" anchor="ctr">
                    <a:lnL w="12700" cmpd="sng">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dirty="0">
                          <a:solidFill>
                            <a:schemeClr val="accent2"/>
                          </a:solidFill>
                          <a:effectLst/>
                        </a:rPr>
                        <a:t>53.00</a:t>
                      </a:r>
                      <a:endParaRPr lang="en-US" sz="12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17" marR="63517"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dirty="0">
                          <a:solidFill>
                            <a:schemeClr val="accent2"/>
                          </a:solidFill>
                          <a:effectLst/>
                        </a:rPr>
                        <a:t>17.00</a:t>
                      </a:r>
                      <a:endParaRPr lang="en-US" sz="12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17" marR="63517"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dirty="0">
                          <a:solidFill>
                            <a:schemeClr val="accent2"/>
                          </a:solidFill>
                          <a:effectLst/>
                        </a:rPr>
                        <a:t>1000</a:t>
                      </a:r>
                      <a:endParaRPr lang="en-US" sz="12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17" marR="63517"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a:solidFill>
                            <a:schemeClr val="accent2"/>
                          </a:solidFill>
                          <a:effectLst/>
                        </a:rPr>
                        <a:t>49.2</a:t>
                      </a:r>
                      <a:endParaRPr lang="en-US" sz="120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17" marR="63517"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a:solidFill>
                            <a:schemeClr val="accent2"/>
                          </a:solidFill>
                          <a:effectLst/>
                        </a:rPr>
                        <a:t>59.04</a:t>
                      </a:r>
                      <a:endParaRPr lang="en-US" sz="120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17" marR="63517" marT="0" marB="0" anchor="ctr">
                    <a:lnL w="19050" cap="flat" cmpd="sng" algn="ctr">
                      <a:solidFill>
                        <a:schemeClr val="bg1"/>
                      </a:solidFill>
                      <a:prstDash val="solid"/>
                      <a:round/>
                      <a:headEnd type="none" w="med" len="med"/>
                      <a:tailEnd type="none" w="med" len="med"/>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10528">
                <a:tc>
                  <a:txBody>
                    <a:bodyPr/>
                    <a:lstStyle/>
                    <a:p>
                      <a:pPr marL="0" marR="0" algn="ctr">
                        <a:spcBef>
                          <a:spcPts val="0"/>
                        </a:spcBef>
                        <a:spcAft>
                          <a:spcPts val="0"/>
                        </a:spcAft>
                      </a:pPr>
                      <a:r>
                        <a:rPr lang="en-US" sz="1200" cap="small" baseline="0" dirty="0">
                          <a:solidFill>
                            <a:schemeClr val="accent2"/>
                          </a:solidFill>
                          <a:effectLst/>
                        </a:rPr>
                        <a:t>Hydro Quebec</a:t>
                      </a:r>
                      <a:endParaRPr lang="en-US" sz="1200" cap="small" baseline="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17" marR="63517" marT="0" marB="0" anchor="ctr">
                    <a:lnL w="12700" cmpd="sng">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dirty="0">
                          <a:solidFill>
                            <a:schemeClr val="accent2"/>
                          </a:solidFill>
                          <a:effectLst/>
                        </a:rPr>
                        <a:t>39.00</a:t>
                      </a:r>
                      <a:endParaRPr lang="en-US" sz="12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17" marR="63517"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dirty="0">
                          <a:solidFill>
                            <a:schemeClr val="accent2"/>
                          </a:solidFill>
                          <a:effectLst/>
                        </a:rPr>
                        <a:t>15.00</a:t>
                      </a:r>
                      <a:endParaRPr lang="en-US" sz="12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17" marR="63517"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dirty="0">
                          <a:solidFill>
                            <a:schemeClr val="accent2"/>
                          </a:solidFill>
                          <a:effectLst/>
                        </a:rPr>
                        <a:t>1700 (but less @ low inertia)</a:t>
                      </a:r>
                      <a:endParaRPr lang="en-US" sz="12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17" marR="63517"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dirty="0">
                          <a:solidFill>
                            <a:schemeClr val="accent2"/>
                          </a:solidFill>
                          <a:effectLst/>
                        </a:rPr>
                        <a:t>58.5</a:t>
                      </a:r>
                      <a:endParaRPr lang="en-US" sz="12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17" marR="63517"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a:solidFill>
                            <a:schemeClr val="accent2"/>
                          </a:solidFill>
                          <a:effectLst/>
                        </a:rPr>
                        <a:t>58.5</a:t>
                      </a:r>
                      <a:endParaRPr lang="en-US" sz="120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17" marR="63517" marT="0" marB="0" anchor="ctr">
                    <a:lnL w="19050" cap="flat" cmpd="sng" algn="ctr">
                      <a:solidFill>
                        <a:schemeClr val="bg1"/>
                      </a:solidFill>
                      <a:prstDash val="solid"/>
                      <a:round/>
                      <a:headEnd type="none" w="med" len="med"/>
                      <a:tailEnd type="none" w="med" len="med"/>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52872">
                <a:tc>
                  <a:txBody>
                    <a:bodyPr/>
                    <a:lstStyle/>
                    <a:p>
                      <a:pPr marL="0" marR="0" algn="ctr">
                        <a:spcBef>
                          <a:spcPts val="0"/>
                        </a:spcBef>
                        <a:spcAft>
                          <a:spcPts val="0"/>
                        </a:spcAft>
                      </a:pPr>
                      <a:r>
                        <a:rPr lang="en-US" sz="1200" cap="small" baseline="0" dirty="0">
                          <a:solidFill>
                            <a:schemeClr val="accent2"/>
                          </a:solidFill>
                          <a:effectLst/>
                        </a:rPr>
                        <a:t>ESKOM</a:t>
                      </a:r>
                      <a:endParaRPr lang="en-US" sz="1200" cap="small" baseline="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17" marR="63517" marT="0" marB="0" anchor="ctr">
                    <a:lnL w="12700" cmpd="sng">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a:solidFill>
                            <a:schemeClr val="accent2"/>
                          </a:solidFill>
                          <a:effectLst/>
                        </a:rPr>
                        <a:t>35.00</a:t>
                      </a:r>
                      <a:endParaRPr lang="en-US" sz="120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17" marR="63517"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dirty="0">
                          <a:solidFill>
                            <a:schemeClr val="accent2"/>
                          </a:solidFill>
                          <a:effectLst/>
                        </a:rPr>
                        <a:t>19.00</a:t>
                      </a:r>
                      <a:endParaRPr lang="en-US" sz="12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17" marR="63517"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dirty="0">
                          <a:solidFill>
                            <a:schemeClr val="accent2"/>
                          </a:solidFill>
                          <a:effectLst/>
                        </a:rPr>
                        <a:t>930</a:t>
                      </a:r>
                      <a:endParaRPr lang="en-US" sz="12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17" marR="63517"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dirty="0">
                          <a:solidFill>
                            <a:schemeClr val="accent2"/>
                          </a:solidFill>
                          <a:effectLst/>
                        </a:rPr>
                        <a:t>49.2</a:t>
                      </a:r>
                      <a:endParaRPr lang="en-US" sz="12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17" marR="63517"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a:solidFill>
                            <a:schemeClr val="accent2"/>
                          </a:solidFill>
                          <a:effectLst/>
                        </a:rPr>
                        <a:t>59.04</a:t>
                      </a:r>
                      <a:endParaRPr lang="en-US" sz="120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17" marR="63517" marT="0" marB="0" anchor="ctr">
                    <a:lnL w="19050" cap="flat" cmpd="sng" algn="ctr">
                      <a:solidFill>
                        <a:schemeClr val="bg1"/>
                      </a:solidFill>
                      <a:prstDash val="solid"/>
                      <a:round/>
                      <a:headEnd type="none" w="med" len="med"/>
                      <a:tailEnd type="none" w="med" len="med"/>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52872">
                <a:tc>
                  <a:txBody>
                    <a:bodyPr/>
                    <a:lstStyle/>
                    <a:p>
                      <a:pPr marL="0" marR="0" algn="ctr">
                        <a:spcBef>
                          <a:spcPts val="0"/>
                        </a:spcBef>
                        <a:spcAft>
                          <a:spcPts val="0"/>
                        </a:spcAft>
                      </a:pPr>
                      <a:r>
                        <a:rPr lang="en-US" sz="1200" cap="small" baseline="0" dirty="0">
                          <a:solidFill>
                            <a:schemeClr val="accent2"/>
                          </a:solidFill>
                          <a:effectLst/>
                        </a:rPr>
                        <a:t>Australia</a:t>
                      </a:r>
                      <a:endParaRPr lang="en-US" sz="1200" cap="small" baseline="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17" marR="63517" marT="0" marB="0" anchor="ctr">
                    <a:lnL w="12700" cmpd="sng">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a:solidFill>
                            <a:schemeClr val="accent2"/>
                          </a:solidFill>
                          <a:effectLst/>
                        </a:rPr>
                        <a:t>30.40</a:t>
                      </a:r>
                      <a:endParaRPr lang="en-US" sz="120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17" marR="63517"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dirty="0">
                          <a:solidFill>
                            <a:schemeClr val="accent2"/>
                          </a:solidFill>
                          <a:effectLst/>
                        </a:rPr>
                        <a:t>14.30</a:t>
                      </a:r>
                      <a:endParaRPr lang="en-US" sz="12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17" marR="63517"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dirty="0">
                          <a:solidFill>
                            <a:schemeClr val="accent2"/>
                          </a:solidFill>
                          <a:effectLst/>
                        </a:rPr>
                        <a:t>760</a:t>
                      </a:r>
                      <a:endParaRPr lang="en-US" sz="12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17" marR="63517"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dirty="0">
                          <a:solidFill>
                            <a:schemeClr val="accent2"/>
                          </a:solidFill>
                          <a:effectLst/>
                        </a:rPr>
                        <a:t>49</a:t>
                      </a:r>
                      <a:endParaRPr lang="en-US" sz="12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17" marR="63517"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a:solidFill>
                            <a:schemeClr val="accent2"/>
                          </a:solidFill>
                          <a:effectLst/>
                        </a:rPr>
                        <a:t>58.8</a:t>
                      </a:r>
                      <a:endParaRPr lang="en-US" sz="120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17" marR="63517" marT="0" marB="0" anchor="ctr">
                    <a:lnL w="19050" cap="flat" cmpd="sng" algn="ctr">
                      <a:solidFill>
                        <a:schemeClr val="bg1"/>
                      </a:solidFill>
                      <a:prstDash val="solid"/>
                      <a:round/>
                      <a:headEnd type="none" w="med" len="med"/>
                      <a:tailEnd type="none" w="med" len="med"/>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176436">
                <a:tc>
                  <a:txBody>
                    <a:bodyPr/>
                    <a:lstStyle/>
                    <a:p>
                      <a:pPr marL="0" marR="0" algn="ctr">
                        <a:spcBef>
                          <a:spcPts val="0"/>
                        </a:spcBef>
                        <a:spcAft>
                          <a:spcPts val="0"/>
                        </a:spcAft>
                      </a:pPr>
                      <a:r>
                        <a:rPr lang="en-US" sz="1200" cap="small" baseline="0" dirty="0" err="1">
                          <a:solidFill>
                            <a:schemeClr val="accent2"/>
                          </a:solidFill>
                          <a:effectLst/>
                        </a:rPr>
                        <a:t>Eirgrid</a:t>
                      </a:r>
                      <a:endParaRPr lang="en-US" sz="1200" cap="small" baseline="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17" marR="63517" marT="0" marB="0" anchor="ctr">
                    <a:lnL w="12700" cmpd="sng">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a:solidFill>
                            <a:schemeClr val="accent2"/>
                          </a:solidFill>
                          <a:effectLst/>
                        </a:rPr>
                        <a:t>6.40</a:t>
                      </a:r>
                      <a:endParaRPr lang="en-US" sz="120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17" marR="63517"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a:solidFill>
                            <a:schemeClr val="accent2"/>
                          </a:solidFill>
                          <a:effectLst/>
                        </a:rPr>
                        <a:t>2.30</a:t>
                      </a:r>
                      <a:endParaRPr lang="en-US" sz="120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17" marR="63517"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dirty="0">
                          <a:solidFill>
                            <a:schemeClr val="accent2"/>
                          </a:solidFill>
                          <a:effectLst/>
                        </a:rPr>
                        <a:t>500</a:t>
                      </a:r>
                      <a:endParaRPr lang="en-US" sz="12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17" marR="63517"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dirty="0">
                          <a:solidFill>
                            <a:schemeClr val="accent2"/>
                          </a:solidFill>
                          <a:effectLst/>
                        </a:rPr>
                        <a:t>48.85</a:t>
                      </a:r>
                      <a:endParaRPr lang="en-US" sz="12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17" marR="63517"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a:solidFill>
                            <a:schemeClr val="accent2"/>
                          </a:solidFill>
                          <a:effectLst/>
                        </a:rPr>
                        <a:t>58.62</a:t>
                      </a:r>
                      <a:endParaRPr lang="en-US" sz="120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17" marR="63517" marT="0" marB="0" anchor="ctr">
                    <a:lnL w="19050" cap="flat" cmpd="sng" algn="ctr">
                      <a:solidFill>
                        <a:schemeClr val="bg1"/>
                      </a:solidFill>
                      <a:prstDash val="solid"/>
                      <a:round/>
                      <a:headEnd type="none" w="med" len="med"/>
                      <a:tailEnd type="none" w="med" len="med"/>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10528">
                <a:tc>
                  <a:txBody>
                    <a:bodyPr/>
                    <a:lstStyle/>
                    <a:p>
                      <a:pPr marL="0" marR="0" algn="ctr">
                        <a:spcBef>
                          <a:spcPts val="0"/>
                        </a:spcBef>
                        <a:spcAft>
                          <a:spcPts val="0"/>
                        </a:spcAft>
                      </a:pPr>
                      <a:r>
                        <a:rPr lang="en-US" sz="1200" cap="small" baseline="0" dirty="0">
                          <a:solidFill>
                            <a:schemeClr val="accent2"/>
                          </a:solidFill>
                          <a:effectLst/>
                        </a:rPr>
                        <a:t>NZ </a:t>
                      </a:r>
                      <a:r>
                        <a:rPr lang="en-US" sz="1200" cap="small" baseline="0" dirty="0" err="1">
                          <a:solidFill>
                            <a:schemeClr val="accent2"/>
                          </a:solidFill>
                          <a:effectLst/>
                        </a:rPr>
                        <a:t>Transpower</a:t>
                      </a:r>
                      <a:r>
                        <a:rPr lang="en-US" sz="1200" cap="small" baseline="0" dirty="0">
                          <a:solidFill>
                            <a:schemeClr val="accent2"/>
                          </a:solidFill>
                          <a:effectLst/>
                        </a:rPr>
                        <a:t> North island</a:t>
                      </a:r>
                      <a:endParaRPr lang="en-US" sz="1200" cap="small" baseline="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17" marR="63517" marT="0" marB="0" anchor="ctr">
                    <a:lnL w="12700" cmpd="sng">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a:solidFill>
                            <a:schemeClr val="accent2"/>
                          </a:solidFill>
                          <a:effectLst/>
                        </a:rPr>
                        <a:t>4.50</a:t>
                      </a:r>
                      <a:endParaRPr lang="en-US" sz="120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17" marR="63517"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a:solidFill>
                            <a:schemeClr val="accent2"/>
                          </a:solidFill>
                          <a:effectLst/>
                        </a:rPr>
                        <a:t>1.70</a:t>
                      </a:r>
                      <a:endParaRPr lang="en-US" sz="120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17" marR="63517"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dirty="0">
                          <a:solidFill>
                            <a:schemeClr val="accent2"/>
                          </a:solidFill>
                          <a:effectLst/>
                        </a:rPr>
                        <a:t>572</a:t>
                      </a:r>
                      <a:endParaRPr lang="en-US" sz="12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17" marR="63517"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dirty="0">
                          <a:solidFill>
                            <a:schemeClr val="accent2"/>
                          </a:solidFill>
                          <a:effectLst/>
                        </a:rPr>
                        <a:t>47.8</a:t>
                      </a:r>
                      <a:endParaRPr lang="en-US" sz="12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17" marR="63517"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dirty="0">
                          <a:solidFill>
                            <a:schemeClr val="accent2"/>
                          </a:solidFill>
                          <a:effectLst/>
                        </a:rPr>
                        <a:t>57.36</a:t>
                      </a:r>
                      <a:endParaRPr lang="en-US" sz="12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17" marR="63517" marT="0" marB="0" anchor="ctr">
                    <a:lnL w="19050" cap="flat" cmpd="sng" algn="ctr">
                      <a:solidFill>
                        <a:schemeClr val="bg1"/>
                      </a:solidFill>
                      <a:prstDash val="solid"/>
                      <a:round/>
                      <a:headEnd type="none" w="med" len="med"/>
                      <a:tailEnd type="none" w="med" len="med"/>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10528">
                <a:tc>
                  <a:txBody>
                    <a:bodyPr/>
                    <a:lstStyle/>
                    <a:p>
                      <a:pPr marL="0" marR="0" algn="ctr">
                        <a:spcBef>
                          <a:spcPts val="0"/>
                        </a:spcBef>
                        <a:spcAft>
                          <a:spcPts val="0"/>
                        </a:spcAft>
                      </a:pPr>
                      <a:r>
                        <a:rPr lang="en-US" sz="1200" cap="small" baseline="0" dirty="0">
                          <a:solidFill>
                            <a:schemeClr val="accent2"/>
                          </a:solidFill>
                          <a:effectLst/>
                        </a:rPr>
                        <a:t>NZ </a:t>
                      </a:r>
                      <a:r>
                        <a:rPr lang="en-US" sz="1200" cap="small" baseline="0" dirty="0" err="1">
                          <a:solidFill>
                            <a:schemeClr val="accent2"/>
                          </a:solidFill>
                          <a:effectLst/>
                        </a:rPr>
                        <a:t>Transpower</a:t>
                      </a:r>
                      <a:r>
                        <a:rPr lang="en-US" sz="1200" cap="small" baseline="0" dirty="0">
                          <a:solidFill>
                            <a:schemeClr val="accent2"/>
                          </a:solidFill>
                          <a:effectLst/>
                        </a:rPr>
                        <a:t> South island</a:t>
                      </a:r>
                      <a:endParaRPr lang="en-US" sz="1200" cap="small" baseline="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17" marR="63517" marT="0" marB="0" anchor="ctr">
                    <a:lnL w="12700" cmpd="sng">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a:solidFill>
                            <a:schemeClr val="accent2"/>
                          </a:solidFill>
                          <a:effectLst/>
                        </a:rPr>
                        <a:t>2.20</a:t>
                      </a:r>
                      <a:endParaRPr lang="en-US" sz="120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17" marR="63517"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a:solidFill>
                            <a:schemeClr val="accent2"/>
                          </a:solidFill>
                          <a:effectLst/>
                        </a:rPr>
                        <a:t>1.30</a:t>
                      </a:r>
                      <a:endParaRPr lang="en-US" sz="120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17" marR="63517"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dirty="0">
                          <a:solidFill>
                            <a:schemeClr val="accent2"/>
                          </a:solidFill>
                          <a:effectLst/>
                        </a:rPr>
                        <a:t>260</a:t>
                      </a:r>
                      <a:endParaRPr lang="en-US" sz="12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17" marR="63517"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dirty="0">
                          <a:solidFill>
                            <a:schemeClr val="accent2"/>
                          </a:solidFill>
                          <a:effectLst/>
                        </a:rPr>
                        <a:t>47.5</a:t>
                      </a:r>
                      <a:endParaRPr lang="en-US" sz="12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17" marR="63517"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dirty="0">
                          <a:solidFill>
                            <a:schemeClr val="accent2"/>
                          </a:solidFill>
                          <a:effectLst/>
                        </a:rPr>
                        <a:t>57</a:t>
                      </a:r>
                      <a:endParaRPr lang="en-US" sz="12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17" marR="63517" marT="0" marB="0" anchor="ctr">
                    <a:lnL w="19050" cap="flat" cmpd="sng" algn="ctr">
                      <a:solidFill>
                        <a:schemeClr val="bg1"/>
                      </a:solidFill>
                      <a:prstDash val="solid"/>
                      <a:round/>
                      <a:headEnd type="none" w="med" len="med"/>
                      <a:tailEnd type="none" w="med" len="med"/>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176436">
                <a:tc>
                  <a:txBody>
                    <a:bodyPr/>
                    <a:lstStyle/>
                    <a:p>
                      <a:pPr marL="0" marR="0" algn="ctr">
                        <a:spcBef>
                          <a:spcPts val="0"/>
                        </a:spcBef>
                        <a:spcAft>
                          <a:spcPts val="0"/>
                        </a:spcAft>
                      </a:pPr>
                      <a:r>
                        <a:rPr lang="en-US" sz="1200" cap="small" baseline="0" dirty="0">
                          <a:solidFill>
                            <a:schemeClr val="accent2"/>
                          </a:solidFill>
                          <a:effectLst/>
                        </a:rPr>
                        <a:t>Rhodes</a:t>
                      </a:r>
                      <a:endParaRPr lang="en-US" sz="1200" cap="small" baseline="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17" marR="63517" marT="0" marB="0" anchor="ctr">
                    <a:lnL w="12700" cmpd="sng">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a:solidFill>
                            <a:schemeClr val="accent2"/>
                          </a:solidFill>
                          <a:effectLst/>
                        </a:rPr>
                        <a:t>0.191</a:t>
                      </a:r>
                      <a:endParaRPr lang="en-US" sz="120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17" marR="63517"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a:solidFill>
                            <a:schemeClr val="accent2"/>
                          </a:solidFill>
                          <a:effectLst/>
                        </a:rPr>
                        <a:t>0.03</a:t>
                      </a:r>
                      <a:endParaRPr lang="en-US" sz="120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17" marR="63517"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a:solidFill>
                            <a:schemeClr val="accent2"/>
                          </a:solidFill>
                          <a:effectLst/>
                        </a:rPr>
                        <a:t>26</a:t>
                      </a:r>
                      <a:endParaRPr lang="en-US" sz="120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17" marR="63517"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dirty="0">
                          <a:solidFill>
                            <a:schemeClr val="accent2"/>
                          </a:solidFill>
                          <a:effectLst/>
                        </a:rPr>
                        <a:t>49.4</a:t>
                      </a:r>
                      <a:endParaRPr lang="en-US" sz="12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17" marR="63517"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dirty="0">
                          <a:solidFill>
                            <a:schemeClr val="accent2"/>
                          </a:solidFill>
                          <a:effectLst/>
                        </a:rPr>
                        <a:t>59.28</a:t>
                      </a:r>
                      <a:endParaRPr lang="en-US" sz="12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17" marR="63517" marT="0" marB="0" anchor="ctr">
                    <a:lnL w="19050" cap="flat" cmpd="sng" algn="ctr">
                      <a:solidFill>
                        <a:schemeClr val="bg1"/>
                      </a:solidFill>
                      <a:prstDash val="solid"/>
                      <a:round/>
                      <a:headEnd type="none" w="med" len="med"/>
                      <a:tailEnd type="none" w="med" len="med"/>
                    </a:lnL>
                    <a:lnR w="12700" cmpd="sng">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176436">
                <a:tc>
                  <a:txBody>
                    <a:bodyPr/>
                    <a:lstStyle/>
                    <a:p>
                      <a:pPr marL="0" marR="0" algn="ctr">
                        <a:spcBef>
                          <a:spcPts val="0"/>
                        </a:spcBef>
                        <a:spcAft>
                          <a:spcPts val="0"/>
                        </a:spcAft>
                      </a:pPr>
                      <a:r>
                        <a:rPr lang="en-US" sz="1200" cap="small" baseline="0" dirty="0">
                          <a:solidFill>
                            <a:schemeClr val="accent2"/>
                          </a:solidFill>
                          <a:effectLst/>
                        </a:rPr>
                        <a:t>Faroe Islands</a:t>
                      </a:r>
                      <a:endParaRPr lang="en-US" sz="1200" cap="small" baseline="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17" marR="63517" marT="0" marB="0" anchor="ctr">
                    <a:lnL w="12700" cmpd="sng">
                      <a:noFill/>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dirty="0">
                          <a:solidFill>
                            <a:schemeClr val="accent2"/>
                          </a:solidFill>
                          <a:effectLst/>
                        </a:rPr>
                        <a:t>0.05</a:t>
                      </a:r>
                      <a:endParaRPr lang="en-US" sz="12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17" marR="63517"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dirty="0">
                          <a:solidFill>
                            <a:schemeClr val="accent2"/>
                          </a:solidFill>
                          <a:effectLst/>
                        </a:rPr>
                        <a:t>0.02</a:t>
                      </a:r>
                      <a:endParaRPr lang="en-US" sz="12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17" marR="63517"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dirty="0">
                          <a:solidFill>
                            <a:schemeClr val="accent2"/>
                          </a:solidFill>
                          <a:effectLst/>
                        </a:rPr>
                        <a:t> </a:t>
                      </a:r>
                      <a:endParaRPr lang="en-US" sz="12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17" marR="63517"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dirty="0">
                          <a:solidFill>
                            <a:schemeClr val="accent2"/>
                          </a:solidFill>
                          <a:effectLst/>
                        </a:rPr>
                        <a:t>48.5</a:t>
                      </a:r>
                      <a:endParaRPr lang="en-US" sz="12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17" marR="63517"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200" dirty="0">
                          <a:solidFill>
                            <a:schemeClr val="accent2"/>
                          </a:solidFill>
                          <a:effectLst/>
                        </a:rPr>
                        <a:t>58.2</a:t>
                      </a:r>
                      <a:endParaRPr lang="en-US" sz="12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17" marR="63517" marT="0" marB="0" anchor="ctr">
                    <a:lnL w="19050" cap="flat" cmpd="sng" algn="ctr">
                      <a:solidFill>
                        <a:schemeClr val="bg1"/>
                      </a:solidFill>
                      <a:prstDash val="solid"/>
                      <a:round/>
                      <a:headEnd type="none" w="med" len="med"/>
                      <a:tailEnd type="none" w="med" len="med"/>
                    </a:lnL>
                    <a:lnR w="12700" cmpd="sng">
                      <a:noFill/>
                    </a:lnR>
                    <a:lnT w="190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tr>
            </a:tbl>
          </a:graphicData>
        </a:graphic>
      </p:graphicFrame>
      <p:sp>
        <p:nvSpPr>
          <p:cNvPr id="5" name="TextBox 4"/>
          <p:cNvSpPr txBox="1"/>
          <p:nvPr/>
        </p:nvSpPr>
        <p:spPr>
          <a:xfrm>
            <a:off x="380998" y="2971799"/>
            <a:ext cx="8382003" cy="179479"/>
          </a:xfrm>
          <a:prstGeom prst="rect">
            <a:avLst/>
          </a:prstGeom>
          <a:noFill/>
          <a:ln w="28575">
            <a:solidFill>
              <a:srgbClr val="FF0000"/>
            </a:solidFill>
          </a:ln>
        </p:spPr>
        <p:txBody>
          <a:bodyPr wrap="none" rtlCol="0">
            <a:noAutofit/>
          </a:bodyPr>
          <a:lstStyle/>
          <a:p>
            <a:endParaRPr lang="en-US" dirty="0">
              <a:solidFill>
                <a:prstClr val="black"/>
              </a:solidFill>
            </a:endParaRPr>
          </a:p>
        </p:txBody>
      </p:sp>
      <p:sp>
        <p:nvSpPr>
          <p:cNvPr id="7" name="Rectangle 6"/>
          <p:cNvSpPr/>
          <p:nvPr/>
        </p:nvSpPr>
        <p:spPr>
          <a:xfrm>
            <a:off x="344424" y="5866223"/>
            <a:ext cx="8531352" cy="507831"/>
          </a:xfrm>
          <a:prstGeom prst="rect">
            <a:avLst/>
          </a:prstGeom>
        </p:spPr>
        <p:txBody>
          <a:bodyPr wrap="square">
            <a:spAutoFit/>
          </a:bodyPr>
          <a:lstStyle/>
          <a:p>
            <a:r>
              <a:rPr lang="en-US" sz="900" dirty="0">
                <a:solidFill>
                  <a:srgbClr val="5B6770"/>
                </a:solidFill>
              </a:rPr>
              <a:t>Source: ENTSO-E Report, Future System Inertia </a:t>
            </a:r>
            <a:r>
              <a:rPr lang="en-US" sz="900" dirty="0" smtClean="0">
                <a:solidFill>
                  <a:srgbClr val="5B6770"/>
                </a:solidFill>
              </a:rPr>
              <a:t>2</a:t>
            </a:r>
          </a:p>
          <a:p>
            <a:r>
              <a:rPr lang="en-US" sz="900" dirty="0">
                <a:solidFill>
                  <a:srgbClr val="5B6770"/>
                </a:solidFill>
              </a:rPr>
              <a:t>Note this table reflects UFLS settings as of 2016 for the regions annotated. This data has been sorted by maximum load to aid </a:t>
            </a:r>
            <a:r>
              <a:rPr lang="en-US" sz="900" dirty="0" smtClean="0">
                <a:solidFill>
                  <a:srgbClr val="5B6770"/>
                </a:solidFill>
              </a:rPr>
              <a:t>comparison of the settings used by similar sized regions.</a:t>
            </a:r>
            <a:endParaRPr lang="en-US" sz="900" dirty="0">
              <a:solidFill>
                <a:srgbClr val="5B6770"/>
              </a:solidFill>
            </a:endParaRPr>
          </a:p>
        </p:txBody>
      </p:sp>
    </p:spTree>
    <p:extLst>
      <p:ext uri="{BB962C8B-B14F-4D97-AF65-F5344CB8AC3E}">
        <p14:creationId xmlns:p14="http://schemas.microsoft.com/office/powerpoint/2010/main" val="3231474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 UFLS Setting Current vs. Analysis</a:t>
            </a:r>
            <a:r>
              <a:rPr lang="en-US" dirty="0"/>
              <a:t/>
            </a:r>
            <a:br>
              <a:rPr lang="en-US" dirty="0"/>
            </a:b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FFFFFF"/>
                </a:solidFill>
              </a:rPr>
              <a:pPr/>
              <a:t>62</a:t>
            </a:fld>
            <a:endParaRPr lang="en-US">
              <a:solidFill>
                <a:srgbClr val="FFFFFF"/>
              </a:solidFill>
            </a:endParaRPr>
          </a:p>
        </p:txBody>
      </p:sp>
      <p:grpSp>
        <p:nvGrpSpPr>
          <p:cNvPr id="7" name="Group 6"/>
          <p:cNvGrpSpPr/>
          <p:nvPr/>
        </p:nvGrpSpPr>
        <p:grpSpPr>
          <a:xfrm>
            <a:off x="1371600" y="979714"/>
            <a:ext cx="2318657" cy="5215346"/>
            <a:chOff x="1371600" y="692752"/>
            <a:chExt cx="2275155" cy="5502308"/>
          </a:xfrm>
        </p:grpSpPr>
        <p:grpSp>
          <p:nvGrpSpPr>
            <p:cNvPr id="8" name="Group 7"/>
            <p:cNvGrpSpPr/>
            <p:nvPr/>
          </p:nvGrpSpPr>
          <p:grpSpPr>
            <a:xfrm>
              <a:off x="1371600" y="692752"/>
              <a:ext cx="2275155" cy="5502308"/>
              <a:chOff x="1371600" y="692752"/>
              <a:chExt cx="2275155" cy="5502308"/>
            </a:xfrm>
          </p:grpSpPr>
          <p:sp>
            <p:nvSpPr>
              <p:cNvPr id="15" name="Rectangle 14"/>
              <p:cNvSpPr/>
              <p:nvPr/>
            </p:nvSpPr>
            <p:spPr>
              <a:xfrm>
                <a:off x="1371600" y="838200"/>
                <a:ext cx="1295400" cy="1066800"/>
              </a:xfrm>
              <a:prstGeom prst="rect">
                <a:avLst/>
              </a:prstGeom>
              <a:solidFill>
                <a:schemeClr val="accent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6" name="Rectangle 15"/>
              <p:cNvSpPr/>
              <p:nvPr/>
            </p:nvSpPr>
            <p:spPr>
              <a:xfrm>
                <a:off x="1371600" y="1905000"/>
                <a:ext cx="1295400" cy="214884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7" name="Rectangle 16"/>
              <p:cNvSpPr/>
              <p:nvPr/>
            </p:nvSpPr>
            <p:spPr>
              <a:xfrm>
                <a:off x="1371600" y="4046220"/>
                <a:ext cx="1295400" cy="214884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8" name="Rectangle 17"/>
              <p:cNvSpPr/>
              <p:nvPr/>
            </p:nvSpPr>
            <p:spPr>
              <a:xfrm>
                <a:off x="2667000" y="692752"/>
                <a:ext cx="979755" cy="369332"/>
              </a:xfrm>
              <a:prstGeom prst="rect">
                <a:avLst/>
              </a:prstGeom>
            </p:spPr>
            <p:txBody>
              <a:bodyPr wrap="none">
                <a:spAutoFit/>
              </a:bodyPr>
              <a:lstStyle/>
              <a:p>
                <a:r>
                  <a:rPr lang="en-US" dirty="0" smtClean="0">
                    <a:solidFill>
                      <a:prstClr val="black"/>
                    </a:solidFill>
                  </a:rPr>
                  <a:t>59.3 Hz</a:t>
                </a:r>
                <a:endParaRPr lang="en-US" dirty="0">
                  <a:solidFill>
                    <a:prstClr val="black"/>
                  </a:solidFill>
                </a:endParaRPr>
              </a:p>
            </p:txBody>
          </p:sp>
          <p:sp>
            <p:nvSpPr>
              <p:cNvPr id="19" name="Rectangle 18"/>
              <p:cNvSpPr/>
              <p:nvPr/>
            </p:nvSpPr>
            <p:spPr>
              <a:xfrm>
                <a:off x="2666999" y="1693985"/>
                <a:ext cx="979755" cy="369332"/>
              </a:xfrm>
              <a:prstGeom prst="rect">
                <a:avLst/>
              </a:prstGeom>
            </p:spPr>
            <p:txBody>
              <a:bodyPr wrap="none">
                <a:spAutoFit/>
              </a:bodyPr>
              <a:lstStyle/>
              <a:p>
                <a:r>
                  <a:rPr lang="en-US" dirty="0" smtClean="0">
                    <a:solidFill>
                      <a:prstClr val="black"/>
                    </a:solidFill>
                  </a:rPr>
                  <a:t>58.9 Hz</a:t>
                </a:r>
                <a:endParaRPr lang="en-US" dirty="0">
                  <a:solidFill>
                    <a:prstClr val="black"/>
                  </a:solidFill>
                </a:endParaRPr>
              </a:p>
            </p:txBody>
          </p:sp>
          <p:sp>
            <p:nvSpPr>
              <p:cNvPr id="20" name="Rectangle 19"/>
              <p:cNvSpPr/>
              <p:nvPr/>
            </p:nvSpPr>
            <p:spPr>
              <a:xfrm>
                <a:off x="2666998" y="3861553"/>
                <a:ext cx="979755" cy="369332"/>
              </a:xfrm>
              <a:prstGeom prst="rect">
                <a:avLst/>
              </a:prstGeom>
            </p:spPr>
            <p:txBody>
              <a:bodyPr wrap="none">
                <a:spAutoFit/>
              </a:bodyPr>
              <a:lstStyle/>
              <a:p>
                <a:r>
                  <a:rPr lang="en-US" dirty="0" smtClean="0">
                    <a:solidFill>
                      <a:prstClr val="black"/>
                    </a:solidFill>
                  </a:rPr>
                  <a:t>58.5 Hz</a:t>
                </a:r>
                <a:endParaRPr lang="en-US" dirty="0">
                  <a:solidFill>
                    <a:prstClr val="black"/>
                  </a:solidFill>
                </a:endParaRPr>
              </a:p>
            </p:txBody>
          </p:sp>
        </p:grpSp>
        <p:cxnSp>
          <p:nvCxnSpPr>
            <p:cNvPr id="9" name="Straight Connector 8"/>
            <p:cNvCxnSpPr/>
            <p:nvPr/>
          </p:nvCxnSpPr>
          <p:spPr>
            <a:xfrm>
              <a:off x="1371600" y="838200"/>
              <a:ext cx="129540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371600" y="4053840"/>
              <a:ext cx="129540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371600" y="1910862"/>
              <a:ext cx="129540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760254" y="771785"/>
              <a:ext cx="508371" cy="389654"/>
            </a:xfrm>
            <a:prstGeom prst="rect">
              <a:avLst/>
            </a:prstGeom>
          </p:spPr>
          <p:txBody>
            <a:bodyPr wrap="none">
              <a:spAutoFit/>
            </a:bodyPr>
            <a:lstStyle/>
            <a:p>
              <a:r>
                <a:rPr lang="en-US" dirty="0" smtClean="0">
                  <a:solidFill>
                    <a:srgbClr val="FFFFFF"/>
                  </a:solidFill>
                </a:rPr>
                <a:t>5%</a:t>
              </a:r>
              <a:endParaRPr lang="en-US" dirty="0">
                <a:solidFill>
                  <a:srgbClr val="FFFFFF"/>
                </a:solidFill>
              </a:endParaRPr>
            </a:p>
          </p:txBody>
        </p:sp>
        <p:sp>
          <p:nvSpPr>
            <p:cNvPr id="13" name="Rectangle 12"/>
            <p:cNvSpPr/>
            <p:nvPr/>
          </p:nvSpPr>
          <p:spPr>
            <a:xfrm>
              <a:off x="1697502" y="1878651"/>
              <a:ext cx="646331" cy="369332"/>
            </a:xfrm>
            <a:prstGeom prst="rect">
              <a:avLst/>
            </a:prstGeom>
          </p:spPr>
          <p:txBody>
            <a:bodyPr wrap="none">
              <a:spAutoFit/>
            </a:bodyPr>
            <a:lstStyle/>
            <a:p>
              <a:r>
                <a:rPr lang="en-US" dirty="0" smtClean="0">
                  <a:solidFill>
                    <a:srgbClr val="FFFFFF"/>
                  </a:solidFill>
                </a:rPr>
                <a:t>10%</a:t>
              </a:r>
              <a:endParaRPr lang="en-US" dirty="0">
                <a:solidFill>
                  <a:srgbClr val="FFFFFF"/>
                </a:solidFill>
              </a:endParaRPr>
            </a:p>
          </p:txBody>
        </p:sp>
        <p:sp>
          <p:nvSpPr>
            <p:cNvPr id="14" name="Rectangle 13"/>
            <p:cNvSpPr/>
            <p:nvPr/>
          </p:nvSpPr>
          <p:spPr>
            <a:xfrm>
              <a:off x="1711374" y="4000265"/>
              <a:ext cx="646331" cy="369332"/>
            </a:xfrm>
            <a:prstGeom prst="rect">
              <a:avLst/>
            </a:prstGeom>
          </p:spPr>
          <p:txBody>
            <a:bodyPr wrap="none">
              <a:spAutoFit/>
            </a:bodyPr>
            <a:lstStyle/>
            <a:p>
              <a:r>
                <a:rPr lang="en-US" dirty="0" smtClean="0">
                  <a:solidFill>
                    <a:srgbClr val="FFFFFF"/>
                  </a:solidFill>
                </a:rPr>
                <a:t>10%</a:t>
              </a:r>
              <a:endParaRPr lang="en-US" dirty="0">
                <a:solidFill>
                  <a:srgbClr val="FFFFFF"/>
                </a:solidFill>
              </a:endParaRPr>
            </a:p>
          </p:txBody>
        </p:sp>
      </p:grpSp>
      <p:grpSp>
        <p:nvGrpSpPr>
          <p:cNvPr id="21" name="Group 20"/>
          <p:cNvGrpSpPr/>
          <p:nvPr/>
        </p:nvGrpSpPr>
        <p:grpSpPr>
          <a:xfrm>
            <a:off x="5027361" y="965865"/>
            <a:ext cx="2340380" cy="5229195"/>
            <a:chOff x="5027361" y="678141"/>
            <a:chExt cx="2296470" cy="5516919"/>
          </a:xfrm>
        </p:grpSpPr>
        <p:grpSp>
          <p:nvGrpSpPr>
            <p:cNvPr id="22" name="Group 21"/>
            <p:cNvGrpSpPr/>
            <p:nvPr/>
          </p:nvGrpSpPr>
          <p:grpSpPr>
            <a:xfrm>
              <a:off x="5029199" y="678141"/>
              <a:ext cx="2294632" cy="5516919"/>
              <a:chOff x="5029198" y="678141"/>
              <a:chExt cx="2294632" cy="5516919"/>
            </a:xfrm>
          </p:grpSpPr>
          <p:sp>
            <p:nvSpPr>
              <p:cNvPr id="31" name="Rectangle 30"/>
              <p:cNvSpPr/>
              <p:nvPr/>
            </p:nvSpPr>
            <p:spPr>
              <a:xfrm>
                <a:off x="5029200" y="838200"/>
                <a:ext cx="1298448" cy="1961870"/>
              </a:xfrm>
              <a:prstGeom prst="rect">
                <a:avLst/>
              </a:prstGeom>
              <a:solidFill>
                <a:schemeClr val="accent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2" name="Rectangle 31"/>
              <p:cNvSpPr/>
              <p:nvPr/>
            </p:nvSpPr>
            <p:spPr>
              <a:xfrm>
                <a:off x="5029198" y="2800072"/>
                <a:ext cx="1298448" cy="1937493"/>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3" name="Rectangle 32"/>
              <p:cNvSpPr/>
              <p:nvPr/>
            </p:nvSpPr>
            <p:spPr>
              <a:xfrm>
                <a:off x="6289429" y="678141"/>
                <a:ext cx="979755" cy="369332"/>
              </a:xfrm>
              <a:prstGeom prst="rect">
                <a:avLst/>
              </a:prstGeom>
            </p:spPr>
            <p:txBody>
              <a:bodyPr wrap="none">
                <a:spAutoFit/>
              </a:bodyPr>
              <a:lstStyle/>
              <a:p>
                <a:r>
                  <a:rPr lang="en-US" dirty="0" smtClean="0">
                    <a:solidFill>
                      <a:prstClr val="black"/>
                    </a:solidFill>
                  </a:rPr>
                  <a:t>59.1 Hz</a:t>
                </a:r>
                <a:endParaRPr lang="en-US" dirty="0">
                  <a:solidFill>
                    <a:prstClr val="black"/>
                  </a:solidFill>
                </a:endParaRPr>
              </a:p>
            </p:txBody>
          </p:sp>
          <p:sp>
            <p:nvSpPr>
              <p:cNvPr id="34" name="Rectangle 33"/>
              <p:cNvSpPr/>
              <p:nvPr/>
            </p:nvSpPr>
            <p:spPr>
              <a:xfrm>
                <a:off x="6329484" y="2637650"/>
                <a:ext cx="979755" cy="369332"/>
              </a:xfrm>
              <a:prstGeom prst="rect">
                <a:avLst/>
              </a:prstGeom>
            </p:spPr>
            <p:txBody>
              <a:bodyPr wrap="none">
                <a:spAutoFit/>
              </a:bodyPr>
              <a:lstStyle/>
              <a:p>
                <a:r>
                  <a:rPr lang="en-US" dirty="0" smtClean="0">
                    <a:solidFill>
                      <a:prstClr val="black"/>
                    </a:solidFill>
                  </a:rPr>
                  <a:t>58.8 Hz</a:t>
                </a:r>
                <a:endParaRPr lang="en-US" dirty="0">
                  <a:solidFill>
                    <a:prstClr val="black"/>
                  </a:solidFill>
                </a:endParaRPr>
              </a:p>
            </p:txBody>
          </p:sp>
          <p:sp>
            <p:nvSpPr>
              <p:cNvPr id="35" name="Rectangle 34"/>
              <p:cNvSpPr/>
              <p:nvPr/>
            </p:nvSpPr>
            <p:spPr>
              <a:xfrm>
                <a:off x="6344075" y="4534952"/>
                <a:ext cx="979755" cy="369332"/>
              </a:xfrm>
              <a:prstGeom prst="rect">
                <a:avLst/>
              </a:prstGeom>
            </p:spPr>
            <p:txBody>
              <a:bodyPr wrap="none">
                <a:spAutoFit/>
              </a:bodyPr>
              <a:lstStyle/>
              <a:p>
                <a:r>
                  <a:rPr lang="en-US" dirty="0" smtClean="0">
                    <a:solidFill>
                      <a:prstClr val="black"/>
                    </a:solidFill>
                  </a:rPr>
                  <a:t>58.5 Hz</a:t>
                </a:r>
                <a:endParaRPr lang="en-US" dirty="0">
                  <a:solidFill>
                    <a:prstClr val="black"/>
                  </a:solidFill>
                </a:endParaRPr>
              </a:p>
            </p:txBody>
          </p:sp>
          <p:sp>
            <p:nvSpPr>
              <p:cNvPr id="37" name="Rectangle 36"/>
              <p:cNvSpPr/>
              <p:nvPr/>
            </p:nvSpPr>
            <p:spPr>
              <a:xfrm>
                <a:off x="5029199" y="4737567"/>
                <a:ext cx="1298448" cy="145749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cxnSp>
          <p:nvCxnSpPr>
            <p:cNvPr id="23" name="Straight Connector 22"/>
            <p:cNvCxnSpPr/>
            <p:nvPr/>
          </p:nvCxnSpPr>
          <p:spPr>
            <a:xfrm>
              <a:off x="5029200" y="844062"/>
              <a:ext cx="129540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027361" y="2800072"/>
              <a:ext cx="129540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027361" y="4737567"/>
              <a:ext cx="129540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5324915" y="804830"/>
              <a:ext cx="629211" cy="369332"/>
            </a:xfrm>
            <a:prstGeom prst="rect">
              <a:avLst/>
            </a:prstGeom>
          </p:spPr>
          <p:txBody>
            <a:bodyPr wrap="none">
              <a:spAutoFit/>
            </a:bodyPr>
            <a:lstStyle/>
            <a:p>
              <a:r>
                <a:rPr lang="en-US" dirty="0" smtClean="0">
                  <a:solidFill>
                    <a:srgbClr val="FFFFFF"/>
                  </a:solidFill>
                </a:rPr>
                <a:t>11%</a:t>
              </a:r>
              <a:endParaRPr lang="en-US" dirty="0">
                <a:solidFill>
                  <a:srgbClr val="FFFFFF"/>
                </a:solidFill>
              </a:endParaRPr>
            </a:p>
          </p:txBody>
        </p:sp>
        <p:sp>
          <p:nvSpPr>
            <p:cNvPr id="28" name="Rectangle 27"/>
            <p:cNvSpPr/>
            <p:nvPr/>
          </p:nvSpPr>
          <p:spPr>
            <a:xfrm>
              <a:off x="5284294" y="3086342"/>
              <a:ext cx="710451" cy="369332"/>
            </a:xfrm>
            <a:prstGeom prst="rect">
              <a:avLst/>
            </a:prstGeom>
          </p:spPr>
          <p:txBody>
            <a:bodyPr wrap="none">
              <a:spAutoFit/>
            </a:bodyPr>
            <a:lstStyle/>
            <a:p>
              <a:r>
                <a:rPr lang="en-US" dirty="0" smtClean="0">
                  <a:solidFill>
                    <a:srgbClr val="FFFFFF"/>
                  </a:solidFill>
                </a:rPr>
                <a:t>10 %</a:t>
              </a:r>
              <a:endParaRPr lang="en-US" dirty="0">
                <a:solidFill>
                  <a:srgbClr val="FFFFFF"/>
                </a:solidFill>
              </a:endParaRPr>
            </a:p>
          </p:txBody>
        </p:sp>
        <p:sp>
          <p:nvSpPr>
            <p:cNvPr id="29" name="Rectangle 28"/>
            <p:cNvSpPr/>
            <p:nvPr/>
          </p:nvSpPr>
          <p:spPr>
            <a:xfrm>
              <a:off x="5284294" y="4935974"/>
              <a:ext cx="710451" cy="369332"/>
            </a:xfrm>
            <a:prstGeom prst="rect">
              <a:avLst/>
            </a:prstGeom>
          </p:spPr>
          <p:txBody>
            <a:bodyPr wrap="none">
              <a:spAutoFit/>
            </a:bodyPr>
            <a:lstStyle/>
            <a:p>
              <a:r>
                <a:rPr lang="en-US" dirty="0" smtClean="0">
                  <a:solidFill>
                    <a:srgbClr val="FFFFFF"/>
                  </a:solidFill>
                </a:rPr>
                <a:t>4.7%</a:t>
              </a:r>
              <a:endParaRPr lang="en-US" dirty="0">
                <a:solidFill>
                  <a:srgbClr val="FFFFFF"/>
                </a:solidFill>
              </a:endParaRPr>
            </a:p>
          </p:txBody>
        </p:sp>
      </p:grpSp>
      <p:sp>
        <p:nvSpPr>
          <p:cNvPr id="38" name="Rectangle 37"/>
          <p:cNvSpPr/>
          <p:nvPr/>
        </p:nvSpPr>
        <p:spPr>
          <a:xfrm>
            <a:off x="5073447" y="5668572"/>
            <a:ext cx="774571" cy="369332"/>
          </a:xfrm>
          <a:prstGeom prst="rect">
            <a:avLst/>
          </a:prstGeom>
        </p:spPr>
        <p:txBody>
          <a:bodyPr wrap="none">
            <a:spAutoFit/>
          </a:bodyPr>
          <a:lstStyle/>
          <a:p>
            <a:r>
              <a:rPr lang="en-US" dirty="0" smtClean="0">
                <a:solidFill>
                  <a:srgbClr val="5B6770"/>
                </a:solidFill>
              </a:rPr>
              <a:t>Study</a:t>
            </a:r>
            <a:endParaRPr lang="en-US" dirty="0">
              <a:solidFill>
                <a:srgbClr val="5B6770"/>
              </a:solidFill>
            </a:endParaRPr>
          </a:p>
        </p:txBody>
      </p:sp>
      <p:sp>
        <p:nvSpPr>
          <p:cNvPr id="39" name="Rectangle 38"/>
          <p:cNvSpPr/>
          <p:nvPr/>
        </p:nvSpPr>
        <p:spPr>
          <a:xfrm>
            <a:off x="1542245" y="5712444"/>
            <a:ext cx="954107" cy="369332"/>
          </a:xfrm>
          <a:prstGeom prst="rect">
            <a:avLst/>
          </a:prstGeom>
        </p:spPr>
        <p:txBody>
          <a:bodyPr wrap="none">
            <a:spAutoFit/>
          </a:bodyPr>
          <a:lstStyle/>
          <a:p>
            <a:r>
              <a:rPr lang="en-US" dirty="0" smtClean="0">
                <a:solidFill>
                  <a:srgbClr val="5B6770"/>
                </a:solidFill>
              </a:rPr>
              <a:t>Current</a:t>
            </a:r>
            <a:endParaRPr lang="en-US" dirty="0">
              <a:solidFill>
                <a:srgbClr val="5B6770"/>
              </a:solidFill>
            </a:endParaRPr>
          </a:p>
        </p:txBody>
      </p:sp>
    </p:spTree>
    <p:extLst>
      <p:ext uri="{BB962C8B-B14F-4D97-AF65-F5344CB8AC3E}">
        <p14:creationId xmlns:p14="http://schemas.microsoft.com/office/powerpoint/2010/main" val="179915258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UFLS Setting Change</a:t>
            </a:r>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FFFFFF"/>
                </a:solidFill>
              </a:rPr>
              <a:pPr/>
              <a:t>63</a:t>
            </a:fld>
            <a:endParaRPr lang="en-US">
              <a:solidFill>
                <a:srgbClr val="FFFFFF"/>
              </a:solidFill>
            </a:endParaRPr>
          </a:p>
        </p:txBody>
      </p:sp>
      <p:sp>
        <p:nvSpPr>
          <p:cNvPr id="22" name="Content Placeholder 2"/>
          <p:cNvSpPr>
            <a:spLocks noGrp="1"/>
          </p:cNvSpPr>
          <p:nvPr>
            <p:ph idx="1"/>
          </p:nvPr>
        </p:nvSpPr>
        <p:spPr>
          <a:xfrm>
            <a:off x="304800" y="855406"/>
            <a:ext cx="8534400" cy="5064627"/>
          </a:xfrm>
        </p:spPr>
        <p:txBody>
          <a:bodyPr/>
          <a:lstStyle/>
          <a:p>
            <a:pPr lvl="1"/>
            <a:r>
              <a:rPr lang="en-US" dirty="0"/>
              <a:t>UFLS @ 59.3 </a:t>
            </a:r>
            <a:r>
              <a:rPr lang="en-US" dirty="0" smtClean="0"/>
              <a:t>Hz</a:t>
            </a:r>
            <a:r>
              <a:rPr lang="en-US" dirty="0"/>
              <a:t>           UFLS @ 59.1 </a:t>
            </a:r>
            <a:r>
              <a:rPr lang="en-US" dirty="0" smtClean="0"/>
              <a:t>Hz</a:t>
            </a:r>
            <a:endParaRPr lang="en-US" dirty="0"/>
          </a:p>
          <a:p>
            <a:pPr marL="0" indent="0">
              <a:buNone/>
            </a:pPr>
            <a:endParaRPr lang="en-US" sz="2400" dirty="0" smtClean="0"/>
          </a:p>
        </p:txBody>
      </p:sp>
      <p:sp>
        <p:nvSpPr>
          <p:cNvPr id="23" name="Right Arrow 22"/>
          <p:cNvSpPr/>
          <p:nvPr/>
        </p:nvSpPr>
        <p:spPr>
          <a:xfrm>
            <a:off x="2826657" y="925283"/>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aphicFrame>
        <p:nvGraphicFramePr>
          <p:cNvPr id="18" name="Chart 17"/>
          <p:cNvGraphicFramePr>
            <a:graphicFrameLocks/>
          </p:cNvGraphicFramePr>
          <p:nvPr>
            <p:extLst>
              <p:ext uri="{D42A27DB-BD31-4B8C-83A1-F6EECF244321}">
                <p14:modId xmlns:p14="http://schemas.microsoft.com/office/powerpoint/2010/main" val="1352173225"/>
              </p:ext>
            </p:extLst>
          </p:nvPr>
        </p:nvGraphicFramePr>
        <p:xfrm>
          <a:off x="616855" y="1487713"/>
          <a:ext cx="7939315" cy="4731657"/>
        </p:xfrm>
        <a:graphic>
          <a:graphicData uri="http://schemas.openxmlformats.org/drawingml/2006/chart">
            <c:chart xmlns:c="http://schemas.openxmlformats.org/drawingml/2006/chart" xmlns:r="http://schemas.openxmlformats.org/officeDocument/2006/relationships" r:id="rId2"/>
          </a:graphicData>
        </a:graphic>
      </p:graphicFrame>
      <p:cxnSp>
        <p:nvCxnSpPr>
          <p:cNvPr id="20" name="Straight Arrow Connector 19"/>
          <p:cNvCxnSpPr/>
          <p:nvPr/>
        </p:nvCxnSpPr>
        <p:spPr>
          <a:xfrm>
            <a:off x="939799" y="5188857"/>
            <a:ext cx="367425" cy="268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24" name="TextBox 23"/>
          <p:cNvSpPr txBox="1"/>
          <p:nvPr/>
        </p:nvSpPr>
        <p:spPr>
          <a:xfrm>
            <a:off x="0" y="4844175"/>
            <a:ext cx="1182765" cy="461665"/>
          </a:xfrm>
          <a:prstGeom prst="rect">
            <a:avLst/>
          </a:prstGeom>
          <a:noFill/>
        </p:spPr>
        <p:txBody>
          <a:bodyPr wrap="square" rtlCol="0">
            <a:spAutoFit/>
          </a:bodyPr>
          <a:lstStyle/>
          <a:p>
            <a:r>
              <a:rPr lang="en-US" sz="1200" dirty="0" smtClean="0">
                <a:solidFill>
                  <a:srgbClr val="5B6770"/>
                </a:solidFill>
              </a:rPr>
              <a:t>LR Response Time</a:t>
            </a:r>
          </a:p>
        </p:txBody>
      </p:sp>
      <p:sp>
        <p:nvSpPr>
          <p:cNvPr id="25" name="TextBox 24"/>
          <p:cNvSpPr txBox="1"/>
          <p:nvPr/>
        </p:nvSpPr>
        <p:spPr>
          <a:xfrm>
            <a:off x="402669" y="5049995"/>
            <a:ext cx="685800" cy="276999"/>
          </a:xfrm>
          <a:prstGeom prst="rect">
            <a:avLst/>
          </a:prstGeom>
          <a:noFill/>
        </p:spPr>
        <p:txBody>
          <a:bodyPr wrap="square" rtlCol="0">
            <a:spAutoFit/>
          </a:bodyPr>
          <a:lstStyle/>
          <a:p>
            <a:r>
              <a:rPr lang="en-US" sz="1200" dirty="0" smtClean="0">
                <a:solidFill>
                  <a:schemeClr val="accent2"/>
                </a:solidFill>
              </a:rPr>
              <a:t>0.42s</a:t>
            </a:r>
          </a:p>
        </p:txBody>
      </p:sp>
      <p:cxnSp>
        <p:nvCxnSpPr>
          <p:cNvPr id="26" name="Straight Arrow Connector 25"/>
          <p:cNvCxnSpPr/>
          <p:nvPr/>
        </p:nvCxnSpPr>
        <p:spPr>
          <a:xfrm>
            <a:off x="3946400" y="5171444"/>
            <a:ext cx="0" cy="36576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rot="10800000" flipV="1">
            <a:off x="3360023" y="5176888"/>
            <a:ext cx="0" cy="365760"/>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28" name="TextBox 27"/>
          <p:cNvSpPr txBox="1"/>
          <p:nvPr/>
        </p:nvSpPr>
        <p:spPr>
          <a:xfrm>
            <a:off x="3154934" y="5576405"/>
            <a:ext cx="685800" cy="307777"/>
          </a:xfrm>
          <a:prstGeom prst="rect">
            <a:avLst/>
          </a:prstGeom>
          <a:noFill/>
        </p:spPr>
        <p:txBody>
          <a:bodyPr wrap="square" rtlCol="0">
            <a:spAutoFit/>
          </a:bodyPr>
          <a:lstStyle/>
          <a:p>
            <a:r>
              <a:rPr lang="en-US" sz="1400" dirty="0" smtClean="0">
                <a:solidFill>
                  <a:srgbClr val="00CE7D"/>
                </a:solidFill>
              </a:rPr>
              <a:t>71</a:t>
            </a:r>
          </a:p>
        </p:txBody>
      </p:sp>
      <p:sp>
        <p:nvSpPr>
          <p:cNvPr id="29" name="TextBox 28"/>
          <p:cNvSpPr txBox="1"/>
          <p:nvPr/>
        </p:nvSpPr>
        <p:spPr>
          <a:xfrm>
            <a:off x="3685507" y="5583440"/>
            <a:ext cx="685800" cy="307777"/>
          </a:xfrm>
          <a:prstGeom prst="rect">
            <a:avLst/>
          </a:prstGeom>
          <a:noFill/>
        </p:spPr>
        <p:txBody>
          <a:bodyPr wrap="square" rtlCol="0">
            <a:spAutoFit/>
          </a:bodyPr>
          <a:lstStyle/>
          <a:p>
            <a:r>
              <a:rPr lang="en-US" sz="1400" dirty="0" smtClean="0">
                <a:solidFill>
                  <a:srgbClr val="00ACC8"/>
                </a:solidFill>
              </a:rPr>
              <a:t>94</a:t>
            </a:r>
          </a:p>
        </p:txBody>
      </p:sp>
      <p:sp>
        <p:nvSpPr>
          <p:cNvPr id="30" name="Oval 29"/>
          <p:cNvSpPr/>
          <p:nvPr/>
        </p:nvSpPr>
        <p:spPr>
          <a:xfrm>
            <a:off x="3055257" y="5573486"/>
            <a:ext cx="965199" cy="35560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361279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UFLS Change Impact</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FFFFFF"/>
                </a:solidFill>
              </a:rPr>
              <a:pPr/>
              <a:t>64</a:t>
            </a:fld>
            <a:endParaRPr lang="en-US">
              <a:solidFill>
                <a:srgbClr val="FFFFFF"/>
              </a:solidFill>
            </a:endParaRPr>
          </a:p>
        </p:txBody>
      </p:sp>
      <p:graphicFrame>
        <p:nvGraphicFramePr>
          <p:cNvPr id="8" name="Table 7"/>
          <p:cNvGraphicFramePr>
            <a:graphicFrameLocks noGrp="1"/>
          </p:cNvGraphicFramePr>
          <p:nvPr>
            <p:extLst/>
          </p:nvPr>
        </p:nvGraphicFramePr>
        <p:xfrm>
          <a:off x="1874520" y="1866900"/>
          <a:ext cx="5394960" cy="2204576"/>
        </p:xfrm>
        <a:graphic>
          <a:graphicData uri="http://schemas.openxmlformats.org/drawingml/2006/table">
            <a:tbl>
              <a:tblPr firstRow="1" firstCol="1" bandRow="1">
                <a:tableStyleId>{5C22544A-7EE6-4342-B048-85BDC9FD1C3A}</a:tableStyleId>
              </a:tblPr>
              <a:tblGrid>
                <a:gridCol w="1737360"/>
                <a:gridCol w="1828800"/>
                <a:gridCol w="1828800"/>
              </a:tblGrid>
              <a:tr h="1284952">
                <a:tc>
                  <a:txBody>
                    <a:bodyPr/>
                    <a:lstStyle/>
                    <a:p>
                      <a:pPr algn="ctr"/>
                      <a:endParaRPr lang="en-US" sz="1600" dirty="0"/>
                    </a:p>
                  </a:txBody>
                  <a:tcPr anchor="ctr"/>
                </a:tc>
                <a:tc>
                  <a:txBody>
                    <a:bodyPr/>
                    <a:lstStyle/>
                    <a:p>
                      <a:pPr algn="ctr"/>
                      <a:r>
                        <a:rPr lang="en-US" sz="1600" baseline="0" dirty="0" smtClean="0"/>
                        <a:t>UFLS @59.3Hz</a:t>
                      </a:r>
                      <a:endParaRPr lang="en-US" sz="1600" dirty="0"/>
                    </a:p>
                  </a:txBody>
                  <a:tcPr anchor="ctr"/>
                </a:tc>
                <a:tc>
                  <a:txBody>
                    <a:bodyPr/>
                    <a:lstStyle/>
                    <a:p>
                      <a:pPr algn="ctr"/>
                      <a:r>
                        <a:rPr lang="en-US" sz="1600" baseline="0" dirty="0" smtClean="0"/>
                        <a:t>UFLS @59.1Hz</a:t>
                      </a:r>
                      <a:endParaRPr lang="en-US" sz="1600" dirty="0"/>
                    </a:p>
                  </a:txBody>
                  <a:tcPr anchor="ctr"/>
                </a:tc>
              </a:tr>
              <a:tr h="919624">
                <a:tc>
                  <a:txBody>
                    <a:bodyPr/>
                    <a:lstStyle/>
                    <a:p>
                      <a:pPr algn="ctr"/>
                      <a:r>
                        <a:rPr lang="en-US" sz="1600" dirty="0" smtClean="0"/>
                        <a:t>0.42s</a:t>
                      </a:r>
                      <a:r>
                        <a:rPr lang="en-US" sz="1600" baseline="0" dirty="0" smtClean="0"/>
                        <a:t> LR Response Time</a:t>
                      </a:r>
                      <a:endParaRPr lang="en-US" sz="1600" dirty="0"/>
                    </a:p>
                  </a:txBody>
                  <a:tcPr anchor="ctr"/>
                </a:tc>
                <a:tc>
                  <a:txBody>
                    <a:bodyPr/>
                    <a:lstStyle/>
                    <a:p>
                      <a:pPr algn="ctr"/>
                      <a:r>
                        <a:rPr lang="en-US" sz="1800" dirty="0" smtClean="0">
                          <a:solidFill>
                            <a:schemeClr val="tx2"/>
                          </a:solidFill>
                          <a:sym typeface="Wingdings" panose="05000000000000000000" pitchFamily="2" charset="2"/>
                        </a:rPr>
                        <a:t>94 GW*s</a:t>
                      </a:r>
                      <a:endParaRPr lang="en-US" sz="1800" dirty="0">
                        <a:solidFill>
                          <a:schemeClr val="tx2"/>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dirty="0" smtClean="0">
                        <a:solidFill>
                          <a:schemeClr val="tx2"/>
                        </a:solidFill>
                      </a:endParaRPr>
                    </a:p>
                  </a:txBody>
                  <a:tcPr anchor="ctr"/>
                </a:tc>
              </a:tr>
            </a:tbl>
          </a:graphicData>
        </a:graphic>
      </p:graphicFrame>
      <p:sp>
        <p:nvSpPr>
          <p:cNvPr id="5" name="TextBox 4"/>
          <p:cNvSpPr txBox="1"/>
          <p:nvPr/>
        </p:nvSpPr>
        <p:spPr>
          <a:xfrm>
            <a:off x="5794232" y="3429000"/>
            <a:ext cx="1107996" cy="369332"/>
          </a:xfrm>
          <a:prstGeom prst="rect">
            <a:avLst/>
          </a:prstGeom>
          <a:noFill/>
        </p:spPr>
        <p:txBody>
          <a:bodyPr wrap="none" rtlCol="0">
            <a:spAutoFit/>
          </a:bodyPr>
          <a:lstStyle/>
          <a:p>
            <a:r>
              <a:rPr lang="en-US" dirty="0" smtClean="0">
                <a:solidFill>
                  <a:srgbClr val="5B6770"/>
                </a:solidFill>
              </a:rPr>
              <a:t>71 GW*s</a:t>
            </a:r>
            <a:endParaRPr lang="en-US" dirty="0">
              <a:solidFill>
                <a:srgbClr val="5B6770"/>
              </a:solidFill>
            </a:endParaRPr>
          </a:p>
        </p:txBody>
      </p:sp>
    </p:spTree>
    <p:extLst>
      <p:ext uri="{BB962C8B-B14F-4D97-AF65-F5344CB8AC3E}">
        <p14:creationId xmlns:p14="http://schemas.microsoft.com/office/powerpoint/2010/main" val="572696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Faster Response &amp; UFLS Change Impact</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FFFFFF"/>
                </a:solidFill>
              </a:rPr>
              <a:pPr/>
              <a:t>65</a:t>
            </a:fld>
            <a:endParaRPr lang="en-US">
              <a:solidFill>
                <a:srgbClr val="FFFFFF"/>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1673298805"/>
              </p:ext>
            </p:extLst>
          </p:nvPr>
        </p:nvGraphicFramePr>
        <p:xfrm>
          <a:off x="1874520" y="1866900"/>
          <a:ext cx="5394960" cy="3124200"/>
        </p:xfrm>
        <a:graphic>
          <a:graphicData uri="http://schemas.openxmlformats.org/drawingml/2006/table">
            <a:tbl>
              <a:tblPr firstRow="1" firstCol="1" bandRow="1">
                <a:tableStyleId>{5C22544A-7EE6-4342-B048-85BDC9FD1C3A}</a:tableStyleId>
              </a:tblPr>
              <a:tblGrid>
                <a:gridCol w="1737360"/>
                <a:gridCol w="1828800"/>
                <a:gridCol w="1828800"/>
              </a:tblGrid>
              <a:tr h="1284952">
                <a:tc>
                  <a:txBody>
                    <a:bodyPr/>
                    <a:lstStyle/>
                    <a:p>
                      <a:pPr algn="ctr"/>
                      <a:endParaRPr lang="en-US" sz="1600" dirty="0"/>
                    </a:p>
                  </a:txBody>
                  <a:tcPr anchor="ctr"/>
                </a:tc>
                <a:tc>
                  <a:txBody>
                    <a:bodyPr/>
                    <a:lstStyle/>
                    <a:p>
                      <a:pPr algn="ctr"/>
                      <a:r>
                        <a:rPr lang="en-US" sz="1600" baseline="0" dirty="0" smtClean="0"/>
                        <a:t>UFLS @59.3Hz</a:t>
                      </a:r>
                      <a:endParaRPr lang="en-US" sz="1600" dirty="0"/>
                    </a:p>
                  </a:txBody>
                  <a:tcPr anchor="ctr"/>
                </a:tc>
                <a:tc>
                  <a:txBody>
                    <a:bodyPr/>
                    <a:lstStyle/>
                    <a:p>
                      <a:pPr algn="ctr"/>
                      <a:r>
                        <a:rPr lang="en-US" sz="1600" baseline="0" dirty="0" smtClean="0"/>
                        <a:t>UFLS @59.1Hz</a:t>
                      </a:r>
                      <a:endParaRPr lang="en-US" sz="1600" dirty="0"/>
                    </a:p>
                  </a:txBody>
                  <a:tcPr anchor="ctr"/>
                </a:tc>
              </a:tr>
              <a:tr h="919624">
                <a:tc>
                  <a:txBody>
                    <a:bodyPr/>
                    <a:lstStyle/>
                    <a:p>
                      <a:pPr algn="ctr"/>
                      <a:r>
                        <a:rPr lang="en-US" sz="1600" dirty="0" smtClean="0"/>
                        <a:t>0.42s</a:t>
                      </a:r>
                      <a:r>
                        <a:rPr lang="en-US" sz="1600" baseline="0" dirty="0" smtClean="0"/>
                        <a:t> LR Response Time</a:t>
                      </a:r>
                      <a:endParaRPr lang="en-US" sz="1600" dirty="0"/>
                    </a:p>
                  </a:txBody>
                  <a:tcPr anchor="ctr"/>
                </a:tc>
                <a:tc>
                  <a:txBody>
                    <a:bodyPr/>
                    <a:lstStyle/>
                    <a:p>
                      <a:pPr algn="ctr"/>
                      <a:r>
                        <a:rPr lang="en-US" sz="1800" dirty="0" smtClean="0">
                          <a:solidFill>
                            <a:schemeClr val="tx2"/>
                          </a:solidFill>
                          <a:sym typeface="Wingdings" panose="05000000000000000000" pitchFamily="2" charset="2"/>
                        </a:rPr>
                        <a:t>94 GW*s</a:t>
                      </a:r>
                      <a:endParaRPr lang="en-US" sz="1800" dirty="0">
                        <a:solidFill>
                          <a:schemeClr val="tx2"/>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dirty="0" smtClean="0">
                        <a:solidFill>
                          <a:schemeClr val="tx2"/>
                        </a:solidFill>
                      </a:endParaRPr>
                    </a:p>
                  </a:txBody>
                  <a:tcPr anchor="ctr"/>
                </a:tc>
              </a:tr>
              <a:tr h="919624">
                <a:tc>
                  <a:txBody>
                    <a:bodyPr/>
                    <a:lstStyle/>
                    <a:p>
                      <a:pPr algn="ctr"/>
                      <a:r>
                        <a:rPr lang="en-US" sz="1600" dirty="0" smtClean="0"/>
                        <a:t>0.25s</a:t>
                      </a:r>
                      <a:r>
                        <a:rPr lang="en-US" sz="1600" baseline="0" dirty="0" smtClean="0"/>
                        <a:t> LR Response Time</a:t>
                      </a:r>
                      <a:endParaRPr lang="en-US"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2"/>
                          </a:solidFill>
                          <a:sym typeface="Wingdings" panose="05000000000000000000" pitchFamily="2" charset="2"/>
                        </a:rPr>
                        <a:t>68 GW*s</a:t>
                      </a:r>
                      <a:endParaRPr lang="en-US" sz="1800" dirty="0" smtClean="0">
                        <a:solidFill>
                          <a:schemeClr val="tx2"/>
                        </a:solidFill>
                      </a:endParaRPr>
                    </a:p>
                  </a:txBody>
                  <a:tcPr anchor="ctr"/>
                </a:tc>
                <a:tc>
                  <a:txBody>
                    <a:bodyPr/>
                    <a:lstStyle/>
                    <a:p>
                      <a:pPr algn="ctr"/>
                      <a:endParaRPr lang="en-US" sz="1800" dirty="0">
                        <a:solidFill>
                          <a:schemeClr val="tx2"/>
                        </a:solidFill>
                      </a:endParaRPr>
                    </a:p>
                  </a:txBody>
                  <a:tcPr anchor="ctr"/>
                </a:tc>
              </a:tr>
            </a:tbl>
          </a:graphicData>
        </a:graphic>
      </p:graphicFrame>
      <p:sp>
        <p:nvSpPr>
          <p:cNvPr id="9" name="TextBox 8"/>
          <p:cNvSpPr txBox="1"/>
          <p:nvPr/>
        </p:nvSpPr>
        <p:spPr>
          <a:xfrm>
            <a:off x="5816004" y="3429000"/>
            <a:ext cx="1107996" cy="369332"/>
          </a:xfrm>
          <a:prstGeom prst="rect">
            <a:avLst/>
          </a:prstGeom>
          <a:noFill/>
        </p:spPr>
        <p:txBody>
          <a:bodyPr wrap="none" rtlCol="0">
            <a:spAutoFit/>
          </a:bodyPr>
          <a:lstStyle/>
          <a:p>
            <a:r>
              <a:rPr lang="en-US" dirty="0" smtClean="0">
                <a:solidFill>
                  <a:srgbClr val="5B6770"/>
                </a:solidFill>
              </a:rPr>
              <a:t>71 GW*s</a:t>
            </a:r>
            <a:endParaRPr lang="en-US" dirty="0">
              <a:solidFill>
                <a:srgbClr val="5B6770"/>
              </a:solidFill>
            </a:endParaRPr>
          </a:p>
        </p:txBody>
      </p:sp>
      <p:sp>
        <p:nvSpPr>
          <p:cNvPr id="10" name="TextBox 9"/>
          <p:cNvSpPr txBox="1"/>
          <p:nvPr/>
        </p:nvSpPr>
        <p:spPr>
          <a:xfrm>
            <a:off x="5794232" y="4349501"/>
            <a:ext cx="1107996" cy="369332"/>
          </a:xfrm>
          <a:prstGeom prst="rect">
            <a:avLst/>
          </a:prstGeom>
          <a:noFill/>
        </p:spPr>
        <p:txBody>
          <a:bodyPr wrap="none" rtlCol="0">
            <a:spAutoFit/>
          </a:bodyPr>
          <a:lstStyle/>
          <a:p>
            <a:r>
              <a:rPr lang="en-US" dirty="0" smtClean="0">
                <a:solidFill>
                  <a:srgbClr val="5B6770"/>
                </a:solidFill>
              </a:rPr>
              <a:t>52 GW*s</a:t>
            </a:r>
            <a:endParaRPr lang="en-US" dirty="0">
              <a:solidFill>
                <a:srgbClr val="5B6770"/>
              </a:solidFill>
            </a:endParaRPr>
          </a:p>
        </p:txBody>
      </p:sp>
    </p:spTree>
    <p:extLst>
      <p:ext uri="{BB962C8B-B14F-4D97-AF65-F5344CB8AC3E}">
        <p14:creationId xmlns:p14="http://schemas.microsoft.com/office/powerpoint/2010/main" val="227608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Potential Parameter Changes</a:t>
            </a:r>
            <a:endParaRPr lang="en-US" dirty="0"/>
          </a:p>
        </p:txBody>
      </p:sp>
      <p:sp>
        <p:nvSpPr>
          <p:cNvPr id="4" name="Content Placeholder 3"/>
          <p:cNvSpPr>
            <a:spLocks noGrp="1"/>
          </p:cNvSpPr>
          <p:nvPr>
            <p:ph idx="1"/>
          </p:nvPr>
        </p:nvSpPr>
        <p:spPr/>
        <p:txBody>
          <a:bodyPr/>
          <a:lstStyle/>
          <a:p>
            <a:pPr marL="385762" indent="-342900">
              <a:buFont typeface="+mj-lt"/>
              <a:buAutoNum type="arabicPeriod" startAt="3"/>
            </a:pPr>
            <a:r>
              <a:rPr lang="en-US" dirty="0" smtClean="0"/>
              <a:t>Critical Contingencies</a:t>
            </a:r>
          </a:p>
          <a:p>
            <a:endParaRPr lang="en-US" dirty="0" smtClean="0"/>
          </a:p>
        </p:txBody>
      </p:sp>
      <p:sp>
        <p:nvSpPr>
          <p:cNvPr id="2" name="Slide Number Placeholder 1"/>
          <p:cNvSpPr>
            <a:spLocks noGrp="1"/>
          </p:cNvSpPr>
          <p:nvPr>
            <p:ph type="sldNum" sz="quarter" idx="4"/>
          </p:nvPr>
        </p:nvSpPr>
        <p:spPr/>
        <p:txBody>
          <a:bodyPr/>
          <a:lstStyle/>
          <a:p>
            <a:fld id="{2066355A-084C-D24E-9AD2-7E4FC41EA627}" type="slidenum">
              <a:rPr lang="en-US" smtClean="0">
                <a:solidFill>
                  <a:srgbClr val="FFFFFF"/>
                </a:solidFill>
              </a:rPr>
              <a:pPr/>
              <a:t>66</a:t>
            </a:fld>
            <a:endParaRPr lang="en-US" dirty="0">
              <a:solidFill>
                <a:srgbClr val="FFFFFF"/>
              </a:solidFill>
            </a:endParaRPr>
          </a:p>
        </p:txBody>
      </p:sp>
      <p:graphicFrame>
        <p:nvGraphicFramePr>
          <p:cNvPr id="5" name="Chart 4"/>
          <p:cNvGraphicFramePr>
            <a:graphicFrameLocks/>
          </p:cNvGraphicFramePr>
          <p:nvPr>
            <p:extLst/>
          </p:nvPr>
        </p:nvGraphicFramePr>
        <p:xfrm>
          <a:off x="1132114" y="1485900"/>
          <a:ext cx="6879771" cy="3886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87596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ERCOT’s Critical Inertia is sensitive to the parameters such as response characteristics of the LR’s that provide RRS, UFLS setting and even the level at which critical contingencies are dispatched.</a:t>
            </a:r>
          </a:p>
          <a:p>
            <a:endParaRPr lang="en-US" dirty="0"/>
          </a:p>
          <a:p>
            <a:r>
              <a:rPr lang="en-US" dirty="0" smtClean="0"/>
              <a:t>Adopting one or more combinations of these can mitigate ERCOT’s Critical Inertia and widen ERCOT’s System Operating Limit.</a:t>
            </a:r>
          </a:p>
          <a:p>
            <a:endParaRPr lang="en-US" dirty="0"/>
          </a:p>
          <a:p>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FFFFFF"/>
                </a:solidFill>
              </a:rPr>
              <a:pPr/>
              <a:t>67</a:t>
            </a:fld>
            <a:endParaRPr lang="en-US" dirty="0">
              <a:solidFill>
                <a:srgbClr val="FFFFFF"/>
              </a:solidFill>
            </a:endParaRPr>
          </a:p>
        </p:txBody>
      </p:sp>
    </p:spTree>
    <p:extLst>
      <p:ext uri="{BB962C8B-B14F-4D97-AF65-F5344CB8AC3E}">
        <p14:creationId xmlns:p14="http://schemas.microsoft.com/office/powerpoint/2010/main" val="307944288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68</a:t>
            </a:fld>
            <a:endParaRPr lang="en-US">
              <a:solidFill>
                <a:prstClr val="black">
                  <a:tint val="75000"/>
                </a:prstClr>
              </a:solidFill>
            </a:endParaRPr>
          </a:p>
        </p:txBody>
      </p:sp>
      <p:sp>
        <p:nvSpPr>
          <p:cNvPr id="3" name="Content Placeholder 2"/>
          <p:cNvSpPr>
            <a:spLocks noGrp="1"/>
          </p:cNvSpPr>
          <p:nvPr>
            <p:ph idx="16"/>
          </p:nvPr>
        </p:nvSpPr>
        <p:spPr/>
        <p:txBody>
          <a:bodyPr/>
          <a:lstStyle/>
          <a:p>
            <a:r>
              <a:rPr lang="en-US" dirty="0" smtClean="0"/>
              <a:t>Discussion</a:t>
            </a:r>
            <a:endParaRPr lang="en-US" dirty="0"/>
          </a:p>
        </p:txBody>
      </p:sp>
    </p:spTree>
    <p:extLst>
      <p:ext uri="{BB962C8B-B14F-4D97-AF65-F5344CB8AC3E}">
        <p14:creationId xmlns:p14="http://schemas.microsoft.com/office/powerpoint/2010/main" val="263430582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sz="quarter" idx="3"/>
          </p:nvPr>
        </p:nvSpPr>
        <p:spPr>
          <a:xfrm>
            <a:off x="3550883" y="4837176"/>
            <a:ext cx="5516917" cy="649224"/>
          </a:xfrm>
        </p:spPr>
        <p:txBody>
          <a:bodyPr/>
          <a:lstStyle/>
          <a:p>
            <a:r>
              <a:rPr lang="en-US" dirty="0"/>
              <a:t>Synchronous Inertial Response (SIR) Workshop</a:t>
            </a:r>
          </a:p>
          <a:p>
            <a:r>
              <a:rPr lang="en-US" dirty="0"/>
              <a:t>Jan 24, 2018</a:t>
            </a:r>
          </a:p>
        </p:txBody>
      </p:sp>
      <p:sp>
        <p:nvSpPr>
          <p:cNvPr id="3" name="Text Placeholder 2"/>
          <p:cNvSpPr>
            <a:spLocks noGrp="1"/>
          </p:cNvSpPr>
          <p:nvPr>
            <p:ph type="body" sz="quarter" idx="10"/>
          </p:nvPr>
        </p:nvSpPr>
        <p:spPr/>
        <p:txBody>
          <a:bodyPr/>
          <a:lstStyle/>
          <a:p>
            <a:endParaRPr lang="en-US" dirty="0"/>
          </a:p>
        </p:txBody>
      </p:sp>
      <p:sp>
        <p:nvSpPr>
          <p:cNvPr id="4" name="Text Placeholder 3"/>
          <p:cNvSpPr>
            <a:spLocks noGrp="1"/>
          </p:cNvSpPr>
          <p:nvPr>
            <p:ph type="body" sz="quarter" idx="11"/>
          </p:nvPr>
        </p:nvSpPr>
        <p:spPr/>
        <p:txBody>
          <a:bodyPr/>
          <a:lstStyle/>
          <a:p>
            <a:r>
              <a:rPr lang="en-US" dirty="0" smtClean="0"/>
              <a:t>Lunch Break</a:t>
            </a:r>
            <a:endParaRPr lang="en-US" dirty="0"/>
          </a:p>
        </p:txBody>
      </p:sp>
    </p:spTree>
    <p:extLst>
      <p:ext uri="{BB962C8B-B14F-4D97-AF65-F5344CB8AC3E}">
        <p14:creationId xmlns:p14="http://schemas.microsoft.com/office/powerpoint/2010/main" val="15390884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8"/>
          <p:cNvSpPr>
            <a:spLocks noGrp="1"/>
          </p:cNvSpPr>
          <p:nvPr>
            <p:ph type="title"/>
          </p:nvPr>
        </p:nvSpPr>
        <p:spPr/>
        <p:txBody>
          <a:bodyPr/>
          <a:lstStyle/>
          <a:p>
            <a:pPr algn="l"/>
            <a:r>
              <a:rPr lang="en-US" altLang="en-US" dirty="0" smtClean="0"/>
              <a:t>Inertial Effect</a:t>
            </a:r>
            <a:endParaRPr lang="en-US" altLang="en-US" dirty="0"/>
          </a:p>
        </p:txBody>
      </p:sp>
      <p:sp>
        <p:nvSpPr>
          <p:cNvPr id="8" name="Content Placeholder 7"/>
          <p:cNvSpPr>
            <a:spLocks noGrp="1"/>
          </p:cNvSpPr>
          <p:nvPr>
            <p:ph idx="1"/>
          </p:nvPr>
        </p:nvSpPr>
        <p:spPr/>
        <p:txBody>
          <a:bodyPr>
            <a:normAutofit/>
          </a:bodyPr>
          <a:lstStyle/>
          <a:p>
            <a:pPr marL="457200" lvl="1" indent="0">
              <a:buFont typeface="Arial" charset="0"/>
              <a:buNone/>
              <a:defRPr/>
            </a:pPr>
            <a:endParaRPr lang="en-US" sz="1600" b="1" kern="0" dirty="0" smtClean="0"/>
          </a:p>
          <a:p>
            <a:pPr lvl="2">
              <a:defRPr/>
            </a:pPr>
            <a:endParaRPr lang="en-US" sz="1200" b="1" kern="0" dirty="0" smtClean="0"/>
          </a:p>
        </p:txBody>
      </p:sp>
      <p:sp>
        <p:nvSpPr>
          <p:cNvPr id="4" name="Slide Number Placeholder 3"/>
          <p:cNvSpPr>
            <a:spLocks noGrp="1"/>
          </p:cNvSpPr>
          <p:nvPr>
            <p:ph type="sldNum" sz="quarter" idx="4"/>
          </p:nvPr>
        </p:nvSpPr>
        <p:spPr/>
        <p:txBody>
          <a:bodyPr/>
          <a:lstStyle/>
          <a:p>
            <a:fld id="{1D93BD3E-1E9A-4970-A6F7-E7AC52762E0C}" type="slidenum">
              <a:rPr lang="en-US" smtClean="0"/>
              <a:pPr/>
              <a:t>7</a:t>
            </a:fld>
            <a:endParaRPr lang="en-US"/>
          </a:p>
        </p:txBody>
      </p:sp>
      <p:pic>
        <p:nvPicPr>
          <p:cNvPr id="1843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005" y="914400"/>
            <a:ext cx="7915275" cy="4893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2254996" y="2903136"/>
            <a:ext cx="4056351" cy="646331"/>
          </a:xfrm>
          <a:prstGeom prst="rect">
            <a:avLst/>
          </a:prstGeom>
          <a:solidFill>
            <a:schemeClr val="bg1"/>
          </a:solidFill>
        </p:spPr>
        <p:txBody>
          <a:bodyPr wrap="square" rtlCol="0">
            <a:spAutoFit/>
          </a:bodyPr>
          <a:lstStyle/>
          <a:p>
            <a:r>
              <a:rPr lang="en-US" dirty="0" smtClean="0">
                <a:solidFill>
                  <a:srgbClr val="FF0000"/>
                </a:solidFill>
              </a:rPr>
              <a:t>Slope of the </a:t>
            </a:r>
            <a:r>
              <a:rPr lang="en-US" dirty="0" err="1" smtClean="0">
                <a:solidFill>
                  <a:srgbClr val="FF0000"/>
                </a:solidFill>
              </a:rPr>
              <a:t>RoCoF</a:t>
            </a:r>
            <a:r>
              <a:rPr lang="en-US" dirty="0" smtClean="0">
                <a:solidFill>
                  <a:srgbClr val="FF0000"/>
                </a:solidFill>
              </a:rPr>
              <a:t> line changes due to resources’ response</a:t>
            </a:r>
            <a:endParaRPr lang="en-US" dirty="0">
              <a:solidFill>
                <a:srgbClr val="FF0000"/>
              </a:solidFill>
            </a:endParaRPr>
          </a:p>
        </p:txBody>
      </p:sp>
      <p:sp>
        <p:nvSpPr>
          <p:cNvPr id="2" name="Left Brace 1"/>
          <p:cNvSpPr/>
          <p:nvPr/>
        </p:nvSpPr>
        <p:spPr>
          <a:xfrm rot="5400000">
            <a:off x="3600451" y="2157640"/>
            <a:ext cx="407505" cy="3225250"/>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 name="Straight Connector 9"/>
          <p:cNvCxnSpPr/>
          <p:nvPr/>
        </p:nvCxnSpPr>
        <p:spPr>
          <a:xfrm>
            <a:off x="1885323" y="4180393"/>
            <a:ext cx="369673" cy="747116"/>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2191578" y="5075238"/>
            <a:ext cx="1446475" cy="7591"/>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3208130" y="4271527"/>
            <a:ext cx="955414" cy="471956"/>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4492114" y="3933008"/>
            <a:ext cx="1634148" cy="23278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538216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3"/>
          </p:nvPr>
        </p:nvSpPr>
        <p:spPr/>
        <p:txBody>
          <a:bodyPr/>
          <a:lstStyle/>
          <a:p>
            <a:r>
              <a:rPr lang="en-US" dirty="0"/>
              <a:t>Synchronous Inertial Response (SIR) Workshop</a:t>
            </a:r>
          </a:p>
          <a:p>
            <a:r>
              <a:rPr lang="en-US" dirty="0"/>
              <a:t>Jan 24, 2018</a:t>
            </a:r>
          </a:p>
        </p:txBody>
      </p:sp>
      <p:sp>
        <p:nvSpPr>
          <p:cNvPr id="4" name="Text Placeholder 3"/>
          <p:cNvSpPr>
            <a:spLocks noGrp="1"/>
          </p:cNvSpPr>
          <p:nvPr>
            <p:ph type="body" sz="quarter" idx="10"/>
          </p:nvPr>
        </p:nvSpPr>
        <p:spPr/>
        <p:txBody>
          <a:bodyPr/>
          <a:lstStyle/>
          <a:p>
            <a:r>
              <a:rPr lang="en-US" dirty="0"/>
              <a:t>Julia </a:t>
            </a:r>
            <a:r>
              <a:rPr lang="en-US" dirty="0" err="1" smtClean="0"/>
              <a:t>Matevosjana</a:t>
            </a:r>
            <a:endParaRPr lang="en-US" dirty="0" smtClean="0"/>
          </a:p>
          <a:p>
            <a:r>
              <a:rPr lang="en-US" dirty="0" smtClean="0"/>
              <a:t>Resource Adequacy</a:t>
            </a:r>
          </a:p>
          <a:p>
            <a:r>
              <a:rPr lang="en-US" dirty="0" smtClean="0"/>
              <a:t>ERCOT</a:t>
            </a:r>
            <a:endParaRPr lang="en-US" dirty="0"/>
          </a:p>
        </p:txBody>
      </p:sp>
      <p:sp>
        <p:nvSpPr>
          <p:cNvPr id="5" name="Text Placeholder 4"/>
          <p:cNvSpPr>
            <a:spLocks noGrp="1"/>
          </p:cNvSpPr>
          <p:nvPr>
            <p:ph type="body" sz="quarter" idx="11"/>
          </p:nvPr>
        </p:nvSpPr>
        <p:spPr/>
        <p:txBody>
          <a:bodyPr/>
          <a:lstStyle/>
          <a:p>
            <a:r>
              <a:rPr lang="en-US" sz="3200" dirty="0"/>
              <a:t>I</a:t>
            </a:r>
            <a:r>
              <a:rPr lang="en-US" sz="3200" dirty="0" smtClean="0"/>
              <a:t>nternational Review </a:t>
            </a:r>
            <a:r>
              <a:rPr lang="en-US" sz="3200" dirty="0"/>
              <a:t>of Inertia Related Challenges and Mitigation Measures</a:t>
            </a:r>
          </a:p>
          <a:p>
            <a:endParaRPr lang="en-US" sz="3200" dirty="0"/>
          </a:p>
        </p:txBody>
      </p:sp>
    </p:spTree>
    <p:extLst>
      <p:ext uri="{BB962C8B-B14F-4D97-AF65-F5344CB8AC3E}">
        <p14:creationId xmlns:p14="http://schemas.microsoft.com/office/powerpoint/2010/main" val="265070639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Kaavio 7"/>
          <p:cNvGraphicFramePr>
            <a:graphicFrameLocks/>
          </p:cNvGraphicFramePr>
          <p:nvPr>
            <p:extLst/>
          </p:nvPr>
        </p:nvGraphicFramePr>
        <p:xfrm>
          <a:off x="261257" y="1513525"/>
          <a:ext cx="4749282" cy="36099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Kaavio 3"/>
          <p:cNvGraphicFramePr>
            <a:graphicFrameLocks/>
          </p:cNvGraphicFramePr>
          <p:nvPr>
            <p:extLst/>
          </p:nvPr>
        </p:nvGraphicFramePr>
        <p:xfrm>
          <a:off x="4823927" y="1513525"/>
          <a:ext cx="4015272" cy="3609975"/>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p:txBody>
          <a:bodyPr/>
          <a:lstStyle/>
          <a:p>
            <a:r>
              <a:rPr lang="en-US" dirty="0" smtClean="0"/>
              <a:t>Systems Considering Inertia Issues</a:t>
            </a:r>
            <a:endParaRPr lang="en-US" dirty="0"/>
          </a:p>
        </p:txBody>
      </p:sp>
      <p:sp>
        <p:nvSpPr>
          <p:cNvPr id="6" name="Content Placeholder 5"/>
          <p:cNvSpPr>
            <a:spLocks noGrp="1"/>
          </p:cNvSpPr>
          <p:nvPr>
            <p:ph idx="1"/>
          </p:nvPr>
        </p:nvSpPr>
        <p:spPr/>
        <p:txBody>
          <a:bodyPr/>
          <a:lstStyle/>
          <a:p>
            <a:endParaRPr lang="en-US"/>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FFFFFF"/>
                </a:solidFill>
              </a:rPr>
              <a:pPr/>
              <a:t>71</a:t>
            </a:fld>
            <a:endParaRPr lang="en-US" dirty="0">
              <a:solidFill>
                <a:srgbClr val="FFFFFF"/>
              </a:solidFill>
            </a:endParaRPr>
          </a:p>
        </p:txBody>
      </p:sp>
      <p:sp>
        <p:nvSpPr>
          <p:cNvPr id="11" name="TextBox 10"/>
          <p:cNvSpPr txBox="1"/>
          <p:nvPr/>
        </p:nvSpPr>
        <p:spPr>
          <a:xfrm>
            <a:off x="2073897" y="5957362"/>
            <a:ext cx="6919452" cy="523220"/>
          </a:xfrm>
          <a:prstGeom prst="rect">
            <a:avLst/>
          </a:prstGeom>
          <a:noFill/>
        </p:spPr>
        <p:txBody>
          <a:bodyPr wrap="square" rtlCol="0">
            <a:spAutoFit/>
          </a:bodyPr>
          <a:lstStyle/>
          <a:p>
            <a:r>
              <a:rPr lang="en-US" sz="1400" dirty="0" smtClean="0">
                <a:solidFill>
                  <a:srgbClr val="5B6770"/>
                </a:solidFill>
              </a:rPr>
              <a:t>Source: Survey on Inertia Related Challenges and Mitigation Measures, presentation at Wind Integration Workshop 2017</a:t>
            </a:r>
            <a:endParaRPr lang="en-US" sz="1400" dirty="0">
              <a:solidFill>
                <a:srgbClr val="5B6770"/>
              </a:solidFill>
            </a:endParaRPr>
          </a:p>
        </p:txBody>
      </p:sp>
      <p:sp>
        <p:nvSpPr>
          <p:cNvPr id="3" name="TextBox 2"/>
          <p:cNvSpPr txBox="1"/>
          <p:nvPr/>
        </p:nvSpPr>
        <p:spPr>
          <a:xfrm>
            <a:off x="560109" y="5332197"/>
            <a:ext cx="7930376" cy="369332"/>
          </a:xfrm>
          <a:prstGeom prst="rect">
            <a:avLst/>
          </a:prstGeom>
          <a:noFill/>
          <a:ln>
            <a:solidFill>
              <a:schemeClr val="tx1">
                <a:lumMod val="50000"/>
                <a:lumOff val="50000"/>
              </a:schemeClr>
            </a:solidFill>
          </a:ln>
        </p:spPr>
        <p:txBody>
          <a:bodyPr wrap="none" rtlCol="0">
            <a:spAutoFit/>
          </a:bodyPr>
          <a:lstStyle/>
          <a:p>
            <a:r>
              <a:rPr lang="en-US" dirty="0" smtClean="0">
                <a:solidFill>
                  <a:srgbClr val="5B6770"/>
                </a:solidFill>
              </a:rPr>
              <a:t>RCC – Resource Contingency Criteria, largest simultaneous generation trip </a:t>
            </a:r>
            <a:endParaRPr lang="en-US" dirty="0">
              <a:solidFill>
                <a:srgbClr val="5B6770"/>
              </a:solidFill>
            </a:endParaRPr>
          </a:p>
        </p:txBody>
      </p:sp>
    </p:spTree>
    <p:extLst>
      <p:ext uri="{BB962C8B-B14F-4D97-AF65-F5344CB8AC3E}">
        <p14:creationId xmlns:p14="http://schemas.microsoft.com/office/powerpoint/2010/main" val="294901693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Kaavio 2"/>
          <p:cNvGraphicFramePr>
            <a:graphicFrameLocks/>
          </p:cNvGraphicFramePr>
          <p:nvPr>
            <p:extLst/>
          </p:nvPr>
        </p:nvGraphicFramePr>
        <p:xfrm>
          <a:off x="286411" y="1419604"/>
          <a:ext cx="5812731" cy="44577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sz="2400" dirty="0" smtClean="0"/>
              <a:t>Systems Experiencing </a:t>
            </a:r>
            <a:r>
              <a:rPr lang="en-US" sz="2400" dirty="0"/>
              <a:t>I</a:t>
            </a:r>
            <a:r>
              <a:rPr lang="en-US" sz="2400" dirty="0" smtClean="0"/>
              <a:t>nertia Decline, Comparison</a:t>
            </a:r>
            <a:endParaRPr lang="en-US" sz="2400"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FFFFFF"/>
                </a:solidFill>
              </a:rPr>
              <a:pPr/>
              <a:t>72</a:t>
            </a:fld>
            <a:endParaRPr lang="en-US" dirty="0">
              <a:solidFill>
                <a:srgbClr val="FFFFFF"/>
              </a:solidFill>
            </a:endParaRPr>
          </a:p>
        </p:txBody>
      </p:sp>
      <p:sp>
        <p:nvSpPr>
          <p:cNvPr id="9" name="TextBox 8"/>
          <p:cNvSpPr txBox="1"/>
          <p:nvPr/>
        </p:nvSpPr>
        <p:spPr>
          <a:xfrm>
            <a:off x="1029573" y="1966545"/>
            <a:ext cx="620554" cy="307777"/>
          </a:xfrm>
          <a:prstGeom prst="rect">
            <a:avLst/>
          </a:prstGeom>
          <a:noFill/>
        </p:spPr>
        <p:txBody>
          <a:bodyPr wrap="square" rtlCol="0">
            <a:spAutoFit/>
          </a:bodyPr>
          <a:lstStyle/>
          <a:p>
            <a:r>
              <a:rPr lang="en-US" sz="1400" dirty="0" smtClean="0">
                <a:solidFill>
                  <a:schemeClr val="tx2"/>
                </a:solidFill>
              </a:rPr>
              <a:t>350</a:t>
            </a:r>
            <a:endParaRPr lang="en-US" sz="1400" dirty="0">
              <a:solidFill>
                <a:schemeClr val="tx2"/>
              </a:solidFill>
            </a:endParaRPr>
          </a:p>
        </p:txBody>
      </p:sp>
      <p:sp>
        <p:nvSpPr>
          <p:cNvPr id="8" name="TextBox 7"/>
          <p:cNvSpPr txBox="1"/>
          <p:nvPr/>
        </p:nvSpPr>
        <p:spPr>
          <a:xfrm>
            <a:off x="2073897" y="5957362"/>
            <a:ext cx="6891171" cy="523220"/>
          </a:xfrm>
          <a:prstGeom prst="rect">
            <a:avLst/>
          </a:prstGeom>
          <a:noFill/>
        </p:spPr>
        <p:txBody>
          <a:bodyPr wrap="square" rtlCol="0">
            <a:spAutoFit/>
          </a:bodyPr>
          <a:lstStyle/>
          <a:p>
            <a:r>
              <a:rPr lang="en-US" sz="1400" dirty="0" smtClean="0">
                <a:solidFill>
                  <a:srgbClr val="5B6770"/>
                </a:solidFill>
              </a:rPr>
              <a:t>Source: Survey on Inertia Related Challenges and Mitigation Measures, presentation at Wind Integration Workshop 2017</a:t>
            </a:r>
            <a:endParaRPr lang="en-US" sz="1400" dirty="0">
              <a:solidFill>
                <a:srgbClr val="5B6770"/>
              </a:solidFill>
            </a:endParaRPr>
          </a:p>
        </p:txBody>
      </p:sp>
      <p:sp>
        <p:nvSpPr>
          <p:cNvPr id="3" name="TextBox 2"/>
          <p:cNvSpPr txBox="1"/>
          <p:nvPr/>
        </p:nvSpPr>
        <p:spPr>
          <a:xfrm>
            <a:off x="6099142" y="2377604"/>
            <a:ext cx="2914795" cy="2308324"/>
          </a:xfrm>
          <a:prstGeom prst="rect">
            <a:avLst/>
          </a:prstGeom>
          <a:noFill/>
        </p:spPr>
        <p:txBody>
          <a:bodyPr wrap="square" rtlCol="0">
            <a:spAutoFit/>
          </a:bodyPr>
          <a:lstStyle/>
          <a:p>
            <a:r>
              <a:rPr lang="en-US" dirty="0" smtClean="0">
                <a:solidFill>
                  <a:srgbClr val="5B6770"/>
                </a:solidFill>
              </a:rPr>
              <a:t>Additional factors important for comparison:</a:t>
            </a:r>
          </a:p>
          <a:p>
            <a:endParaRPr lang="en-US" dirty="0" smtClean="0">
              <a:solidFill>
                <a:srgbClr val="5B6770"/>
              </a:solidFill>
            </a:endParaRPr>
          </a:p>
          <a:p>
            <a:pPr marL="285750" indent="-285750">
              <a:buFont typeface="Arial" panose="020B0604020202020204" pitchFamily="34" charset="0"/>
              <a:buChar char="•"/>
            </a:pPr>
            <a:r>
              <a:rPr lang="en-US" dirty="0" smtClean="0">
                <a:solidFill>
                  <a:srgbClr val="5B6770"/>
                </a:solidFill>
                <a:sym typeface="Symbol" panose="05050102010706020507" pitchFamily="18" charset="2"/>
              </a:rPr>
              <a:t>f to UFLS</a:t>
            </a:r>
          </a:p>
          <a:p>
            <a:pPr marL="285750" indent="-285750">
              <a:buFont typeface="Arial" panose="020B0604020202020204" pitchFamily="34" charset="0"/>
              <a:buChar char="•"/>
            </a:pPr>
            <a:r>
              <a:rPr lang="en-US" dirty="0" err="1" smtClean="0">
                <a:solidFill>
                  <a:srgbClr val="5B6770"/>
                </a:solidFill>
                <a:sym typeface="Symbol" panose="05050102010706020507" pitchFamily="18" charset="2"/>
              </a:rPr>
              <a:t>RoCoF</a:t>
            </a:r>
            <a:r>
              <a:rPr lang="en-US" dirty="0" smtClean="0">
                <a:solidFill>
                  <a:srgbClr val="5B6770"/>
                </a:solidFill>
                <a:sym typeface="Symbol" panose="05050102010706020507" pitchFamily="18" charset="2"/>
              </a:rPr>
              <a:t> protection settings</a:t>
            </a:r>
          </a:p>
          <a:p>
            <a:pPr marL="285750" indent="-285750">
              <a:buFont typeface="Arial" panose="020B0604020202020204" pitchFamily="34" charset="0"/>
              <a:buChar char="•"/>
            </a:pPr>
            <a:r>
              <a:rPr lang="en-US" dirty="0" smtClean="0">
                <a:solidFill>
                  <a:srgbClr val="5B6770"/>
                </a:solidFill>
                <a:sym typeface="Symbol" panose="05050102010706020507" pitchFamily="18" charset="2"/>
              </a:rPr>
              <a:t>Other considerations (e.g. speed of reserves)</a:t>
            </a:r>
            <a:endParaRPr lang="en-US" dirty="0">
              <a:solidFill>
                <a:srgbClr val="5B6770"/>
              </a:solidFill>
            </a:endParaRPr>
          </a:p>
        </p:txBody>
      </p:sp>
    </p:spTree>
    <p:extLst>
      <p:ext uri="{BB962C8B-B14F-4D97-AF65-F5344CB8AC3E}">
        <p14:creationId xmlns:p14="http://schemas.microsoft.com/office/powerpoint/2010/main" val="416870327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 Inertia Mitigation Options</a:t>
            </a:r>
            <a:endParaRPr lang="en-US" dirty="0"/>
          </a:p>
        </p:txBody>
      </p:sp>
      <p:sp>
        <p:nvSpPr>
          <p:cNvPr id="3" name="Content Placeholder 2"/>
          <p:cNvSpPr>
            <a:spLocks noGrp="1"/>
          </p:cNvSpPr>
          <p:nvPr>
            <p:ph idx="1"/>
          </p:nvPr>
        </p:nvSpPr>
        <p:spPr/>
        <p:txBody>
          <a:bodyPr/>
          <a:lstStyle/>
          <a:p>
            <a:endParaRPr lang="en-US" dirty="0" smtClean="0"/>
          </a:p>
          <a:p>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FFFFFF"/>
                </a:solidFill>
              </a:rPr>
              <a:pPr/>
              <a:t>73</a:t>
            </a:fld>
            <a:endParaRPr lang="en-US" dirty="0">
              <a:solidFill>
                <a:srgbClr val="FFFFFF"/>
              </a:solidFill>
            </a:endParaRPr>
          </a:p>
        </p:txBody>
      </p:sp>
      <p:grpSp>
        <p:nvGrpSpPr>
          <p:cNvPr id="12" name="Group 11"/>
          <p:cNvGrpSpPr/>
          <p:nvPr/>
        </p:nvGrpSpPr>
        <p:grpSpPr>
          <a:xfrm>
            <a:off x="2300353" y="1386682"/>
            <a:ext cx="4758188" cy="3999269"/>
            <a:chOff x="1236762" y="3684602"/>
            <a:chExt cx="2294484" cy="2411706"/>
          </a:xfrm>
        </p:grpSpPr>
        <p:sp>
          <p:nvSpPr>
            <p:cNvPr id="6" name="Isosceles Triangle 5"/>
            <p:cNvSpPr/>
            <p:nvPr/>
          </p:nvSpPr>
          <p:spPr>
            <a:xfrm>
              <a:off x="1814836" y="3684602"/>
              <a:ext cx="1129004" cy="1194438"/>
            </a:xfrm>
            <a:prstGeom prst="triangl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solidFill>
                    <a:srgbClr val="FFFFFF"/>
                  </a:solidFill>
                </a:rPr>
                <a:t>Rotating mass</a:t>
              </a:r>
              <a:endParaRPr lang="en-US" dirty="0">
                <a:solidFill>
                  <a:srgbClr val="FFFFFF"/>
                </a:solidFill>
              </a:endParaRPr>
            </a:p>
          </p:txBody>
        </p:sp>
        <p:sp>
          <p:nvSpPr>
            <p:cNvPr id="8" name="Isosceles Triangle 7"/>
            <p:cNvSpPr/>
            <p:nvPr/>
          </p:nvSpPr>
          <p:spPr>
            <a:xfrm>
              <a:off x="1236762" y="4901870"/>
              <a:ext cx="1129004" cy="1194438"/>
            </a:xfrm>
            <a:prstGeom prst="triangl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smtClean="0">
                  <a:solidFill>
                    <a:srgbClr val="FFFFFF"/>
                  </a:solidFill>
                </a:rPr>
                <a:t>Reserves</a:t>
              </a:r>
              <a:endParaRPr lang="en-US" dirty="0">
                <a:solidFill>
                  <a:srgbClr val="FFFFFF"/>
                </a:solidFill>
              </a:endParaRPr>
            </a:p>
          </p:txBody>
        </p:sp>
        <p:sp>
          <p:nvSpPr>
            <p:cNvPr id="9" name="Isosceles Triangle 8"/>
            <p:cNvSpPr/>
            <p:nvPr/>
          </p:nvSpPr>
          <p:spPr>
            <a:xfrm>
              <a:off x="2373061" y="4896849"/>
              <a:ext cx="1158185" cy="1194438"/>
            </a:xfrm>
            <a:prstGeom prst="triangle">
              <a:avLst/>
            </a:prstGeom>
          </p:spPr>
          <p:style>
            <a:lnRef idx="0">
              <a:schemeClr val="accent4"/>
            </a:lnRef>
            <a:fillRef idx="3">
              <a:schemeClr val="accent4"/>
            </a:fillRef>
            <a:effectRef idx="3">
              <a:schemeClr val="accent4"/>
            </a:effectRef>
            <a:fontRef idx="minor">
              <a:schemeClr val="lt1"/>
            </a:fontRef>
          </p:style>
          <p:txBody>
            <a:bodyPr rtlCol="0" anchor="ctr" anchorCtr="0"/>
            <a:lstStyle/>
            <a:p>
              <a:pPr algn="ctr"/>
              <a:r>
                <a:rPr lang="en-US" sz="1600" dirty="0" smtClean="0">
                  <a:solidFill>
                    <a:srgbClr val="FFFFFF"/>
                  </a:solidFill>
                </a:rPr>
                <a:t>RCC</a:t>
              </a:r>
              <a:endParaRPr lang="en-US" sz="1600" dirty="0">
                <a:solidFill>
                  <a:srgbClr val="FFFFFF"/>
                </a:solidFill>
              </a:endParaRPr>
            </a:p>
          </p:txBody>
        </p:sp>
        <p:sp>
          <p:nvSpPr>
            <p:cNvPr id="10" name="Isosceles Triangle 9"/>
            <p:cNvSpPr/>
            <p:nvPr/>
          </p:nvSpPr>
          <p:spPr>
            <a:xfrm rot="10800000">
              <a:off x="1816391" y="4896848"/>
              <a:ext cx="1129004" cy="1194438"/>
            </a:xfrm>
            <a:prstGeom prst="triangl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solidFill>
                  <a:srgbClr val="FFFFFF"/>
                </a:solidFill>
              </a:endParaRPr>
            </a:p>
          </p:txBody>
        </p:sp>
        <p:sp>
          <p:nvSpPr>
            <p:cNvPr id="11" name="TextBox 10"/>
            <p:cNvSpPr txBox="1"/>
            <p:nvPr/>
          </p:nvSpPr>
          <p:spPr>
            <a:xfrm>
              <a:off x="1962192" y="4908419"/>
              <a:ext cx="844104" cy="556802"/>
            </a:xfrm>
            <a:prstGeom prst="rect">
              <a:avLst/>
            </a:prstGeom>
            <a:noFill/>
          </p:spPr>
          <p:txBody>
            <a:bodyPr wrap="square" rtlCol="0">
              <a:spAutoFit/>
            </a:bodyPr>
            <a:lstStyle/>
            <a:p>
              <a:pPr algn="ctr"/>
              <a:r>
                <a:rPr lang="en-US" dirty="0" smtClean="0">
                  <a:solidFill>
                    <a:srgbClr val="FFFFFF"/>
                  </a:solidFill>
                </a:rPr>
                <a:t>Keep  frequency above UFLS</a:t>
              </a:r>
              <a:endParaRPr lang="en-US" dirty="0">
                <a:solidFill>
                  <a:srgbClr val="FFFFFF"/>
                </a:solidFill>
              </a:endParaRPr>
            </a:p>
          </p:txBody>
        </p:sp>
      </p:grpSp>
      <p:sp>
        <p:nvSpPr>
          <p:cNvPr id="13" name="TextBox 12"/>
          <p:cNvSpPr txBox="1"/>
          <p:nvPr/>
        </p:nvSpPr>
        <p:spPr>
          <a:xfrm>
            <a:off x="784437" y="4339436"/>
            <a:ext cx="1877437" cy="369332"/>
          </a:xfrm>
          <a:prstGeom prst="rect">
            <a:avLst/>
          </a:prstGeom>
          <a:noFill/>
        </p:spPr>
        <p:txBody>
          <a:bodyPr wrap="none" rtlCol="0">
            <a:spAutoFit/>
          </a:bodyPr>
          <a:lstStyle/>
          <a:p>
            <a:r>
              <a:rPr lang="en-US" dirty="0" smtClean="0">
                <a:solidFill>
                  <a:srgbClr val="5B6770"/>
                </a:solidFill>
              </a:rPr>
              <a:t>Faster Reserves</a:t>
            </a:r>
            <a:endParaRPr lang="en-US" dirty="0">
              <a:solidFill>
                <a:srgbClr val="5B6770"/>
              </a:solidFill>
            </a:endParaRPr>
          </a:p>
        </p:txBody>
      </p:sp>
      <p:sp>
        <p:nvSpPr>
          <p:cNvPr id="14" name="TextBox 13"/>
          <p:cNvSpPr txBox="1"/>
          <p:nvPr/>
        </p:nvSpPr>
        <p:spPr>
          <a:xfrm>
            <a:off x="1055559" y="2476482"/>
            <a:ext cx="2423782" cy="1200329"/>
          </a:xfrm>
          <a:prstGeom prst="rect">
            <a:avLst/>
          </a:prstGeom>
          <a:noFill/>
        </p:spPr>
        <p:txBody>
          <a:bodyPr wrap="square" rtlCol="0">
            <a:spAutoFit/>
          </a:bodyPr>
          <a:lstStyle/>
          <a:p>
            <a:pPr algn="ctr"/>
            <a:r>
              <a:rPr lang="en-US" dirty="0" smtClean="0">
                <a:solidFill>
                  <a:srgbClr val="5B6770"/>
                </a:solidFill>
              </a:rPr>
              <a:t>Dynamic Assessment of Reserves </a:t>
            </a:r>
          </a:p>
          <a:p>
            <a:pPr algn="ctr"/>
            <a:r>
              <a:rPr lang="en-US" dirty="0" smtClean="0">
                <a:solidFill>
                  <a:srgbClr val="5B6770"/>
                </a:solidFill>
              </a:rPr>
              <a:t>Based on Inertia Conditions </a:t>
            </a:r>
            <a:endParaRPr lang="en-US" dirty="0">
              <a:solidFill>
                <a:srgbClr val="5B6770"/>
              </a:solidFill>
            </a:endParaRPr>
          </a:p>
        </p:txBody>
      </p:sp>
      <p:sp>
        <p:nvSpPr>
          <p:cNvPr id="15" name="TextBox 14"/>
          <p:cNvSpPr txBox="1"/>
          <p:nvPr/>
        </p:nvSpPr>
        <p:spPr>
          <a:xfrm>
            <a:off x="4916021" y="1705058"/>
            <a:ext cx="2423782" cy="646331"/>
          </a:xfrm>
          <a:prstGeom prst="rect">
            <a:avLst/>
          </a:prstGeom>
          <a:noFill/>
        </p:spPr>
        <p:txBody>
          <a:bodyPr wrap="square" rtlCol="0">
            <a:spAutoFit/>
          </a:bodyPr>
          <a:lstStyle/>
          <a:p>
            <a:pPr algn="ctr"/>
            <a:r>
              <a:rPr lang="en-US" dirty="0" smtClean="0">
                <a:solidFill>
                  <a:srgbClr val="5B6770"/>
                </a:solidFill>
              </a:rPr>
              <a:t>Control the Level of Inertia Online</a:t>
            </a:r>
            <a:endParaRPr lang="en-US" dirty="0">
              <a:solidFill>
                <a:srgbClr val="5B6770"/>
              </a:solidFill>
            </a:endParaRPr>
          </a:p>
        </p:txBody>
      </p:sp>
      <p:sp>
        <p:nvSpPr>
          <p:cNvPr id="16" name="TextBox 15"/>
          <p:cNvSpPr txBox="1"/>
          <p:nvPr/>
        </p:nvSpPr>
        <p:spPr>
          <a:xfrm>
            <a:off x="6248432" y="4160494"/>
            <a:ext cx="2182741" cy="369332"/>
          </a:xfrm>
          <a:prstGeom prst="rect">
            <a:avLst/>
          </a:prstGeom>
          <a:noFill/>
        </p:spPr>
        <p:txBody>
          <a:bodyPr wrap="square" rtlCol="0">
            <a:spAutoFit/>
          </a:bodyPr>
          <a:lstStyle/>
          <a:p>
            <a:pPr algn="ctr"/>
            <a:r>
              <a:rPr lang="en-US" dirty="0" smtClean="0">
                <a:solidFill>
                  <a:srgbClr val="5B6770"/>
                </a:solidFill>
              </a:rPr>
              <a:t>Reduce RCC</a:t>
            </a:r>
            <a:endParaRPr lang="en-US" dirty="0">
              <a:solidFill>
                <a:srgbClr val="5B6770"/>
              </a:solidFill>
            </a:endParaRPr>
          </a:p>
        </p:txBody>
      </p:sp>
      <p:sp>
        <p:nvSpPr>
          <p:cNvPr id="17" name="TextBox 16"/>
          <p:cNvSpPr txBox="1"/>
          <p:nvPr/>
        </p:nvSpPr>
        <p:spPr>
          <a:xfrm>
            <a:off x="2196445" y="5957362"/>
            <a:ext cx="6778050" cy="523220"/>
          </a:xfrm>
          <a:prstGeom prst="rect">
            <a:avLst/>
          </a:prstGeom>
          <a:noFill/>
        </p:spPr>
        <p:txBody>
          <a:bodyPr wrap="square" rtlCol="0">
            <a:spAutoFit/>
          </a:bodyPr>
          <a:lstStyle/>
          <a:p>
            <a:r>
              <a:rPr lang="en-US" sz="1400" dirty="0" smtClean="0">
                <a:solidFill>
                  <a:srgbClr val="5B6770"/>
                </a:solidFill>
              </a:rPr>
              <a:t>Based on: Survey on Inertia Related Challenges and Mitigation Measures, presentation at Wind Integration Workshop 2017</a:t>
            </a:r>
            <a:endParaRPr lang="en-US" sz="1400" dirty="0">
              <a:solidFill>
                <a:srgbClr val="5B6770"/>
              </a:solidFill>
            </a:endParaRPr>
          </a:p>
        </p:txBody>
      </p:sp>
      <p:sp>
        <p:nvSpPr>
          <p:cNvPr id="18" name="TextBox 17"/>
          <p:cNvSpPr txBox="1"/>
          <p:nvPr/>
        </p:nvSpPr>
        <p:spPr>
          <a:xfrm>
            <a:off x="5758544" y="3117164"/>
            <a:ext cx="2423782" cy="369332"/>
          </a:xfrm>
          <a:prstGeom prst="rect">
            <a:avLst/>
          </a:prstGeom>
          <a:noFill/>
        </p:spPr>
        <p:txBody>
          <a:bodyPr wrap="square" rtlCol="0">
            <a:spAutoFit/>
          </a:bodyPr>
          <a:lstStyle/>
          <a:p>
            <a:pPr algn="ctr"/>
            <a:r>
              <a:rPr lang="en-US" dirty="0" smtClean="0">
                <a:solidFill>
                  <a:srgbClr val="5B6770"/>
                </a:solidFill>
              </a:rPr>
              <a:t>Lower UFLS trigger</a:t>
            </a:r>
            <a:endParaRPr lang="en-US" dirty="0">
              <a:solidFill>
                <a:srgbClr val="5B6770"/>
              </a:solidFill>
            </a:endParaRPr>
          </a:p>
        </p:txBody>
      </p:sp>
    </p:spTree>
    <p:extLst>
      <p:ext uri="{BB962C8B-B14F-4D97-AF65-F5344CB8AC3E}">
        <p14:creationId xmlns:p14="http://schemas.microsoft.com/office/powerpoint/2010/main" val="322532639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Nordic TSOs</a:t>
            </a:r>
            <a:endParaRPr lang="en-US" dirty="0"/>
          </a:p>
        </p:txBody>
      </p:sp>
      <p:sp>
        <p:nvSpPr>
          <p:cNvPr id="3" name="Content Placeholder 2"/>
          <p:cNvSpPr>
            <a:spLocks noGrp="1"/>
          </p:cNvSpPr>
          <p:nvPr>
            <p:ph idx="1"/>
          </p:nvPr>
        </p:nvSpPr>
        <p:spPr/>
        <p:txBody>
          <a:bodyPr/>
          <a:lstStyle/>
          <a:p>
            <a:pPr marL="0" indent="0">
              <a:buNone/>
            </a:pPr>
            <a:r>
              <a:rPr lang="en-US" sz="1800" b="1" dirty="0" smtClean="0">
                <a:solidFill>
                  <a:srgbClr val="5B6770"/>
                </a:solidFill>
              </a:rPr>
              <a:t>Facts</a:t>
            </a:r>
          </a:p>
          <a:p>
            <a:r>
              <a:rPr lang="en-US" sz="1800" dirty="0" smtClean="0">
                <a:solidFill>
                  <a:srgbClr val="5B6770"/>
                </a:solidFill>
              </a:rPr>
              <a:t>Norway, Finland, Sweden and part of Denmark</a:t>
            </a:r>
          </a:p>
          <a:p>
            <a:r>
              <a:rPr lang="en-US" sz="1800" dirty="0" smtClean="0">
                <a:solidFill>
                  <a:srgbClr val="5B6770"/>
                </a:solidFill>
              </a:rPr>
              <a:t>Not interconnected synchronously with the rest of Europe</a:t>
            </a:r>
          </a:p>
          <a:p>
            <a:r>
              <a:rPr lang="en-US" sz="1800" dirty="0" smtClean="0">
                <a:solidFill>
                  <a:srgbClr val="5B6770"/>
                </a:solidFill>
              </a:rPr>
              <a:t>Peak demand 70 GW, 10</a:t>
            </a:r>
            <a:r>
              <a:rPr lang="en-US" sz="1800" dirty="0">
                <a:solidFill>
                  <a:srgbClr val="5B6770"/>
                </a:solidFill>
              </a:rPr>
              <a:t>% of capacity from </a:t>
            </a:r>
            <a:r>
              <a:rPr lang="en-US" sz="1800" dirty="0" smtClean="0">
                <a:solidFill>
                  <a:srgbClr val="5B6770"/>
                </a:solidFill>
              </a:rPr>
              <a:t>wind and solar</a:t>
            </a:r>
            <a:endParaRPr lang="en-US" sz="1800" dirty="0">
              <a:solidFill>
                <a:srgbClr val="5B6770"/>
              </a:solidFill>
            </a:endParaRPr>
          </a:p>
          <a:p>
            <a:r>
              <a:rPr lang="en-US" sz="1800" dirty="0">
                <a:solidFill>
                  <a:srgbClr val="5B6770"/>
                </a:solidFill>
              </a:rPr>
              <a:t>Hydro-dominated system, inertia is low</a:t>
            </a:r>
          </a:p>
          <a:p>
            <a:r>
              <a:rPr lang="en-US" sz="1800" dirty="0" smtClean="0">
                <a:solidFill>
                  <a:srgbClr val="5B6770"/>
                </a:solidFill>
              </a:rPr>
              <a:t>Minimum inertia </a:t>
            </a:r>
            <a:r>
              <a:rPr lang="en-US" sz="1800" dirty="0">
                <a:solidFill>
                  <a:srgbClr val="5B6770"/>
                </a:solidFill>
              </a:rPr>
              <a:t>125 GW·s</a:t>
            </a:r>
            <a:endParaRPr lang="en-US" sz="1800" dirty="0" smtClean="0">
              <a:solidFill>
                <a:srgbClr val="5B6770"/>
              </a:solidFill>
            </a:endParaRPr>
          </a:p>
          <a:p>
            <a:r>
              <a:rPr lang="en-US" sz="1800" dirty="0" smtClean="0">
                <a:solidFill>
                  <a:srgbClr val="5B6770"/>
                </a:solidFill>
              </a:rPr>
              <a:t>RCC=1450 MW (one nuclear unit)</a:t>
            </a:r>
          </a:p>
          <a:p>
            <a:pPr marL="0" indent="0">
              <a:buNone/>
            </a:pPr>
            <a:r>
              <a:rPr lang="en-US" sz="1800" b="1" dirty="0" smtClean="0">
                <a:solidFill>
                  <a:srgbClr val="5B6770"/>
                </a:solidFill>
              </a:rPr>
              <a:t>Concerns</a:t>
            </a:r>
          </a:p>
          <a:p>
            <a:r>
              <a:rPr lang="en-US" sz="1800" dirty="0" smtClean="0">
                <a:solidFill>
                  <a:srgbClr val="5B6770"/>
                </a:solidFill>
              </a:rPr>
              <a:t>Slow PFR, time to UFLS is a concern</a:t>
            </a:r>
          </a:p>
          <a:p>
            <a:pPr marL="0" indent="0">
              <a:buNone/>
            </a:pPr>
            <a:r>
              <a:rPr lang="en-US" sz="1800" b="1" dirty="0" smtClean="0">
                <a:solidFill>
                  <a:srgbClr val="5B6770"/>
                </a:solidFill>
              </a:rPr>
              <a:t>Mitigation measures</a:t>
            </a:r>
          </a:p>
          <a:p>
            <a:r>
              <a:rPr lang="en-US" sz="1800" dirty="0" smtClean="0">
                <a:solidFill>
                  <a:srgbClr val="5B6770"/>
                </a:solidFill>
              </a:rPr>
              <a:t>Monitoring system inertia in real time</a:t>
            </a:r>
          </a:p>
          <a:p>
            <a:r>
              <a:rPr lang="en-US" sz="1800" dirty="0" smtClean="0">
                <a:solidFill>
                  <a:srgbClr val="5B6770"/>
                </a:solidFill>
              </a:rPr>
              <a:t>Produces inertia forecasts for future years</a:t>
            </a:r>
          </a:p>
          <a:p>
            <a:r>
              <a:rPr lang="en-US" sz="1800" dirty="0" smtClean="0">
                <a:solidFill>
                  <a:srgbClr val="5B6770"/>
                </a:solidFill>
              </a:rPr>
              <a:t>Recognized low inertia is an issue but no solutions been developed yet. </a:t>
            </a:r>
          </a:p>
          <a:p>
            <a:r>
              <a:rPr lang="en-US" sz="1800" dirty="0" smtClean="0">
                <a:solidFill>
                  <a:srgbClr val="5B6770"/>
                </a:solidFill>
              </a:rPr>
              <a:t>Can use Fast Emergency Power Control on HVDC links in interim.  </a:t>
            </a:r>
          </a:p>
          <a:p>
            <a:endParaRPr lang="en-US" sz="1800" dirty="0">
              <a:solidFill>
                <a:srgbClr val="5B6770"/>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FFFFFF"/>
                </a:solidFill>
              </a:rPr>
              <a:pPr/>
              <a:t>74</a:t>
            </a:fld>
            <a:endParaRPr lang="en-US" dirty="0">
              <a:solidFill>
                <a:srgbClr val="FFFFFF"/>
              </a:solidFill>
            </a:endParaRPr>
          </a:p>
        </p:txBody>
      </p:sp>
    </p:spTree>
    <p:extLst>
      <p:ext uri="{BB962C8B-B14F-4D97-AF65-F5344CB8AC3E}">
        <p14:creationId xmlns:p14="http://schemas.microsoft.com/office/powerpoint/2010/main" val="221188743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Nordic TSOs, Real-Time Inertia Monitoring Tool</a:t>
            </a:r>
            <a:br>
              <a:rPr lang="en-US" sz="2800" dirty="0" smtClean="0"/>
            </a:br>
            <a:endParaRPr lang="en-US" sz="2800"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FFFFFF"/>
                </a:solidFill>
              </a:rPr>
              <a:pPr/>
              <a:t>75</a:t>
            </a:fld>
            <a:endParaRPr lang="en-US" dirty="0">
              <a:solidFill>
                <a:srgbClr val="FFFFFF"/>
              </a:solidFill>
            </a:endParaRPr>
          </a:p>
        </p:txBody>
      </p:sp>
      <p:pic>
        <p:nvPicPr>
          <p:cNvPr id="12" name="Picture 2" descr="G:\SVK\avd M\Verksamhet\MS\Pågående projekt\Future System Inertia 2\Wind Integration Workshop 2017 - presentation\screensho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9332" y="1720226"/>
            <a:ext cx="4085389" cy="3938889"/>
          </a:xfrm>
          <a:prstGeom prst="rect">
            <a:avLst/>
          </a:prstGeom>
          <a:noFill/>
          <a:extLst>
            <a:ext uri="{909E8E84-426E-40DD-AFC4-6F175D3DCCD1}">
              <a14:hiddenFill xmlns:a14="http://schemas.microsoft.com/office/drawing/2010/main">
                <a:solidFill>
                  <a:srgbClr val="FFFFFF"/>
                </a:solidFill>
              </a14:hiddenFill>
            </a:ext>
          </a:extLst>
        </p:spPr>
      </p:pic>
      <p:sp>
        <p:nvSpPr>
          <p:cNvPr id="13" name="textruta 4"/>
          <p:cNvSpPr txBox="1"/>
          <p:nvPr/>
        </p:nvSpPr>
        <p:spPr>
          <a:xfrm>
            <a:off x="233182" y="2725946"/>
            <a:ext cx="1958196" cy="369332"/>
          </a:xfrm>
          <a:prstGeom prst="rect">
            <a:avLst/>
          </a:prstGeom>
          <a:noFill/>
          <a:ln>
            <a:solidFill>
              <a:schemeClr val="tx1"/>
            </a:solidFill>
          </a:ln>
        </p:spPr>
        <p:txBody>
          <a:bodyPr wrap="square" rtlCol="0">
            <a:spAutoFit/>
          </a:bodyPr>
          <a:lstStyle/>
          <a:p>
            <a:r>
              <a:rPr lang="en-US" dirty="0" smtClean="0">
                <a:solidFill>
                  <a:srgbClr val="5B6770"/>
                </a:solidFill>
              </a:rPr>
              <a:t>Inertia estimation</a:t>
            </a:r>
            <a:endParaRPr lang="en-US" dirty="0">
              <a:solidFill>
                <a:srgbClr val="5B6770"/>
              </a:solidFill>
            </a:endParaRPr>
          </a:p>
        </p:txBody>
      </p:sp>
      <p:sp>
        <p:nvSpPr>
          <p:cNvPr id="14" name="textruta 7"/>
          <p:cNvSpPr txBox="1"/>
          <p:nvPr/>
        </p:nvSpPr>
        <p:spPr>
          <a:xfrm>
            <a:off x="233182" y="4163798"/>
            <a:ext cx="1958196" cy="646331"/>
          </a:xfrm>
          <a:prstGeom prst="rect">
            <a:avLst/>
          </a:prstGeom>
          <a:noFill/>
          <a:ln>
            <a:solidFill>
              <a:schemeClr val="tx1"/>
            </a:solidFill>
          </a:ln>
        </p:spPr>
        <p:txBody>
          <a:bodyPr wrap="square" rtlCol="0">
            <a:spAutoFit/>
          </a:bodyPr>
          <a:lstStyle/>
          <a:p>
            <a:r>
              <a:rPr lang="en-US" dirty="0" smtClean="0">
                <a:solidFill>
                  <a:srgbClr val="5B6770"/>
                </a:solidFill>
              </a:rPr>
              <a:t>List of possible</a:t>
            </a:r>
          </a:p>
          <a:p>
            <a:r>
              <a:rPr lang="en-US" dirty="0" smtClean="0">
                <a:solidFill>
                  <a:srgbClr val="5B6770"/>
                </a:solidFill>
              </a:rPr>
              <a:t>contingencies</a:t>
            </a:r>
            <a:endParaRPr lang="en-US" dirty="0">
              <a:solidFill>
                <a:srgbClr val="5B6770"/>
              </a:solidFill>
            </a:endParaRPr>
          </a:p>
        </p:txBody>
      </p:sp>
      <p:sp>
        <p:nvSpPr>
          <p:cNvPr id="15" name="textruta 8"/>
          <p:cNvSpPr txBox="1"/>
          <p:nvPr/>
        </p:nvSpPr>
        <p:spPr>
          <a:xfrm>
            <a:off x="2889888" y="3267540"/>
            <a:ext cx="1320933" cy="923330"/>
          </a:xfrm>
          <a:prstGeom prst="rect">
            <a:avLst/>
          </a:prstGeom>
          <a:noFill/>
          <a:ln>
            <a:solidFill>
              <a:schemeClr val="tx1"/>
            </a:solidFill>
          </a:ln>
        </p:spPr>
        <p:txBody>
          <a:bodyPr wrap="square" rtlCol="0">
            <a:spAutoFit/>
          </a:bodyPr>
          <a:lstStyle/>
          <a:p>
            <a:r>
              <a:rPr lang="en-US" dirty="0" smtClean="0">
                <a:solidFill>
                  <a:srgbClr val="5B6770"/>
                </a:solidFill>
              </a:rPr>
              <a:t>Empirical regression model</a:t>
            </a:r>
            <a:endParaRPr lang="en-US" dirty="0">
              <a:solidFill>
                <a:srgbClr val="5B6770"/>
              </a:solidFill>
            </a:endParaRPr>
          </a:p>
        </p:txBody>
      </p:sp>
      <p:sp>
        <p:nvSpPr>
          <p:cNvPr id="16" name="Höger 6"/>
          <p:cNvSpPr/>
          <p:nvPr/>
        </p:nvSpPr>
        <p:spPr>
          <a:xfrm rot="1377596">
            <a:off x="2218504" y="2915548"/>
            <a:ext cx="705506" cy="4346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7" name="Höger 10"/>
          <p:cNvSpPr/>
          <p:nvPr/>
        </p:nvSpPr>
        <p:spPr>
          <a:xfrm rot="20223716">
            <a:off x="2220676" y="4090756"/>
            <a:ext cx="649963" cy="4346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8" name="Höger 11"/>
          <p:cNvSpPr/>
          <p:nvPr/>
        </p:nvSpPr>
        <p:spPr>
          <a:xfrm>
            <a:off x="4206240" y="3472364"/>
            <a:ext cx="614364" cy="4346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222872108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5180196" y="1182674"/>
            <a:ext cx="3958325" cy="5046961"/>
          </a:xfrm>
          <a:prstGeom prst="rect">
            <a:avLst/>
          </a:prstGeom>
        </p:spPr>
      </p:pic>
      <p:sp>
        <p:nvSpPr>
          <p:cNvPr id="2" name="Title 1"/>
          <p:cNvSpPr>
            <a:spLocks noGrp="1"/>
          </p:cNvSpPr>
          <p:nvPr>
            <p:ph type="title"/>
          </p:nvPr>
        </p:nvSpPr>
        <p:spPr/>
        <p:txBody>
          <a:bodyPr/>
          <a:lstStyle/>
          <a:p>
            <a:r>
              <a:rPr lang="en-US" dirty="0" smtClean="0"/>
              <a:t>South Australia</a:t>
            </a:r>
            <a:endParaRPr lang="en-US" dirty="0"/>
          </a:p>
        </p:txBody>
      </p:sp>
      <p:sp>
        <p:nvSpPr>
          <p:cNvPr id="3" name="Content Placeholder 2"/>
          <p:cNvSpPr>
            <a:spLocks noGrp="1"/>
          </p:cNvSpPr>
          <p:nvPr>
            <p:ph idx="1"/>
          </p:nvPr>
        </p:nvSpPr>
        <p:spPr>
          <a:xfrm>
            <a:off x="304800" y="855406"/>
            <a:ext cx="5211511" cy="5064627"/>
          </a:xfrm>
        </p:spPr>
        <p:txBody>
          <a:bodyPr/>
          <a:lstStyle/>
          <a:p>
            <a:pPr marL="0" indent="0" algn="just">
              <a:buNone/>
            </a:pPr>
            <a:r>
              <a:rPr lang="en-US" sz="1800" b="1" dirty="0" smtClean="0">
                <a:solidFill>
                  <a:srgbClr val="5B6770"/>
                </a:solidFill>
              </a:rPr>
              <a:t>Facts</a:t>
            </a:r>
          </a:p>
          <a:p>
            <a:pPr algn="just"/>
            <a:r>
              <a:rPr lang="en-US" sz="1800" dirty="0" smtClean="0">
                <a:solidFill>
                  <a:srgbClr val="5B6770"/>
                </a:solidFill>
              </a:rPr>
              <a:t>HVAC interconnector (650 MW), and HVDC interconnector (220 MW), to the rest of Australian system</a:t>
            </a:r>
          </a:p>
          <a:p>
            <a:pPr algn="just"/>
            <a:r>
              <a:rPr lang="en-US" sz="1800" dirty="0" smtClean="0">
                <a:solidFill>
                  <a:srgbClr val="5B6770"/>
                </a:solidFill>
              </a:rPr>
              <a:t>Peak Demand 3 GW</a:t>
            </a:r>
          </a:p>
          <a:p>
            <a:pPr algn="just"/>
            <a:r>
              <a:rPr lang="en-US" sz="1800" dirty="0" smtClean="0">
                <a:solidFill>
                  <a:srgbClr val="5B6770"/>
                </a:solidFill>
              </a:rPr>
              <a:t>35% capacity from wind and solar</a:t>
            </a:r>
          </a:p>
          <a:p>
            <a:pPr algn="just"/>
            <a:r>
              <a:rPr lang="en-US" sz="1800" dirty="0" smtClean="0">
                <a:solidFill>
                  <a:srgbClr val="5B6770"/>
                </a:solidFill>
              </a:rPr>
              <a:t>Maximum instantaneous penetration 119%</a:t>
            </a:r>
          </a:p>
          <a:p>
            <a:pPr algn="just"/>
            <a:r>
              <a:rPr lang="en-US" sz="1800" dirty="0" smtClean="0">
                <a:solidFill>
                  <a:srgbClr val="5B6770"/>
                </a:solidFill>
              </a:rPr>
              <a:t>Minimum inertia 2 GW·s</a:t>
            </a:r>
          </a:p>
          <a:p>
            <a:pPr algn="just"/>
            <a:r>
              <a:rPr lang="en-US" sz="1800" dirty="0">
                <a:solidFill>
                  <a:srgbClr val="5B6770"/>
                </a:solidFill>
              </a:rPr>
              <a:t>RCC=650 MW </a:t>
            </a:r>
            <a:endParaRPr lang="en-US" sz="1800" dirty="0" smtClean="0">
              <a:solidFill>
                <a:srgbClr val="5B6770"/>
              </a:solidFill>
            </a:endParaRPr>
          </a:p>
          <a:p>
            <a:pPr marL="0" indent="0" algn="just">
              <a:buNone/>
            </a:pPr>
            <a:r>
              <a:rPr lang="en-US" sz="1800" b="1" dirty="0" smtClean="0">
                <a:solidFill>
                  <a:srgbClr val="5B6770"/>
                </a:solidFill>
              </a:rPr>
              <a:t>Concerns</a:t>
            </a:r>
          </a:p>
          <a:p>
            <a:pPr algn="just"/>
            <a:r>
              <a:rPr lang="en-US" sz="1800" dirty="0" smtClean="0">
                <a:solidFill>
                  <a:srgbClr val="5B6770"/>
                </a:solidFill>
              </a:rPr>
              <a:t>At </a:t>
            </a:r>
            <a:r>
              <a:rPr lang="en-US" sz="1800" dirty="0" err="1" smtClean="0">
                <a:solidFill>
                  <a:srgbClr val="5B6770"/>
                </a:solidFill>
              </a:rPr>
              <a:t>RoCoF</a:t>
            </a:r>
            <a:r>
              <a:rPr lang="en-US" sz="1800" dirty="0" smtClean="0">
                <a:solidFill>
                  <a:srgbClr val="5B6770"/>
                </a:solidFill>
              </a:rPr>
              <a:t> 1-3 Hz/s synchronous generation trips are possible</a:t>
            </a:r>
          </a:p>
          <a:p>
            <a:pPr algn="just"/>
            <a:r>
              <a:rPr lang="en-US" sz="1800" dirty="0" smtClean="0">
                <a:solidFill>
                  <a:srgbClr val="5B6770"/>
                </a:solidFill>
              </a:rPr>
              <a:t>At </a:t>
            </a:r>
            <a:r>
              <a:rPr lang="en-US" sz="1800" dirty="0" err="1">
                <a:solidFill>
                  <a:srgbClr val="5B6770"/>
                </a:solidFill>
              </a:rPr>
              <a:t>R</a:t>
            </a:r>
            <a:r>
              <a:rPr lang="en-US" sz="1800" dirty="0" err="1" smtClean="0">
                <a:solidFill>
                  <a:srgbClr val="5B6770"/>
                </a:solidFill>
              </a:rPr>
              <a:t>oCoF</a:t>
            </a:r>
            <a:r>
              <a:rPr lang="en-US" sz="1800" dirty="0" smtClean="0">
                <a:solidFill>
                  <a:srgbClr val="5B6770"/>
                </a:solidFill>
              </a:rPr>
              <a:t>&gt;3Hz/s UFLS can no longer operate properly </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FFFFFF"/>
                </a:solidFill>
              </a:rPr>
              <a:pPr/>
              <a:t>76</a:t>
            </a:fld>
            <a:endParaRPr lang="en-US" dirty="0">
              <a:solidFill>
                <a:srgbClr val="FFFFFF"/>
              </a:solidFill>
            </a:endParaRPr>
          </a:p>
        </p:txBody>
      </p:sp>
      <p:sp>
        <p:nvSpPr>
          <p:cNvPr id="7" name="Oval 6"/>
          <p:cNvSpPr/>
          <p:nvPr/>
        </p:nvSpPr>
        <p:spPr>
          <a:xfrm>
            <a:off x="6071124" y="3730124"/>
            <a:ext cx="998375" cy="1982515"/>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TextBox 8"/>
          <p:cNvSpPr txBox="1"/>
          <p:nvPr/>
        </p:nvSpPr>
        <p:spPr>
          <a:xfrm>
            <a:off x="2137554" y="6169447"/>
            <a:ext cx="3535712" cy="307777"/>
          </a:xfrm>
          <a:prstGeom prst="rect">
            <a:avLst/>
          </a:prstGeom>
          <a:noFill/>
        </p:spPr>
        <p:txBody>
          <a:bodyPr wrap="none" rtlCol="0">
            <a:spAutoFit/>
          </a:bodyPr>
          <a:lstStyle/>
          <a:p>
            <a:r>
              <a:rPr lang="en-US" sz="1400" dirty="0" smtClean="0">
                <a:solidFill>
                  <a:srgbClr val="5B6770"/>
                </a:solidFill>
              </a:rPr>
              <a:t>Source: AEMO – EPRI Webcast Nov.2017</a:t>
            </a:r>
            <a:endParaRPr lang="en-US" sz="1400" dirty="0">
              <a:solidFill>
                <a:srgbClr val="5B6770"/>
              </a:solidFill>
            </a:endParaRPr>
          </a:p>
        </p:txBody>
      </p:sp>
      <p:sp>
        <p:nvSpPr>
          <p:cNvPr id="10" name="TextBox 9"/>
          <p:cNvSpPr txBox="1"/>
          <p:nvPr/>
        </p:nvSpPr>
        <p:spPr>
          <a:xfrm>
            <a:off x="5516311" y="5322193"/>
            <a:ext cx="1196126" cy="646331"/>
          </a:xfrm>
          <a:prstGeom prst="rect">
            <a:avLst/>
          </a:prstGeom>
          <a:noFill/>
        </p:spPr>
        <p:txBody>
          <a:bodyPr wrap="square" rtlCol="0">
            <a:spAutoFit/>
          </a:bodyPr>
          <a:lstStyle/>
          <a:p>
            <a:r>
              <a:rPr lang="en-US" dirty="0" smtClean="0">
                <a:solidFill>
                  <a:srgbClr val="003764"/>
                </a:solidFill>
              </a:rPr>
              <a:t>South Australia</a:t>
            </a:r>
            <a:endParaRPr lang="en-US" dirty="0">
              <a:solidFill>
                <a:srgbClr val="003764"/>
              </a:solidFill>
            </a:endParaRPr>
          </a:p>
        </p:txBody>
      </p:sp>
    </p:spTree>
    <p:extLst>
      <p:ext uri="{BB962C8B-B14F-4D97-AF65-F5344CB8AC3E}">
        <p14:creationId xmlns:p14="http://schemas.microsoft.com/office/powerpoint/2010/main" val="331512690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South Australia, Mitigation Measures</a:t>
            </a:r>
            <a:endParaRPr lang="en-US" dirty="0"/>
          </a:p>
        </p:txBody>
      </p:sp>
      <p:sp>
        <p:nvSpPr>
          <p:cNvPr id="3" name="Content Placeholder 2"/>
          <p:cNvSpPr>
            <a:spLocks noGrp="1"/>
          </p:cNvSpPr>
          <p:nvPr>
            <p:ph idx="1"/>
          </p:nvPr>
        </p:nvSpPr>
        <p:spPr/>
        <p:txBody>
          <a:bodyPr/>
          <a:lstStyle/>
          <a:p>
            <a:pPr marL="0" indent="0">
              <a:buNone/>
            </a:pPr>
            <a:r>
              <a:rPr lang="en-US" sz="1800" b="1" dirty="0" smtClean="0">
                <a:solidFill>
                  <a:srgbClr val="5B6770"/>
                </a:solidFill>
              </a:rPr>
              <a:t>Near-term introduced:</a:t>
            </a:r>
          </a:p>
          <a:p>
            <a:r>
              <a:rPr lang="en-US" sz="1800" dirty="0" smtClean="0">
                <a:solidFill>
                  <a:srgbClr val="5B6770"/>
                </a:solidFill>
              </a:rPr>
              <a:t>Minimum required synchronous unit combinations online (for inertia and system strength) </a:t>
            </a:r>
          </a:p>
          <a:p>
            <a:r>
              <a:rPr lang="en-US" sz="1800" dirty="0" smtClean="0">
                <a:solidFill>
                  <a:srgbClr val="5B6770"/>
                </a:solidFill>
              </a:rPr>
              <a:t>Minimum* inertia threshold to be ensured by TSPs </a:t>
            </a:r>
          </a:p>
          <a:p>
            <a:r>
              <a:rPr lang="en-US" sz="1800" dirty="0" smtClean="0">
                <a:solidFill>
                  <a:srgbClr val="5B6770"/>
                </a:solidFill>
              </a:rPr>
              <a:t>Constraining RCC (HVDC import) to keep </a:t>
            </a:r>
            <a:r>
              <a:rPr lang="en-US" sz="1800" dirty="0" err="1" smtClean="0">
                <a:solidFill>
                  <a:srgbClr val="5B6770"/>
                </a:solidFill>
              </a:rPr>
              <a:t>RoCoF</a:t>
            </a:r>
            <a:r>
              <a:rPr lang="en-US" sz="1800" dirty="0" smtClean="0">
                <a:solidFill>
                  <a:srgbClr val="5B6770"/>
                </a:solidFill>
              </a:rPr>
              <a:t>&lt;3Hz/s</a:t>
            </a:r>
          </a:p>
          <a:p>
            <a:pPr marL="0" indent="0">
              <a:buNone/>
            </a:pPr>
            <a:r>
              <a:rPr lang="en-US" sz="800" dirty="0" smtClean="0">
                <a:solidFill>
                  <a:srgbClr val="5B6770"/>
                </a:solidFill>
              </a:rPr>
              <a:t> </a:t>
            </a:r>
          </a:p>
          <a:p>
            <a:pPr marL="0" indent="0">
              <a:buNone/>
            </a:pPr>
            <a:r>
              <a:rPr lang="en-US" sz="1800" b="1" dirty="0" smtClean="0">
                <a:solidFill>
                  <a:srgbClr val="5B6770"/>
                </a:solidFill>
              </a:rPr>
              <a:t>Looking into:</a:t>
            </a:r>
          </a:p>
          <a:p>
            <a:r>
              <a:rPr lang="en-US" sz="1800" dirty="0" smtClean="0">
                <a:solidFill>
                  <a:srgbClr val="5B6770"/>
                </a:solidFill>
              </a:rPr>
              <a:t>Installing High </a:t>
            </a:r>
            <a:r>
              <a:rPr lang="en-US" sz="1800" dirty="0">
                <a:solidFill>
                  <a:srgbClr val="5B6770"/>
                </a:solidFill>
              </a:rPr>
              <a:t>Inertia Synchronous </a:t>
            </a:r>
            <a:r>
              <a:rPr lang="en-US" sz="1800" dirty="0" smtClean="0">
                <a:solidFill>
                  <a:srgbClr val="5B6770"/>
                </a:solidFill>
              </a:rPr>
              <a:t>Condensers </a:t>
            </a:r>
          </a:p>
          <a:p>
            <a:r>
              <a:rPr lang="en-US" sz="1800" dirty="0" smtClean="0">
                <a:solidFill>
                  <a:srgbClr val="5B6770"/>
                </a:solidFill>
              </a:rPr>
              <a:t>Implementing inertia </a:t>
            </a:r>
            <a:r>
              <a:rPr lang="en-US" sz="1800" dirty="0">
                <a:solidFill>
                  <a:srgbClr val="5B6770"/>
                </a:solidFill>
              </a:rPr>
              <a:t>market </a:t>
            </a:r>
            <a:r>
              <a:rPr lang="en-US" sz="1800" dirty="0" smtClean="0">
                <a:solidFill>
                  <a:srgbClr val="5B6770"/>
                </a:solidFill>
              </a:rPr>
              <a:t>for </a:t>
            </a:r>
            <a:r>
              <a:rPr lang="en-US" sz="1800" dirty="0">
                <a:solidFill>
                  <a:srgbClr val="5B6770"/>
                </a:solidFill>
              </a:rPr>
              <a:t>above the minimum* </a:t>
            </a:r>
            <a:r>
              <a:rPr lang="en-US" sz="1800" dirty="0" smtClean="0">
                <a:solidFill>
                  <a:srgbClr val="5B6770"/>
                </a:solidFill>
              </a:rPr>
              <a:t>inertia levels</a:t>
            </a:r>
          </a:p>
          <a:p>
            <a:r>
              <a:rPr lang="en-US" sz="1800" dirty="0" smtClean="0">
                <a:solidFill>
                  <a:srgbClr val="5B6770"/>
                </a:solidFill>
              </a:rPr>
              <a:t>“Contingency” FFR with </a:t>
            </a:r>
            <a:r>
              <a:rPr lang="en-US" sz="1800" dirty="0" smtClean="0">
                <a:solidFill>
                  <a:srgbClr val="5B6770"/>
                </a:solidFill>
                <a:sym typeface="Symbol" panose="05050102010706020507" pitchFamily="18" charset="2"/>
              </a:rPr>
              <a:t></a:t>
            </a:r>
            <a:r>
              <a:rPr lang="en-US" sz="1800" dirty="0" smtClean="0">
                <a:solidFill>
                  <a:srgbClr val="5B6770"/>
                </a:solidFill>
              </a:rPr>
              <a:t>1 s activation time to slow down </a:t>
            </a:r>
            <a:r>
              <a:rPr lang="en-US" sz="1800" dirty="0" err="1" smtClean="0">
                <a:solidFill>
                  <a:srgbClr val="5B6770"/>
                </a:solidFill>
              </a:rPr>
              <a:t>RoCoF</a:t>
            </a:r>
            <a:endParaRPr lang="en-US" sz="1800" dirty="0" smtClean="0">
              <a:solidFill>
                <a:srgbClr val="5B6770"/>
              </a:solidFill>
            </a:endParaRPr>
          </a:p>
          <a:p>
            <a:r>
              <a:rPr lang="en-US" sz="1800" dirty="0" smtClean="0">
                <a:solidFill>
                  <a:srgbClr val="5B6770"/>
                </a:solidFill>
              </a:rPr>
              <a:t>“Emergency” FFR with </a:t>
            </a:r>
            <a:r>
              <a:rPr lang="en-US" sz="1800" dirty="0" smtClean="0">
                <a:solidFill>
                  <a:srgbClr val="5B6770"/>
                </a:solidFill>
                <a:sym typeface="Symbol" panose="05050102010706020507" pitchFamily="18" charset="2"/>
              </a:rPr>
              <a:t>≤</a:t>
            </a:r>
            <a:r>
              <a:rPr lang="en-US" sz="1800" dirty="0" smtClean="0">
                <a:solidFill>
                  <a:srgbClr val="5B6770"/>
                </a:solidFill>
              </a:rPr>
              <a:t>100 </a:t>
            </a:r>
            <a:r>
              <a:rPr lang="en-US" sz="1800" dirty="0" err="1" smtClean="0">
                <a:solidFill>
                  <a:srgbClr val="5B6770"/>
                </a:solidFill>
              </a:rPr>
              <a:t>ms</a:t>
            </a:r>
            <a:r>
              <a:rPr lang="en-US" sz="1800" dirty="0" smtClean="0">
                <a:solidFill>
                  <a:srgbClr val="5B6770"/>
                </a:solidFill>
              </a:rPr>
              <a:t> activation time (direct  event detection, RAS)</a:t>
            </a:r>
          </a:p>
          <a:p>
            <a:endParaRPr lang="en-US" sz="800" dirty="0" smtClean="0">
              <a:solidFill>
                <a:srgbClr val="5B6770"/>
              </a:solidFill>
            </a:endParaRPr>
          </a:p>
          <a:p>
            <a:pPr marL="0" indent="0">
              <a:buNone/>
            </a:pPr>
            <a:r>
              <a:rPr lang="en-US" sz="1800" b="1" dirty="0" smtClean="0">
                <a:solidFill>
                  <a:srgbClr val="5B6770"/>
                </a:solidFill>
              </a:rPr>
              <a:t>More Distant Future:</a:t>
            </a:r>
          </a:p>
          <a:p>
            <a:r>
              <a:rPr lang="en-US" sz="1800" dirty="0" smtClean="0">
                <a:solidFill>
                  <a:srgbClr val="5B6770"/>
                </a:solidFill>
              </a:rPr>
              <a:t>Grid Forming (step change in technology capability) </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FFFFFF"/>
                </a:solidFill>
              </a:rPr>
              <a:pPr/>
              <a:t>77</a:t>
            </a:fld>
            <a:endParaRPr lang="en-US" dirty="0">
              <a:solidFill>
                <a:srgbClr val="FFFFFF"/>
              </a:solidFill>
            </a:endParaRPr>
          </a:p>
        </p:txBody>
      </p:sp>
      <p:sp>
        <p:nvSpPr>
          <p:cNvPr id="5" name="TextBox 4"/>
          <p:cNvSpPr txBox="1"/>
          <p:nvPr/>
        </p:nvSpPr>
        <p:spPr>
          <a:xfrm>
            <a:off x="2077433" y="6126152"/>
            <a:ext cx="6884315" cy="307777"/>
          </a:xfrm>
          <a:prstGeom prst="rect">
            <a:avLst/>
          </a:prstGeom>
          <a:noFill/>
        </p:spPr>
        <p:txBody>
          <a:bodyPr wrap="square" rtlCol="0">
            <a:spAutoFit/>
          </a:bodyPr>
          <a:lstStyle/>
          <a:p>
            <a:r>
              <a:rPr lang="en-US" sz="1400" dirty="0" smtClean="0">
                <a:solidFill>
                  <a:srgbClr val="5B6770"/>
                </a:solidFill>
              </a:rPr>
              <a:t>* Minimum inertia is not intended to prevent UFLS but to avoid blackout in SA</a:t>
            </a:r>
            <a:endParaRPr lang="en-US" sz="1400" dirty="0">
              <a:solidFill>
                <a:srgbClr val="5B6770"/>
              </a:solidFill>
            </a:endParaRPr>
          </a:p>
        </p:txBody>
      </p:sp>
    </p:spTree>
    <p:extLst>
      <p:ext uri="{BB962C8B-B14F-4D97-AF65-F5344CB8AC3E}">
        <p14:creationId xmlns:p14="http://schemas.microsoft.com/office/powerpoint/2010/main" val="254368384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Grid UK</a:t>
            </a:r>
            <a:endParaRPr lang="en-US" dirty="0"/>
          </a:p>
        </p:txBody>
      </p:sp>
      <p:sp>
        <p:nvSpPr>
          <p:cNvPr id="3" name="Content Placeholder 2"/>
          <p:cNvSpPr>
            <a:spLocks noGrp="1"/>
          </p:cNvSpPr>
          <p:nvPr>
            <p:ph idx="1"/>
          </p:nvPr>
        </p:nvSpPr>
        <p:spPr/>
        <p:txBody>
          <a:bodyPr/>
          <a:lstStyle/>
          <a:p>
            <a:pPr marL="0" indent="0">
              <a:buNone/>
            </a:pPr>
            <a:r>
              <a:rPr lang="en-US" sz="1800" b="1" dirty="0" smtClean="0">
                <a:solidFill>
                  <a:srgbClr val="5B6770"/>
                </a:solidFill>
              </a:rPr>
              <a:t>Facts</a:t>
            </a:r>
          </a:p>
          <a:p>
            <a:r>
              <a:rPr lang="en-US" sz="1800" dirty="0" smtClean="0">
                <a:solidFill>
                  <a:srgbClr val="5B6770"/>
                </a:solidFill>
              </a:rPr>
              <a:t> Scotland, Wales &amp; England</a:t>
            </a:r>
          </a:p>
          <a:p>
            <a:r>
              <a:rPr lang="en-US" sz="1800" dirty="0" smtClean="0">
                <a:solidFill>
                  <a:srgbClr val="5B6770"/>
                </a:solidFill>
              </a:rPr>
              <a:t>Not synchronously interconnected with Ireland or the rest of Europe</a:t>
            </a:r>
          </a:p>
          <a:p>
            <a:r>
              <a:rPr lang="en-US" sz="1800" dirty="0" smtClean="0">
                <a:solidFill>
                  <a:srgbClr val="5B6770"/>
                </a:solidFill>
              </a:rPr>
              <a:t>HVDC links to Irelands (500 MW and 450 MW), France (2000 MW) and Netherlands (1000 MW) </a:t>
            </a:r>
          </a:p>
          <a:p>
            <a:r>
              <a:rPr lang="en-US" sz="1800" dirty="0" smtClean="0">
                <a:solidFill>
                  <a:srgbClr val="5B6770"/>
                </a:solidFill>
              </a:rPr>
              <a:t>Peak Demand 53 GW</a:t>
            </a:r>
          </a:p>
          <a:p>
            <a:r>
              <a:rPr lang="en-US" sz="1800" dirty="0" smtClean="0">
                <a:solidFill>
                  <a:srgbClr val="5B6770"/>
                </a:solidFill>
              </a:rPr>
              <a:t>&gt;26 </a:t>
            </a:r>
            <a:r>
              <a:rPr lang="en-US" sz="1800" dirty="0">
                <a:solidFill>
                  <a:srgbClr val="5B6770"/>
                </a:solidFill>
              </a:rPr>
              <a:t>GW of wind and </a:t>
            </a:r>
            <a:r>
              <a:rPr lang="en-US" sz="1800" dirty="0" smtClean="0">
                <a:solidFill>
                  <a:srgbClr val="5B6770"/>
                </a:solidFill>
              </a:rPr>
              <a:t>solar (most of it in distribution network) </a:t>
            </a:r>
          </a:p>
          <a:p>
            <a:r>
              <a:rPr lang="en-US" sz="1800" dirty="0" smtClean="0">
                <a:solidFill>
                  <a:srgbClr val="5B6770"/>
                </a:solidFill>
              </a:rPr>
              <a:t>Minimum inertia 135 GW·s </a:t>
            </a:r>
          </a:p>
          <a:p>
            <a:r>
              <a:rPr lang="en-US" sz="1800" dirty="0" smtClean="0">
                <a:solidFill>
                  <a:srgbClr val="5B6770"/>
                </a:solidFill>
              </a:rPr>
              <a:t>RCC=1000 MW (HVDC import)</a:t>
            </a:r>
          </a:p>
          <a:p>
            <a:pPr marL="0" indent="0">
              <a:buNone/>
            </a:pPr>
            <a:r>
              <a:rPr lang="en-US" sz="1800" b="1" dirty="0" smtClean="0">
                <a:solidFill>
                  <a:srgbClr val="5B6770"/>
                </a:solidFill>
              </a:rPr>
              <a:t>Concerns </a:t>
            </a:r>
          </a:p>
          <a:p>
            <a:r>
              <a:rPr lang="en-US" sz="1800" dirty="0" smtClean="0">
                <a:solidFill>
                  <a:srgbClr val="5B6770"/>
                </a:solidFill>
              </a:rPr>
              <a:t>Loss-of-mains protection in the distribution networks uses </a:t>
            </a:r>
            <a:r>
              <a:rPr lang="en-US" sz="1800" dirty="0" err="1" smtClean="0">
                <a:solidFill>
                  <a:srgbClr val="5B6770"/>
                </a:solidFill>
              </a:rPr>
              <a:t>RoCoF</a:t>
            </a:r>
            <a:r>
              <a:rPr lang="en-US" sz="1800" dirty="0" smtClean="0">
                <a:solidFill>
                  <a:srgbClr val="5B6770"/>
                </a:solidFill>
              </a:rPr>
              <a:t> relays</a:t>
            </a:r>
            <a:r>
              <a:rPr lang="en-US" sz="1800" dirty="0">
                <a:solidFill>
                  <a:srgbClr val="5B6770"/>
                </a:solidFill>
              </a:rPr>
              <a:t> </a:t>
            </a:r>
            <a:r>
              <a:rPr lang="en-US" sz="1800" dirty="0" smtClean="0">
                <a:solidFill>
                  <a:srgbClr val="5B6770"/>
                </a:solidFill>
              </a:rPr>
              <a:t>(used to trigger at 0.125 Hz/s).</a:t>
            </a:r>
            <a:r>
              <a:rPr lang="en-US" sz="1800" dirty="0" smtClean="0">
                <a:solidFill>
                  <a:srgbClr val="FF0000"/>
                </a:solidFill>
              </a:rPr>
              <a:t> </a:t>
            </a:r>
            <a:r>
              <a:rPr lang="en-US" sz="1800" dirty="0" smtClean="0">
                <a:solidFill>
                  <a:srgbClr val="5B6770"/>
                </a:solidFill>
              </a:rPr>
              <a:t>All distribution connected renewables were set to trip at </a:t>
            </a:r>
            <a:r>
              <a:rPr lang="en-US" sz="1800" dirty="0" err="1" smtClean="0">
                <a:solidFill>
                  <a:srgbClr val="5B6770"/>
                </a:solidFill>
              </a:rPr>
              <a:t>RoCoF</a:t>
            </a:r>
            <a:r>
              <a:rPr lang="en-US" sz="1800" dirty="0" smtClean="0">
                <a:solidFill>
                  <a:srgbClr val="5B6770"/>
                </a:solidFill>
              </a:rPr>
              <a:t>=0.125 Hz/s, changed to 1Hz/s for the plants installed after Aug. 2014. These considerations set the criteria for determining RCC limit. </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FFFFFF"/>
                </a:solidFill>
              </a:rPr>
              <a:pPr/>
              <a:t>78</a:t>
            </a:fld>
            <a:endParaRPr lang="en-US" dirty="0">
              <a:solidFill>
                <a:srgbClr val="FFFFFF"/>
              </a:solidFill>
            </a:endParaRPr>
          </a:p>
        </p:txBody>
      </p:sp>
      <p:sp>
        <p:nvSpPr>
          <p:cNvPr id="5" name="TextBox 4"/>
          <p:cNvSpPr txBox="1"/>
          <p:nvPr/>
        </p:nvSpPr>
        <p:spPr>
          <a:xfrm>
            <a:off x="2161400" y="6171260"/>
            <a:ext cx="5144373" cy="307777"/>
          </a:xfrm>
          <a:prstGeom prst="rect">
            <a:avLst/>
          </a:prstGeom>
          <a:noFill/>
        </p:spPr>
        <p:txBody>
          <a:bodyPr wrap="square" rtlCol="0">
            <a:spAutoFit/>
          </a:bodyPr>
          <a:lstStyle/>
          <a:p>
            <a:r>
              <a:rPr lang="en-US" sz="1400" dirty="0" smtClean="0">
                <a:solidFill>
                  <a:srgbClr val="5B6770"/>
                </a:solidFill>
              </a:rPr>
              <a:t>Source: National Grid, System Operability Framework 2016 </a:t>
            </a:r>
            <a:endParaRPr lang="en-US" sz="1400" dirty="0">
              <a:solidFill>
                <a:srgbClr val="5B6770"/>
              </a:solidFill>
            </a:endParaRPr>
          </a:p>
        </p:txBody>
      </p:sp>
    </p:spTree>
    <p:extLst>
      <p:ext uri="{BB962C8B-B14F-4D97-AF65-F5344CB8AC3E}">
        <p14:creationId xmlns:p14="http://schemas.microsoft.com/office/powerpoint/2010/main" val="309940740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National Grid </a:t>
            </a:r>
            <a:r>
              <a:rPr lang="en-US" dirty="0" smtClean="0"/>
              <a:t>UK, Mitigation Measures</a:t>
            </a:r>
            <a:endParaRPr lang="en-US" dirty="0"/>
          </a:p>
        </p:txBody>
      </p:sp>
      <p:sp>
        <p:nvSpPr>
          <p:cNvPr id="3" name="Content Placeholder 2"/>
          <p:cNvSpPr>
            <a:spLocks noGrp="1"/>
          </p:cNvSpPr>
          <p:nvPr>
            <p:ph idx="1"/>
          </p:nvPr>
        </p:nvSpPr>
        <p:spPr/>
        <p:txBody>
          <a:bodyPr/>
          <a:lstStyle/>
          <a:p>
            <a:pPr marL="0" indent="0">
              <a:buNone/>
            </a:pPr>
            <a:r>
              <a:rPr lang="en-US" sz="1800" b="1" dirty="0" smtClean="0">
                <a:solidFill>
                  <a:srgbClr val="5B6770"/>
                </a:solidFill>
              </a:rPr>
              <a:t>Near-term:</a:t>
            </a:r>
            <a:endParaRPr lang="en-US" sz="1800" b="1" dirty="0">
              <a:solidFill>
                <a:srgbClr val="5B6770"/>
              </a:solidFill>
            </a:endParaRPr>
          </a:p>
          <a:p>
            <a:r>
              <a:rPr lang="en-US" sz="1800" dirty="0" smtClean="0">
                <a:solidFill>
                  <a:srgbClr val="5B6770"/>
                </a:solidFill>
              </a:rPr>
              <a:t>Monitors inertia online real time</a:t>
            </a:r>
          </a:p>
          <a:p>
            <a:r>
              <a:rPr lang="en-US" sz="1800" dirty="0" smtClean="0">
                <a:solidFill>
                  <a:srgbClr val="5B6770"/>
                </a:solidFill>
              </a:rPr>
              <a:t>RCC limited </a:t>
            </a:r>
            <a:r>
              <a:rPr lang="en-US" sz="1800" dirty="0">
                <a:solidFill>
                  <a:srgbClr val="5B6770"/>
                </a:solidFill>
              </a:rPr>
              <a:t>in real time </a:t>
            </a:r>
            <a:r>
              <a:rPr lang="en-US" sz="1800" dirty="0" smtClean="0">
                <a:solidFill>
                  <a:srgbClr val="5B6770"/>
                </a:solidFill>
              </a:rPr>
              <a:t>by </a:t>
            </a:r>
            <a:r>
              <a:rPr lang="en-US" sz="1800" dirty="0">
                <a:solidFill>
                  <a:srgbClr val="5B6770"/>
                </a:solidFill>
              </a:rPr>
              <a:t>the operators to minimize the risk of </a:t>
            </a:r>
            <a:r>
              <a:rPr lang="en-US" sz="1800" dirty="0" smtClean="0">
                <a:solidFill>
                  <a:srgbClr val="5B6770"/>
                </a:solidFill>
              </a:rPr>
              <a:t>high </a:t>
            </a:r>
            <a:r>
              <a:rPr lang="en-US" sz="1800" dirty="0" err="1" smtClean="0">
                <a:solidFill>
                  <a:srgbClr val="5B6770"/>
                </a:solidFill>
              </a:rPr>
              <a:t>RoCoF</a:t>
            </a:r>
            <a:r>
              <a:rPr lang="en-US" sz="1800" dirty="0" smtClean="0">
                <a:solidFill>
                  <a:srgbClr val="5B6770"/>
                </a:solidFill>
              </a:rPr>
              <a:t> 0.125 Hz/s - 1 Hz/s</a:t>
            </a:r>
            <a:endParaRPr lang="en-US" sz="1800" dirty="0">
              <a:solidFill>
                <a:srgbClr val="5B6770"/>
              </a:solidFill>
            </a:endParaRPr>
          </a:p>
          <a:p>
            <a:r>
              <a:rPr lang="en-US" sz="1800" dirty="0">
                <a:solidFill>
                  <a:srgbClr val="5B6770"/>
                </a:solidFill>
              </a:rPr>
              <a:t>Forecasts inertia &lt; 12 hours ahead, derives largest loss that the system can withstand due to </a:t>
            </a:r>
            <a:r>
              <a:rPr lang="en-US" sz="1800" dirty="0" err="1">
                <a:solidFill>
                  <a:srgbClr val="5B6770"/>
                </a:solidFill>
              </a:rPr>
              <a:t>RoCoF</a:t>
            </a:r>
            <a:r>
              <a:rPr lang="en-US" sz="1800" dirty="0">
                <a:solidFill>
                  <a:srgbClr val="5B6770"/>
                </a:solidFill>
              </a:rPr>
              <a:t> </a:t>
            </a:r>
            <a:r>
              <a:rPr lang="en-US" sz="1800" dirty="0" smtClean="0">
                <a:solidFill>
                  <a:srgbClr val="5B6770"/>
                </a:solidFill>
              </a:rPr>
              <a:t>considerations. </a:t>
            </a:r>
            <a:endParaRPr lang="en-US" sz="1800" dirty="0">
              <a:solidFill>
                <a:srgbClr val="5B6770"/>
              </a:solidFill>
            </a:endParaRPr>
          </a:p>
          <a:p>
            <a:r>
              <a:rPr lang="en-US" sz="1800" dirty="0" smtClean="0">
                <a:solidFill>
                  <a:srgbClr val="5B6770"/>
                </a:solidFill>
              </a:rPr>
              <a:t>Post-fault </a:t>
            </a:r>
            <a:r>
              <a:rPr lang="en-US" sz="1800" dirty="0">
                <a:solidFill>
                  <a:srgbClr val="5B6770"/>
                </a:solidFill>
              </a:rPr>
              <a:t>inertia limit is set </a:t>
            </a:r>
            <a:r>
              <a:rPr lang="en-US" sz="1800" dirty="0" smtClean="0">
                <a:solidFill>
                  <a:srgbClr val="5B6770"/>
                </a:solidFill>
              </a:rPr>
              <a:t>to 130 GW·s</a:t>
            </a:r>
            <a:endParaRPr lang="en-US" sz="1800" dirty="0">
              <a:solidFill>
                <a:srgbClr val="5B6770"/>
              </a:solidFill>
            </a:endParaRPr>
          </a:p>
          <a:p>
            <a:r>
              <a:rPr lang="en-US" sz="1800" dirty="0" smtClean="0">
                <a:solidFill>
                  <a:srgbClr val="5B6770"/>
                </a:solidFill>
              </a:rPr>
              <a:t>Varies </a:t>
            </a:r>
            <a:r>
              <a:rPr lang="en-US" sz="1800" dirty="0">
                <a:solidFill>
                  <a:srgbClr val="5B6770"/>
                </a:solidFill>
              </a:rPr>
              <a:t>frequency containment </a:t>
            </a:r>
            <a:r>
              <a:rPr lang="en-US" sz="1800" dirty="0" smtClean="0">
                <a:solidFill>
                  <a:srgbClr val="5B6770"/>
                </a:solidFill>
              </a:rPr>
              <a:t>reserve based on </a:t>
            </a:r>
            <a:r>
              <a:rPr lang="en-US" sz="1800" dirty="0">
                <a:solidFill>
                  <a:srgbClr val="5B6770"/>
                </a:solidFill>
              </a:rPr>
              <a:t>inertia and largest </a:t>
            </a:r>
            <a:r>
              <a:rPr lang="en-US" sz="1800" dirty="0" smtClean="0">
                <a:solidFill>
                  <a:srgbClr val="5B6770"/>
                </a:solidFill>
              </a:rPr>
              <a:t>contingency </a:t>
            </a:r>
            <a:endParaRPr lang="en-US" sz="1800" dirty="0">
              <a:solidFill>
                <a:srgbClr val="5B6770"/>
              </a:solidFill>
            </a:endParaRPr>
          </a:p>
          <a:p>
            <a:r>
              <a:rPr lang="en-US" sz="1800" dirty="0" smtClean="0">
                <a:solidFill>
                  <a:srgbClr val="5B6770"/>
                </a:solidFill>
              </a:rPr>
              <a:t>Introduced Enhanced </a:t>
            </a:r>
            <a:r>
              <a:rPr lang="en-US" sz="1800" dirty="0">
                <a:solidFill>
                  <a:srgbClr val="5B6770"/>
                </a:solidFill>
              </a:rPr>
              <a:t>Frequency Response Service (</a:t>
            </a:r>
            <a:r>
              <a:rPr lang="en-US" sz="1800" dirty="0" smtClean="0">
                <a:solidFill>
                  <a:srgbClr val="5B6770"/>
                </a:solidFill>
              </a:rPr>
              <a:t>EFR): deliver </a:t>
            </a:r>
            <a:r>
              <a:rPr lang="en-US" sz="1800" dirty="0">
                <a:solidFill>
                  <a:srgbClr val="5B6770"/>
                </a:solidFill>
              </a:rPr>
              <a:t>100% Active Power output within 1 </a:t>
            </a:r>
            <a:r>
              <a:rPr lang="en-US" sz="1800" dirty="0" smtClean="0">
                <a:solidFill>
                  <a:srgbClr val="5B6770"/>
                </a:solidFill>
              </a:rPr>
              <a:t>second, sustain for 15 minutes </a:t>
            </a:r>
          </a:p>
          <a:p>
            <a:pPr marL="0" indent="0">
              <a:buNone/>
            </a:pPr>
            <a:r>
              <a:rPr lang="en-US" sz="1800" b="1" dirty="0">
                <a:solidFill>
                  <a:srgbClr val="5B6770"/>
                </a:solidFill>
              </a:rPr>
              <a:t>Working on:</a:t>
            </a:r>
          </a:p>
          <a:p>
            <a:r>
              <a:rPr lang="en-US" sz="1800" dirty="0" smtClean="0">
                <a:solidFill>
                  <a:srgbClr val="5B6770"/>
                </a:solidFill>
              </a:rPr>
              <a:t>Ongoing discussion about Grid Forming Capabilities to be included in Grid Code requirement</a:t>
            </a:r>
            <a:endParaRPr lang="en-US" sz="1800" dirty="0">
              <a:solidFill>
                <a:srgbClr val="5B6770"/>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FFFFFF"/>
                </a:solidFill>
              </a:rPr>
              <a:pPr/>
              <a:t>79</a:t>
            </a:fld>
            <a:endParaRPr lang="en-US" dirty="0">
              <a:solidFill>
                <a:srgbClr val="FFFFFF"/>
              </a:solidFill>
            </a:endParaRPr>
          </a:p>
        </p:txBody>
      </p:sp>
      <p:sp>
        <p:nvSpPr>
          <p:cNvPr id="5" name="TextBox 4"/>
          <p:cNvSpPr txBox="1"/>
          <p:nvPr/>
        </p:nvSpPr>
        <p:spPr>
          <a:xfrm>
            <a:off x="3999627" y="6133552"/>
            <a:ext cx="5144373" cy="307777"/>
          </a:xfrm>
          <a:prstGeom prst="rect">
            <a:avLst/>
          </a:prstGeom>
          <a:noFill/>
        </p:spPr>
        <p:txBody>
          <a:bodyPr wrap="square" rtlCol="0">
            <a:spAutoFit/>
          </a:bodyPr>
          <a:lstStyle/>
          <a:p>
            <a:r>
              <a:rPr lang="en-US" sz="1400" dirty="0" smtClean="0">
                <a:solidFill>
                  <a:srgbClr val="5B6770"/>
                </a:solidFill>
              </a:rPr>
              <a:t>Sources: National Grid, System Operability Framework 2016</a:t>
            </a:r>
          </a:p>
        </p:txBody>
      </p:sp>
    </p:spTree>
    <p:extLst>
      <p:ext uri="{BB962C8B-B14F-4D97-AF65-F5344CB8AC3E}">
        <p14:creationId xmlns:p14="http://schemas.microsoft.com/office/powerpoint/2010/main" val="6926615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374651" y="1330326"/>
            <a:ext cx="8427652" cy="4213826"/>
          </a:xfrm>
          <a:prstGeom prst="rect">
            <a:avLst/>
          </a:prstGeom>
        </p:spPr>
      </p:pic>
      <p:sp>
        <p:nvSpPr>
          <p:cNvPr id="18435" name="Title 8"/>
          <p:cNvSpPr>
            <a:spLocks noGrp="1"/>
          </p:cNvSpPr>
          <p:nvPr>
            <p:ph type="title"/>
          </p:nvPr>
        </p:nvSpPr>
        <p:spPr/>
        <p:txBody>
          <a:bodyPr/>
          <a:lstStyle/>
          <a:p>
            <a:pPr algn="l"/>
            <a:r>
              <a:rPr lang="en-US" altLang="en-US" dirty="0" smtClean="0"/>
              <a:t>Inertial Effect</a:t>
            </a:r>
            <a:endParaRPr lang="en-US" altLang="en-US" dirty="0"/>
          </a:p>
        </p:txBody>
      </p:sp>
      <p:sp>
        <p:nvSpPr>
          <p:cNvPr id="8" name="Content Placeholder 7"/>
          <p:cNvSpPr>
            <a:spLocks noGrp="1"/>
          </p:cNvSpPr>
          <p:nvPr>
            <p:ph idx="1"/>
          </p:nvPr>
        </p:nvSpPr>
        <p:spPr/>
        <p:txBody>
          <a:bodyPr>
            <a:normAutofit/>
          </a:bodyPr>
          <a:lstStyle/>
          <a:p>
            <a:pPr marL="457200" lvl="1" indent="0">
              <a:buFont typeface="Arial" charset="0"/>
              <a:buNone/>
              <a:defRPr/>
            </a:pPr>
            <a:endParaRPr lang="en-US" sz="1600" b="1" kern="0" dirty="0" smtClean="0"/>
          </a:p>
          <a:p>
            <a:pPr lvl="2">
              <a:defRPr/>
            </a:pPr>
            <a:endParaRPr lang="en-US" sz="1200" b="1" kern="0" dirty="0" smtClean="0"/>
          </a:p>
        </p:txBody>
      </p:sp>
      <p:sp>
        <p:nvSpPr>
          <p:cNvPr id="2" name="Slide Number Placeholder 1"/>
          <p:cNvSpPr>
            <a:spLocks noGrp="1"/>
          </p:cNvSpPr>
          <p:nvPr>
            <p:ph type="sldNum" sz="quarter" idx="4"/>
          </p:nvPr>
        </p:nvSpPr>
        <p:spPr/>
        <p:txBody>
          <a:bodyPr/>
          <a:lstStyle/>
          <a:p>
            <a:fld id="{1D93BD3E-1E9A-4970-A6F7-E7AC52762E0C}" type="slidenum">
              <a:rPr lang="en-US" smtClean="0"/>
              <a:pPr/>
              <a:t>8</a:t>
            </a:fld>
            <a:endParaRPr lang="en-US"/>
          </a:p>
        </p:txBody>
      </p:sp>
      <p:sp>
        <p:nvSpPr>
          <p:cNvPr id="22" name="TextBox 21"/>
          <p:cNvSpPr txBox="1"/>
          <p:nvPr/>
        </p:nvSpPr>
        <p:spPr>
          <a:xfrm>
            <a:off x="3637874" y="2058310"/>
            <a:ext cx="1579066" cy="369332"/>
          </a:xfrm>
          <a:prstGeom prst="rect">
            <a:avLst/>
          </a:prstGeom>
          <a:solidFill>
            <a:schemeClr val="bg1"/>
          </a:solidFill>
        </p:spPr>
        <p:txBody>
          <a:bodyPr wrap="square" rtlCol="0">
            <a:spAutoFit/>
          </a:bodyPr>
          <a:lstStyle/>
          <a:p>
            <a:r>
              <a:rPr lang="en-US" dirty="0" smtClean="0">
                <a:solidFill>
                  <a:srgbClr val="FF0000"/>
                </a:solidFill>
              </a:rPr>
              <a:t>Higher Inertia</a:t>
            </a:r>
            <a:endParaRPr lang="en-US" dirty="0">
              <a:solidFill>
                <a:srgbClr val="FF0000"/>
              </a:solidFill>
            </a:endParaRPr>
          </a:p>
        </p:txBody>
      </p:sp>
      <p:cxnSp>
        <p:nvCxnSpPr>
          <p:cNvPr id="9" name="Curved Connector 8"/>
          <p:cNvCxnSpPr/>
          <p:nvPr/>
        </p:nvCxnSpPr>
        <p:spPr>
          <a:xfrm rot="10800000" flipV="1">
            <a:off x="2125870" y="2323038"/>
            <a:ext cx="1512004" cy="586409"/>
          </a:xfrm>
          <a:prstGeom prst="curvedConnector3">
            <a:avLst>
              <a:gd name="adj1" fmla="val 5000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573823" y="3353710"/>
            <a:ext cx="1579066" cy="369332"/>
          </a:xfrm>
          <a:prstGeom prst="rect">
            <a:avLst/>
          </a:prstGeom>
          <a:solidFill>
            <a:schemeClr val="bg1"/>
          </a:solidFill>
        </p:spPr>
        <p:txBody>
          <a:bodyPr wrap="square" rtlCol="0">
            <a:spAutoFit/>
          </a:bodyPr>
          <a:lstStyle/>
          <a:p>
            <a:r>
              <a:rPr lang="en-US" dirty="0" smtClean="0">
                <a:solidFill>
                  <a:srgbClr val="FF0000"/>
                </a:solidFill>
              </a:rPr>
              <a:t>Lower Inertia</a:t>
            </a:r>
            <a:endParaRPr lang="en-US" dirty="0">
              <a:solidFill>
                <a:srgbClr val="FF0000"/>
              </a:solidFill>
            </a:endParaRPr>
          </a:p>
        </p:txBody>
      </p:sp>
      <p:cxnSp>
        <p:nvCxnSpPr>
          <p:cNvPr id="11" name="Curved Connector 10"/>
          <p:cNvCxnSpPr/>
          <p:nvPr/>
        </p:nvCxnSpPr>
        <p:spPr>
          <a:xfrm rot="10800000" flipV="1">
            <a:off x="2569945" y="3618437"/>
            <a:ext cx="1003878" cy="549301"/>
          </a:xfrm>
          <a:prstGeom prst="curvedConnector3">
            <a:avLst>
              <a:gd name="adj1" fmla="val 5000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633248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Hydro Quebec, Facts</a:t>
            </a:r>
            <a:endParaRPr lang="en-US" dirty="0"/>
          </a:p>
        </p:txBody>
      </p:sp>
      <p:sp>
        <p:nvSpPr>
          <p:cNvPr id="3" name="Content Placeholder 2"/>
          <p:cNvSpPr>
            <a:spLocks noGrp="1"/>
          </p:cNvSpPr>
          <p:nvPr>
            <p:ph idx="1"/>
          </p:nvPr>
        </p:nvSpPr>
        <p:spPr/>
        <p:txBody>
          <a:bodyPr/>
          <a:lstStyle/>
          <a:p>
            <a:pPr marL="0" indent="0">
              <a:buNone/>
            </a:pPr>
            <a:r>
              <a:rPr lang="en-US" sz="1800" b="1" dirty="0" smtClean="0">
                <a:solidFill>
                  <a:srgbClr val="5B6770"/>
                </a:solidFill>
              </a:rPr>
              <a:t>Facts</a:t>
            </a:r>
          </a:p>
          <a:p>
            <a:r>
              <a:rPr lang="en-US" sz="1800" dirty="0" smtClean="0">
                <a:solidFill>
                  <a:srgbClr val="5B6770"/>
                </a:solidFill>
              </a:rPr>
              <a:t>Not synchronously interconnected with other systems</a:t>
            </a:r>
          </a:p>
          <a:p>
            <a:r>
              <a:rPr lang="en-US" sz="1800" dirty="0">
                <a:solidFill>
                  <a:srgbClr val="5B6770"/>
                </a:solidFill>
              </a:rPr>
              <a:t>Peak </a:t>
            </a:r>
            <a:r>
              <a:rPr lang="en-US" sz="1800" dirty="0" smtClean="0">
                <a:solidFill>
                  <a:srgbClr val="5B6770"/>
                </a:solidFill>
              </a:rPr>
              <a:t>Load 39 GW</a:t>
            </a:r>
            <a:endParaRPr lang="en-US" sz="1800" dirty="0">
              <a:solidFill>
                <a:srgbClr val="5B6770"/>
              </a:solidFill>
            </a:endParaRPr>
          </a:p>
          <a:p>
            <a:r>
              <a:rPr lang="en-US" sz="1800" dirty="0" smtClean="0">
                <a:solidFill>
                  <a:srgbClr val="5B6770"/>
                </a:solidFill>
              </a:rPr>
              <a:t>7% of installed capacity is from wind generation </a:t>
            </a:r>
          </a:p>
          <a:p>
            <a:r>
              <a:rPr lang="en-US" sz="1800" dirty="0" smtClean="0">
                <a:solidFill>
                  <a:srgbClr val="5B6770"/>
                </a:solidFill>
              </a:rPr>
              <a:t>Minimum inertia 60 GW·s </a:t>
            </a:r>
          </a:p>
          <a:p>
            <a:r>
              <a:rPr lang="en-US" sz="1800" dirty="0" smtClean="0">
                <a:solidFill>
                  <a:srgbClr val="5B6770"/>
                </a:solidFill>
              </a:rPr>
              <a:t>Hydro-dominated</a:t>
            </a:r>
            <a:r>
              <a:rPr lang="en-US" sz="1800" dirty="0">
                <a:solidFill>
                  <a:srgbClr val="5B6770"/>
                </a:solidFill>
              </a:rPr>
              <a:t>, inertia is low</a:t>
            </a:r>
          </a:p>
          <a:p>
            <a:r>
              <a:rPr lang="en-US" sz="1800" dirty="0" smtClean="0">
                <a:solidFill>
                  <a:srgbClr val="5B6770"/>
                </a:solidFill>
              </a:rPr>
              <a:t>RCC=1700 MW (multiple units in a hydro power plant)</a:t>
            </a:r>
          </a:p>
          <a:p>
            <a:pPr marL="0" indent="0">
              <a:buNone/>
            </a:pPr>
            <a:r>
              <a:rPr lang="en-US" sz="1800" b="1" dirty="0" smtClean="0">
                <a:solidFill>
                  <a:srgbClr val="5B6770"/>
                </a:solidFill>
              </a:rPr>
              <a:t>Concerns</a:t>
            </a:r>
          </a:p>
          <a:p>
            <a:r>
              <a:rPr lang="en-US" sz="1800" dirty="0" smtClean="0">
                <a:solidFill>
                  <a:srgbClr val="5B6770"/>
                </a:solidFill>
              </a:rPr>
              <a:t>Inertia is low, RCC is high, PFR is slow, time to UFLS is a concern</a:t>
            </a:r>
          </a:p>
          <a:p>
            <a:pPr marL="0" indent="0">
              <a:buNone/>
            </a:pPr>
            <a:r>
              <a:rPr lang="en-US" sz="1800" b="1" dirty="0" smtClean="0">
                <a:solidFill>
                  <a:srgbClr val="5B6770"/>
                </a:solidFill>
              </a:rPr>
              <a:t>Mitigation</a:t>
            </a:r>
          </a:p>
          <a:p>
            <a:r>
              <a:rPr lang="en-US" sz="1800" dirty="0" smtClean="0">
                <a:solidFill>
                  <a:srgbClr val="5B6770"/>
                </a:solidFill>
              </a:rPr>
              <a:t>Limits largest contingency in real time based on inertia conditions </a:t>
            </a:r>
            <a:endParaRPr lang="en-US" sz="1800" dirty="0">
              <a:solidFill>
                <a:srgbClr val="5B6770"/>
              </a:solidFill>
            </a:endParaRPr>
          </a:p>
          <a:p>
            <a:r>
              <a:rPr lang="en-CA" sz="1800" dirty="0" smtClean="0">
                <a:solidFill>
                  <a:srgbClr val="5B6770"/>
                </a:solidFill>
              </a:rPr>
              <a:t>System </a:t>
            </a:r>
            <a:r>
              <a:rPr lang="en-CA" sz="1800" dirty="0">
                <a:solidFill>
                  <a:srgbClr val="5B6770"/>
                </a:solidFill>
              </a:rPr>
              <a:t>operator </a:t>
            </a:r>
            <a:r>
              <a:rPr lang="en-CA" sz="1800" dirty="0" smtClean="0">
                <a:solidFill>
                  <a:srgbClr val="5B6770"/>
                </a:solidFill>
              </a:rPr>
              <a:t>performs real-time generation re-dispatch or </a:t>
            </a:r>
            <a:r>
              <a:rPr lang="en-CA" sz="1800" dirty="0">
                <a:solidFill>
                  <a:srgbClr val="5B6770"/>
                </a:solidFill>
              </a:rPr>
              <a:t>increases the level of synchronous generation online to ensure the </a:t>
            </a:r>
            <a:r>
              <a:rPr lang="en-CA" sz="1800" dirty="0" smtClean="0">
                <a:solidFill>
                  <a:srgbClr val="5B6770"/>
                </a:solidFill>
              </a:rPr>
              <a:t>limit </a:t>
            </a:r>
            <a:r>
              <a:rPr lang="en-CA" sz="1800" dirty="0">
                <a:solidFill>
                  <a:srgbClr val="5B6770"/>
                </a:solidFill>
              </a:rPr>
              <a:t>is not </a:t>
            </a:r>
            <a:r>
              <a:rPr lang="en-CA" sz="1800" dirty="0" smtClean="0">
                <a:solidFill>
                  <a:srgbClr val="5B6770"/>
                </a:solidFill>
              </a:rPr>
              <a:t>exceeded</a:t>
            </a:r>
          </a:p>
          <a:p>
            <a:r>
              <a:rPr lang="en-CA" sz="1800" dirty="0" smtClean="0">
                <a:solidFill>
                  <a:srgbClr val="5B6770"/>
                </a:solidFill>
              </a:rPr>
              <a:t>Synthetic inertia requirement for all WGRs &gt; 10 </a:t>
            </a:r>
            <a:r>
              <a:rPr lang="en-US" sz="1800" dirty="0" smtClean="0">
                <a:solidFill>
                  <a:srgbClr val="5B6770"/>
                </a:solidFill>
              </a:rPr>
              <a:t>MW</a:t>
            </a:r>
          </a:p>
          <a:p>
            <a:endParaRPr lang="en-US" sz="1800" dirty="0">
              <a:solidFill>
                <a:srgbClr val="5B6770"/>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FFFFFF"/>
                </a:solidFill>
              </a:rPr>
              <a:pPr/>
              <a:t>80</a:t>
            </a:fld>
            <a:endParaRPr lang="en-US" dirty="0">
              <a:solidFill>
                <a:srgbClr val="FFFFFF"/>
              </a:solidFill>
            </a:endParaRPr>
          </a:p>
        </p:txBody>
      </p:sp>
    </p:spTree>
    <p:extLst>
      <p:ext uri="{BB962C8B-B14F-4D97-AF65-F5344CB8AC3E}">
        <p14:creationId xmlns:p14="http://schemas.microsoft.com/office/powerpoint/2010/main" val="60075062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Largest Resource Contingency Limit in HQ, 2007-2017</a:t>
            </a:r>
            <a:endParaRPr lang="en-US" sz="2400"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FFFFFF"/>
                </a:solidFill>
              </a:rPr>
              <a:pPr/>
              <a:t>81</a:t>
            </a:fld>
            <a:endParaRPr lang="en-US" dirty="0">
              <a:solidFill>
                <a:srgbClr val="FFFFFF"/>
              </a:solidFill>
            </a:endParaRPr>
          </a:p>
        </p:txBody>
      </p:sp>
      <p:graphicFrame>
        <p:nvGraphicFramePr>
          <p:cNvPr id="6" name="Graphique 1"/>
          <p:cNvGraphicFramePr>
            <a:graphicFrameLocks noGrp="1"/>
          </p:cNvGraphicFramePr>
          <p:nvPr>
            <p:extLst>
              <p:ext uri="{D42A27DB-BD31-4B8C-83A1-F6EECF244321}">
                <p14:modId xmlns:p14="http://schemas.microsoft.com/office/powerpoint/2010/main" val="2113276080"/>
              </p:ext>
            </p:extLst>
          </p:nvPr>
        </p:nvGraphicFramePr>
        <p:xfrm>
          <a:off x="596151" y="1143991"/>
          <a:ext cx="7887973" cy="49362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2504015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HQ Underfrequency control (Inertial </a:t>
            </a:r>
            <a:r>
              <a:rPr lang="en-US" sz="2400" dirty="0"/>
              <a:t>R</a:t>
            </a:r>
            <a:r>
              <a:rPr lang="en-US" sz="2400" dirty="0" smtClean="0"/>
              <a:t>esponse)</a:t>
            </a:r>
            <a:endParaRPr lang="en-US" sz="2400" dirty="0"/>
          </a:p>
        </p:txBody>
      </p:sp>
      <p:sp>
        <p:nvSpPr>
          <p:cNvPr id="3" name="Content Placeholder 2"/>
          <p:cNvSpPr>
            <a:spLocks noGrp="1"/>
          </p:cNvSpPr>
          <p:nvPr>
            <p:ph idx="1"/>
          </p:nvPr>
        </p:nvSpPr>
        <p:spPr/>
        <p:txBody>
          <a:bodyPr/>
          <a:lstStyle/>
          <a:p>
            <a:r>
              <a:rPr lang="en-CA" sz="1800" dirty="0" smtClean="0">
                <a:solidFill>
                  <a:srgbClr val="5B6770"/>
                </a:solidFill>
              </a:rPr>
              <a:t>Wind Generation Resources (&gt;10 MW) during underfrequency conditions are required to provide momentary overproduction that limits the frequency drop after a major loss of generation. </a:t>
            </a:r>
            <a:endParaRPr lang="en-US" sz="1800" dirty="0">
              <a:solidFill>
                <a:srgbClr val="5B6770"/>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FFFFFF"/>
                </a:solidFill>
              </a:rPr>
              <a:pPr/>
              <a:t>82</a:t>
            </a:fld>
            <a:endParaRPr lang="en-US" dirty="0">
              <a:solidFill>
                <a:srgbClr val="FFFFFF"/>
              </a:solidFill>
            </a:endParaRPr>
          </a:p>
        </p:txBody>
      </p:sp>
      <p:pic>
        <p:nvPicPr>
          <p:cNvPr id="5" name="Picture 4"/>
          <p:cNvPicPr>
            <a:picLocks noChangeAspect="1"/>
          </p:cNvPicPr>
          <p:nvPr/>
        </p:nvPicPr>
        <p:blipFill>
          <a:blip r:embed="rId3"/>
          <a:stretch>
            <a:fillRect/>
          </a:stretch>
        </p:blipFill>
        <p:spPr>
          <a:xfrm>
            <a:off x="2104454" y="2564631"/>
            <a:ext cx="4935091" cy="3583635"/>
          </a:xfrm>
          <a:prstGeom prst="rect">
            <a:avLst/>
          </a:prstGeom>
        </p:spPr>
      </p:pic>
    </p:spTree>
    <p:extLst>
      <p:ext uri="{BB962C8B-B14F-4D97-AF65-F5344CB8AC3E}">
        <p14:creationId xmlns:p14="http://schemas.microsoft.com/office/powerpoint/2010/main" val="303665435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EirGrid</a:t>
            </a:r>
            <a:r>
              <a:rPr lang="en-US" dirty="0" smtClean="0"/>
              <a:t>, Facts</a:t>
            </a:r>
            <a:endParaRPr lang="en-US" dirty="0"/>
          </a:p>
        </p:txBody>
      </p:sp>
      <p:sp>
        <p:nvSpPr>
          <p:cNvPr id="3" name="Content Placeholder 2"/>
          <p:cNvSpPr>
            <a:spLocks noGrp="1"/>
          </p:cNvSpPr>
          <p:nvPr>
            <p:ph idx="1"/>
          </p:nvPr>
        </p:nvSpPr>
        <p:spPr/>
        <p:txBody>
          <a:bodyPr/>
          <a:lstStyle/>
          <a:p>
            <a:pPr marL="0" indent="0">
              <a:buNone/>
            </a:pPr>
            <a:r>
              <a:rPr lang="en-US" sz="1800" b="1" dirty="0" smtClean="0">
                <a:solidFill>
                  <a:srgbClr val="5B6770"/>
                </a:solidFill>
              </a:rPr>
              <a:t>Facts</a:t>
            </a:r>
          </a:p>
          <a:p>
            <a:r>
              <a:rPr lang="en-US" sz="1800" dirty="0" smtClean="0">
                <a:solidFill>
                  <a:srgbClr val="5B6770"/>
                </a:solidFill>
              </a:rPr>
              <a:t>Republic of Ireland and Northern Ireland</a:t>
            </a:r>
          </a:p>
          <a:p>
            <a:r>
              <a:rPr lang="en-US" sz="1800" dirty="0" smtClean="0">
                <a:solidFill>
                  <a:srgbClr val="5B6770"/>
                </a:solidFill>
              </a:rPr>
              <a:t>Not synchronously interconnected with other systems</a:t>
            </a:r>
          </a:p>
          <a:p>
            <a:r>
              <a:rPr lang="en-US" sz="1800" dirty="0" smtClean="0">
                <a:solidFill>
                  <a:srgbClr val="5B6770"/>
                </a:solidFill>
              </a:rPr>
              <a:t>HVDC links between Irelands and GB (500 MW and 450 MW)</a:t>
            </a:r>
          </a:p>
          <a:p>
            <a:r>
              <a:rPr lang="en-US" sz="1800" dirty="0" smtClean="0">
                <a:solidFill>
                  <a:srgbClr val="5B6770"/>
                </a:solidFill>
              </a:rPr>
              <a:t>Peak Load 6.4 GW</a:t>
            </a:r>
          </a:p>
          <a:p>
            <a:r>
              <a:rPr lang="en-US" sz="1800" dirty="0" smtClean="0">
                <a:solidFill>
                  <a:srgbClr val="5B6770"/>
                </a:solidFill>
              </a:rPr>
              <a:t>About 4 GW of non-synchronous generation </a:t>
            </a:r>
          </a:p>
          <a:p>
            <a:r>
              <a:rPr lang="en-US" sz="1800" dirty="0" smtClean="0">
                <a:solidFill>
                  <a:srgbClr val="5B6770"/>
                </a:solidFill>
              </a:rPr>
              <a:t>Minimum inertia 20 GW·s</a:t>
            </a:r>
          </a:p>
          <a:p>
            <a:r>
              <a:rPr lang="en-US" sz="1800" dirty="0" smtClean="0">
                <a:solidFill>
                  <a:srgbClr val="5B6770"/>
                </a:solidFill>
              </a:rPr>
              <a:t>RCC=500 MW (HVDC import)</a:t>
            </a:r>
          </a:p>
          <a:p>
            <a:pPr marL="0" indent="0">
              <a:buNone/>
            </a:pPr>
            <a:r>
              <a:rPr lang="en-US" sz="1800" b="1" dirty="0" smtClean="0">
                <a:solidFill>
                  <a:srgbClr val="5B6770"/>
                </a:solidFill>
              </a:rPr>
              <a:t>Concerns</a:t>
            </a:r>
          </a:p>
          <a:p>
            <a:r>
              <a:rPr lang="en-US" sz="1800" dirty="0">
                <a:solidFill>
                  <a:srgbClr val="5B6770"/>
                </a:solidFill>
              </a:rPr>
              <a:t>L</a:t>
            </a:r>
            <a:r>
              <a:rPr lang="en-US" sz="1800" dirty="0" smtClean="0">
                <a:solidFill>
                  <a:srgbClr val="5B6770"/>
                </a:solidFill>
              </a:rPr>
              <a:t>ack </a:t>
            </a:r>
            <a:r>
              <a:rPr lang="en-US" sz="1800" dirty="0">
                <a:solidFill>
                  <a:srgbClr val="5B6770"/>
                </a:solidFill>
              </a:rPr>
              <a:t>of synchronizing torque, </a:t>
            </a:r>
            <a:endParaRPr lang="en-US" sz="1800" dirty="0" smtClean="0">
              <a:solidFill>
                <a:srgbClr val="5B6770"/>
              </a:solidFill>
            </a:endParaRPr>
          </a:p>
          <a:p>
            <a:r>
              <a:rPr lang="en-US" sz="1800" dirty="0" smtClean="0">
                <a:solidFill>
                  <a:srgbClr val="5B6770"/>
                </a:solidFill>
              </a:rPr>
              <a:t>RoCoF</a:t>
            </a:r>
            <a:r>
              <a:rPr lang="en-US" sz="1800" dirty="0">
                <a:solidFill>
                  <a:srgbClr val="5B6770"/>
                </a:solidFill>
              </a:rPr>
              <a:t>≥</a:t>
            </a:r>
            <a:r>
              <a:rPr lang="en-US" sz="1800" dirty="0" smtClean="0">
                <a:solidFill>
                  <a:srgbClr val="5B6770"/>
                </a:solidFill>
              </a:rPr>
              <a:t>0.5 Hz/s will trip significant amounts of renewables</a:t>
            </a:r>
          </a:p>
          <a:p>
            <a:r>
              <a:rPr lang="en-US" sz="1800" dirty="0" smtClean="0">
                <a:solidFill>
                  <a:srgbClr val="5B6770"/>
                </a:solidFill>
              </a:rPr>
              <a:t>Low </a:t>
            </a:r>
            <a:r>
              <a:rPr lang="en-US" sz="1800" dirty="0">
                <a:solidFill>
                  <a:srgbClr val="5B6770"/>
                </a:solidFill>
              </a:rPr>
              <a:t>frequency nadir </a:t>
            </a:r>
            <a:r>
              <a:rPr lang="en-US" sz="1800" dirty="0" smtClean="0">
                <a:solidFill>
                  <a:srgbClr val="5B6770"/>
                </a:solidFill>
              </a:rPr>
              <a:t>after large contingencies and </a:t>
            </a:r>
          </a:p>
          <a:p>
            <a:r>
              <a:rPr lang="en-US" dirty="0" smtClean="0">
                <a:solidFill>
                  <a:srgbClr val="5B6770"/>
                </a:solidFill>
              </a:rPr>
              <a:t>Low-v</a:t>
            </a:r>
            <a:r>
              <a:rPr lang="en-US" sz="1800" dirty="0" smtClean="0">
                <a:solidFill>
                  <a:srgbClr val="5B6770"/>
                </a:solidFill>
              </a:rPr>
              <a:t>oltage-induced </a:t>
            </a:r>
            <a:r>
              <a:rPr lang="en-US" sz="1800" dirty="0">
                <a:solidFill>
                  <a:srgbClr val="5B6770"/>
                </a:solidFill>
              </a:rPr>
              <a:t>frequency </a:t>
            </a:r>
            <a:r>
              <a:rPr lang="en-US" sz="1800" dirty="0" smtClean="0">
                <a:solidFill>
                  <a:srgbClr val="5B6770"/>
                </a:solidFill>
              </a:rPr>
              <a:t>dips</a:t>
            </a:r>
            <a:endParaRPr lang="en-US" sz="1800" dirty="0">
              <a:solidFill>
                <a:srgbClr val="5B6770"/>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FFFFFF"/>
                </a:solidFill>
              </a:rPr>
              <a:pPr/>
              <a:t>83</a:t>
            </a:fld>
            <a:endParaRPr lang="en-US" dirty="0">
              <a:solidFill>
                <a:srgbClr val="FFFFFF"/>
              </a:solidFill>
            </a:endParaRPr>
          </a:p>
        </p:txBody>
      </p:sp>
    </p:spTree>
    <p:extLst>
      <p:ext uri="{BB962C8B-B14F-4D97-AF65-F5344CB8AC3E}">
        <p14:creationId xmlns:p14="http://schemas.microsoft.com/office/powerpoint/2010/main" val="146670013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EirGrid</a:t>
            </a:r>
            <a:r>
              <a:rPr lang="en-US" dirty="0"/>
              <a:t>, Mitigation Measures</a:t>
            </a:r>
          </a:p>
        </p:txBody>
      </p:sp>
      <p:sp>
        <p:nvSpPr>
          <p:cNvPr id="3" name="Content Placeholder 2"/>
          <p:cNvSpPr>
            <a:spLocks noGrp="1"/>
          </p:cNvSpPr>
          <p:nvPr>
            <p:ph idx="1"/>
          </p:nvPr>
        </p:nvSpPr>
        <p:spPr/>
        <p:txBody>
          <a:bodyPr/>
          <a:lstStyle/>
          <a:p>
            <a:r>
              <a:rPr lang="en-US" sz="1800" dirty="0" smtClean="0">
                <a:solidFill>
                  <a:srgbClr val="5B6770"/>
                </a:solidFill>
              </a:rPr>
              <a:t>Limits instantaneous non-synchronous </a:t>
            </a:r>
            <a:r>
              <a:rPr lang="en-US" sz="1800" dirty="0">
                <a:solidFill>
                  <a:srgbClr val="5B6770"/>
                </a:solidFill>
              </a:rPr>
              <a:t>generation penetration </a:t>
            </a:r>
            <a:r>
              <a:rPr lang="en-US" sz="1800" dirty="0" smtClean="0">
                <a:solidFill>
                  <a:srgbClr val="5B6770"/>
                </a:solidFill>
              </a:rPr>
              <a:t>(SNSP) to </a:t>
            </a:r>
            <a:r>
              <a:rPr lang="en-US" sz="1800" dirty="0">
                <a:solidFill>
                  <a:srgbClr val="5B6770"/>
                </a:solidFill>
              </a:rPr>
              <a:t>60% </a:t>
            </a:r>
          </a:p>
          <a:p>
            <a:endParaRPr lang="en-US" sz="1800" dirty="0" smtClean="0">
              <a:solidFill>
                <a:srgbClr val="5B6770"/>
              </a:solidFill>
            </a:endParaRPr>
          </a:p>
          <a:p>
            <a:endParaRPr lang="en-US" dirty="0" smtClean="0">
              <a:solidFill>
                <a:srgbClr val="5B6770"/>
              </a:solidFill>
            </a:endParaRPr>
          </a:p>
          <a:p>
            <a:endParaRPr lang="en-US" sz="1800" dirty="0" smtClean="0">
              <a:solidFill>
                <a:srgbClr val="5B6770"/>
              </a:solidFill>
            </a:endParaRPr>
          </a:p>
          <a:p>
            <a:r>
              <a:rPr lang="en-US" sz="1800" dirty="0" smtClean="0">
                <a:solidFill>
                  <a:srgbClr val="5B6770"/>
                </a:solidFill>
              </a:rPr>
              <a:t>Trying to increase non-synchronous generation penetration to 75% while still maintaining </a:t>
            </a:r>
            <a:r>
              <a:rPr lang="en-US" sz="1800" dirty="0" err="1" smtClean="0">
                <a:solidFill>
                  <a:srgbClr val="5B6770"/>
                </a:solidFill>
              </a:rPr>
              <a:t>RoCoF</a:t>
            </a:r>
            <a:r>
              <a:rPr lang="en-US" sz="1800" dirty="0" smtClean="0">
                <a:solidFill>
                  <a:srgbClr val="5B6770"/>
                </a:solidFill>
              </a:rPr>
              <a:t> (0.5 Hz/s), using new AS</a:t>
            </a:r>
          </a:p>
          <a:p>
            <a:r>
              <a:rPr lang="en-US" sz="1800" dirty="0" smtClean="0">
                <a:solidFill>
                  <a:srgbClr val="5B6770"/>
                </a:solidFill>
              </a:rPr>
              <a:t>Monitors inertia in real time </a:t>
            </a:r>
          </a:p>
          <a:p>
            <a:r>
              <a:rPr lang="en-US" sz="1800" dirty="0" smtClean="0">
                <a:solidFill>
                  <a:srgbClr val="5B6770"/>
                </a:solidFill>
              </a:rPr>
              <a:t>Forecasts inertia in the DA reserve-constrained unit commitment tool; if forecasted inertia is &lt; 20 GW·s, wind generation is constrained in real time. </a:t>
            </a:r>
          </a:p>
          <a:p>
            <a:r>
              <a:rPr lang="en-US" sz="1800" dirty="0" smtClean="0">
                <a:solidFill>
                  <a:srgbClr val="5B6770"/>
                </a:solidFill>
              </a:rPr>
              <a:t>Ensures inertia floor of 20 GW·s and minimum number of high inertia units in certain areas via the unit commitment process</a:t>
            </a:r>
          </a:p>
          <a:p>
            <a:r>
              <a:rPr lang="en-US" sz="1800" dirty="0" smtClean="0">
                <a:solidFill>
                  <a:srgbClr val="5B6770"/>
                </a:solidFill>
              </a:rPr>
              <a:t>Ensures &lt; 0.5 Hz/s </a:t>
            </a:r>
            <a:r>
              <a:rPr lang="en-US" sz="1800" dirty="0" err="1" smtClean="0">
                <a:solidFill>
                  <a:srgbClr val="5B6770"/>
                </a:solidFill>
              </a:rPr>
              <a:t>RoCoF</a:t>
            </a:r>
            <a:r>
              <a:rPr lang="en-US" sz="1800" dirty="0" smtClean="0">
                <a:solidFill>
                  <a:srgbClr val="5B6770"/>
                </a:solidFill>
              </a:rPr>
              <a:t> for given operating conditions and largest possible contingency </a:t>
            </a:r>
            <a:endParaRPr lang="en-US" sz="1800" dirty="0">
              <a:solidFill>
                <a:srgbClr val="5B6770"/>
              </a:solidFill>
            </a:endParaRPr>
          </a:p>
          <a:p>
            <a:r>
              <a:rPr lang="en-US" sz="1800" dirty="0" smtClean="0">
                <a:solidFill>
                  <a:srgbClr val="5B6770"/>
                </a:solidFill>
              </a:rPr>
              <a:t>Proposed 14 AS including synchronous inertia (already being remunerated for all generators providing SIR) and fast acting reserves (full response in ≥2 seconds)</a:t>
            </a:r>
          </a:p>
          <a:p>
            <a:endParaRPr lang="en-US" sz="1800" dirty="0">
              <a:solidFill>
                <a:srgbClr val="5B6770"/>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FFFFFF"/>
                </a:solidFill>
              </a:rPr>
              <a:pPr/>
              <a:t>84</a:t>
            </a:fld>
            <a:endParaRPr lang="en-US" dirty="0">
              <a:solidFill>
                <a:srgbClr val="FFFFFF"/>
              </a:solidFill>
            </a:endParaRPr>
          </a:p>
        </p:txBody>
      </p:sp>
      <p:pic>
        <p:nvPicPr>
          <p:cNvPr id="5" name="Picture 4"/>
          <p:cNvPicPr>
            <a:picLocks noChangeAspect="1"/>
          </p:cNvPicPr>
          <p:nvPr/>
        </p:nvPicPr>
        <p:blipFill>
          <a:blip r:embed="rId3"/>
          <a:stretch>
            <a:fillRect/>
          </a:stretch>
        </p:blipFill>
        <p:spPr>
          <a:xfrm>
            <a:off x="3025637" y="1335502"/>
            <a:ext cx="3092725" cy="735247"/>
          </a:xfrm>
          <a:prstGeom prst="rect">
            <a:avLst/>
          </a:prstGeom>
        </p:spPr>
      </p:pic>
    </p:spTree>
    <p:extLst>
      <p:ext uri="{BB962C8B-B14F-4D97-AF65-F5344CB8AC3E}">
        <p14:creationId xmlns:p14="http://schemas.microsoft.com/office/powerpoint/2010/main" val="80855104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Summary of Existing Low Inertia Mitigation Measures </a:t>
            </a:r>
            <a:endParaRPr lang="en-US" sz="2400" dirty="0"/>
          </a:p>
        </p:txBody>
      </p:sp>
      <p:sp>
        <p:nvSpPr>
          <p:cNvPr id="3" name="Content Placeholder 2"/>
          <p:cNvSpPr>
            <a:spLocks noGrp="1"/>
          </p:cNvSpPr>
          <p:nvPr>
            <p:ph idx="1"/>
          </p:nvPr>
        </p:nvSpPr>
        <p:spPr/>
        <p:txBody>
          <a:bodyPr/>
          <a:lstStyle/>
          <a:p>
            <a:r>
              <a:rPr lang="en-US" dirty="0" smtClean="0">
                <a:solidFill>
                  <a:srgbClr val="5B6770"/>
                </a:solidFill>
              </a:rPr>
              <a:t>Monitor inertia &amp; possible contingencies in real time</a:t>
            </a:r>
          </a:p>
          <a:p>
            <a:r>
              <a:rPr lang="en-US" dirty="0" smtClean="0">
                <a:solidFill>
                  <a:srgbClr val="5B6770"/>
                </a:solidFill>
              </a:rPr>
              <a:t>Dynamic Assessment of Reserves based on inertia conditions and largest resource contingency</a:t>
            </a:r>
          </a:p>
          <a:p>
            <a:r>
              <a:rPr lang="en-US" dirty="0" smtClean="0">
                <a:solidFill>
                  <a:srgbClr val="5B6770"/>
                </a:solidFill>
              </a:rPr>
              <a:t>Limit RCC based on inertia conditions</a:t>
            </a:r>
          </a:p>
          <a:p>
            <a:r>
              <a:rPr lang="en-US" dirty="0" smtClean="0">
                <a:solidFill>
                  <a:srgbClr val="5B6770"/>
                </a:solidFill>
              </a:rPr>
              <a:t>Synchronous Condensers </a:t>
            </a:r>
          </a:p>
          <a:p>
            <a:r>
              <a:rPr lang="en-US" dirty="0" smtClean="0">
                <a:solidFill>
                  <a:srgbClr val="5B6770"/>
                </a:solidFill>
              </a:rPr>
              <a:t>Enforce minimum inertia limit</a:t>
            </a:r>
          </a:p>
          <a:p>
            <a:r>
              <a:rPr lang="en-US" dirty="0" smtClean="0">
                <a:solidFill>
                  <a:srgbClr val="5B6770"/>
                </a:solidFill>
              </a:rPr>
              <a:t>Inertia market/auction/payment for inertia</a:t>
            </a:r>
          </a:p>
          <a:p>
            <a:r>
              <a:rPr lang="en-US" dirty="0" smtClean="0">
                <a:solidFill>
                  <a:srgbClr val="5B6770"/>
                </a:solidFill>
              </a:rPr>
              <a:t>Synthetic inertia requirement</a:t>
            </a:r>
          </a:p>
          <a:p>
            <a:r>
              <a:rPr lang="en-US" dirty="0" smtClean="0">
                <a:solidFill>
                  <a:srgbClr val="5B6770"/>
                </a:solidFill>
              </a:rPr>
              <a:t>Faster Frequency Response, 0.5-1 second </a:t>
            </a:r>
          </a:p>
          <a:p>
            <a:r>
              <a:rPr lang="en-US" dirty="0" smtClean="0">
                <a:solidFill>
                  <a:srgbClr val="5B6770"/>
                </a:solidFill>
              </a:rPr>
              <a:t>Super Fast Frequency Response (through RAS) ≤ 0.1 seconds</a:t>
            </a:r>
          </a:p>
          <a:p>
            <a:pPr marL="0" indent="0">
              <a:buNone/>
            </a:pPr>
            <a:endParaRPr lang="en-US" dirty="0">
              <a:solidFill>
                <a:srgbClr val="5B6770"/>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FFFFFF"/>
                </a:solidFill>
              </a:rPr>
              <a:pPr/>
              <a:t>85</a:t>
            </a:fld>
            <a:endParaRPr lang="en-US" dirty="0">
              <a:solidFill>
                <a:srgbClr val="FFFFFF"/>
              </a:solidFill>
            </a:endParaRPr>
          </a:p>
        </p:txBody>
      </p:sp>
    </p:spTree>
    <p:extLst>
      <p:ext uri="{BB962C8B-B14F-4D97-AF65-F5344CB8AC3E}">
        <p14:creationId xmlns:p14="http://schemas.microsoft.com/office/powerpoint/2010/main" val="134962853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smtClean="0">
                <a:solidFill>
                  <a:srgbClr val="FFFFFF"/>
                </a:solidFill>
              </a:rPr>
              <a:pPr/>
              <a:t>86</a:t>
            </a:fld>
            <a:endParaRPr lang="en-US">
              <a:solidFill>
                <a:srgbClr val="FFFFFF"/>
              </a:solidFill>
            </a:endParaRPr>
          </a:p>
        </p:txBody>
      </p:sp>
      <p:sp>
        <p:nvSpPr>
          <p:cNvPr id="3" name="Content Placeholder 2"/>
          <p:cNvSpPr>
            <a:spLocks noGrp="1"/>
          </p:cNvSpPr>
          <p:nvPr>
            <p:ph idx="16"/>
          </p:nvPr>
        </p:nvSpPr>
        <p:spPr/>
        <p:txBody>
          <a:bodyPr/>
          <a:lstStyle/>
          <a:p>
            <a:r>
              <a:rPr lang="en-US" dirty="0" smtClean="0"/>
              <a:t>Discussion</a:t>
            </a:r>
            <a:endParaRPr lang="en-US" dirty="0"/>
          </a:p>
        </p:txBody>
      </p:sp>
    </p:spTree>
    <p:extLst>
      <p:ext uri="{BB962C8B-B14F-4D97-AF65-F5344CB8AC3E}">
        <p14:creationId xmlns:p14="http://schemas.microsoft.com/office/powerpoint/2010/main" val="169898048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en-US" dirty="0" smtClean="0"/>
              <a:t>Open Discussion On Potential </a:t>
            </a:r>
            <a:r>
              <a:rPr lang="en-US" dirty="0"/>
              <a:t>Solutions </a:t>
            </a:r>
          </a:p>
        </p:txBody>
      </p:sp>
      <p:sp>
        <p:nvSpPr>
          <p:cNvPr id="3" name="Text Placeholder 2"/>
          <p:cNvSpPr>
            <a:spLocks noGrp="1"/>
          </p:cNvSpPr>
          <p:nvPr>
            <p:ph type="body" sz="quarter" idx="3"/>
          </p:nvPr>
        </p:nvSpPr>
        <p:spPr>
          <a:xfrm>
            <a:off x="3550883" y="4837176"/>
            <a:ext cx="5593117" cy="649224"/>
          </a:xfrm>
        </p:spPr>
        <p:txBody>
          <a:bodyPr/>
          <a:lstStyle/>
          <a:p>
            <a:r>
              <a:rPr lang="en-US" dirty="0"/>
              <a:t>Synchronous Inertial Response (SIR) Workshop</a:t>
            </a:r>
          </a:p>
          <a:p>
            <a:r>
              <a:rPr lang="en-US" dirty="0"/>
              <a:t>Jan 24, 2018</a:t>
            </a:r>
          </a:p>
        </p:txBody>
      </p:sp>
      <p:sp>
        <p:nvSpPr>
          <p:cNvPr id="4" name="Text Placeholder 3"/>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263749082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Short Term Options</a:t>
            </a:r>
            <a:endParaRPr lang="en-US" dirty="0"/>
          </a:p>
        </p:txBody>
      </p:sp>
      <p:sp>
        <p:nvSpPr>
          <p:cNvPr id="4" name="Content Placeholder 3"/>
          <p:cNvSpPr>
            <a:spLocks noGrp="1"/>
          </p:cNvSpPr>
          <p:nvPr>
            <p:ph idx="1"/>
          </p:nvPr>
        </p:nvSpPr>
        <p:spPr/>
        <p:txBody>
          <a:bodyPr/>
          <a:lstStyle/>
          <a:p>
            <a:r>
              <a:rPr lang="en-US" dirty="0" smtClean="0"/>
              <a:t>Short Term = Approaches that can be undertaken without System changes.</a:t>
            </a:r>
          </a:p>
          <a:p>
            <a:pPr marL="685800" lvl="1" indent="-342900">
              <a:buFont typeface="+mj-lt"/>
              <a:buAutoNum type="arabicPeriod"/>
            </a:pPr>
            <a:endParaRPr lang="en-US" dirty="0" smtClean="0"/>
          </a:p>
          <a:p>
            <a:pPr marL="342900" indent="-342900">
              <a:buFont typeface="+mj-lt"/>
              <a:buAutoNum type="arabicPeriod"/>
            </a:pPr>
            <a:endParaRPr lang="en-US" dirty="0" smtClean="0"/>
          </a:p>
        </p:txBody>
      </p:sp>
      <p:sp>
        <p:nvSpPr>
          <p:cNvPr id="2" name="Slide Number Placeholder 1"/>
          <p:cNvSpPr>
            <a:spLocks noGrp="1"/>
          </p:cNvSpPr>
          <p:nvPr>
            <p:ph type="sldNum" sz="quarter" idx="4"/>
          </p:nvPr>
        </p:nvSpPr>
        <p:spPr/>
        <p:txBody>
          <a:bodyPr/>
          <a:lstStyle/>
          <a:p>
            <a:fld id="{2066355A-084C-D24E-9AD2-7E4FC41EA627}" type="slidenum">
              <a:rPr lang="en-US" smtClean="0">
                <a:solidFill>
                  <a:srgbClr val="FFFFFF"/>
                </a:solidFill>
              </a:rPr>
              <a:pPr/>
              <a:t>88</a:t>
            </a:fld>
            <a:endParaRPr lang="en-US" dirty="0">
              <a:solidFill>
                <a:srgbClr val="FFFFFF"/>
              </a:solidFill>
            </a:endParaRPr>
          </a:p>
        </p:txBody>
      </p:sp>
    </p:spTree>
    <p:extLst>
      <p:ext uri="{BB962C8B-B14F-4D97-AF65-F5344CB8AC3E}">
        <p14:creationId xmlns:p14="http://schemas.microsoft.com/office/powerpoint/2010/main" val="410060215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Mid Term Options</a:t>
            </a:r>
            <a:endParaRPr lang="en-US" dirty="0"/>
          </a:p>
        </p:txBody>
      </p:sp>
      <p:sp>
        <p:nvSpPr>
          <p:cNvPr id="4" name="Content Placeholder 3"/>
          <p:cNvSpPr>
            <a:spLocks noGrp="1"/>
          </p:cNvSpPr>
          <p:nvPr>
            <p:ph idx="1"/>
          </p:nvPr>
        </p:nvSpPr>
        <p:spPr/>
        <p:txBody>
          <a:bodyPr/>
          <a:lstStyle/>
          <a:p>
            <a:r>
              <a:rPr lang="en-US" dirty="0" smtClean="0"/>
              <a:t>Mid Term = Approaches that involve System Changes.</a:t>
            </a:r>
          </a:p>
          <a:p>
            <a:pPr marL="685800" lvl="1" indent="-342900">
              <a:buFont typeface="+mj-lt"/>
              <a:buAutoNum type="arabicPeriod"/>
            </a:pPr>
            <a:endParaRPr lang="en-US" dirty="0" smtClean="0"/>
          </a:p>
        </p:txBody>
      </p:sp>
      <p:sp>
        <p:nvSpPr>
          <p:cNvPr id="2" name="Slide Number Placeholder 1"/>
          <p:cNvSpPr>
            <a:spLocks noGrp="1"/>
          </p:cNvSpPr>
          <p:nvPr>
            <p:ph type="sldNum" sz="quarter" idx="4"/>
          </p:nvPr>
        </p:nvSpPr>
        <p:spPr/>
        <p:txBody>
          <a:bodyPr/>
          <a:lstStyle/>
          <a:p>
            <a:fld id="{2066355A-084C-D24E-9AD2-7E4FC41EA627}" type="slidenum">
              <a:rPr lang="en-US" smtClean="0">
                <a:solidFill>
                  <a:srgbClr val="FFFFFF"/>
                </a:solidFill>
              </a:rPr>
              <a:pPr/>
              <a:t>89</a:t>
            </a:fld>
            <a:endParaRPr lang="en-US" dirty="0">
              <a:solidFill>
                <a:srgbClr val="FFFFFF"/>
              </a:solidFill>
            </a:endParaRPr>
          </a:p>
        </p:txBody>
      </p:sp>
    </p:spTree>
    <p:extLst>
      <p:ext uri="{BB962C8B-B14F-4D97-AF65-F5344CB8AC3E}">
        <p14:creationId xmlns:p14="http://schemas.microsoft.com/office/powerpoint/2010/main" val="19392303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Frequency Response Times</a:t>
            </a:r>
            <a:endParaRPr lang="en-US" dirty="0"/>
          </a:p>
        </p:txBody>
      </p:sp>
      <p:sp>
        <p:nvSpPr>
          <p:cNvPr id="3" name="Content Placeholder 2"/>
          <p:cNvSpPr>
            <a:spLocks noGrp="1"/>
          </p:cNvSpPr>
          <p:nvPr>
            <p:ph idx="1"/>
          </p:nvPr>
        </p:nvSpPr>
        <p:spPr/>
        <p:txBody>
          <a:bodyPr/>
          <a:lstStyle/>
          <a:p>
            <a:r>
              <a:rPr lang="en-US" dirty="0"/>
              <a:t>Load Resources </a:t>
            </a:r>
            <a:r>
              <a:rPr lang="en-US" dirty="0" smtClean="0"/>
              <a:t>(LR) providing </a:t>
            </a:r>
            <a:r>
              <a:rPr lang="en-US" dirty="0"/>
              <a:t>RRS have underfrequency relays that respond in about 0.5s after the frequency drops below the trigger level (currently 59.7Hz</a:t>
            </a:r>
            <a:r>
              <a:rPr lang="en-US" dirty="0" smtClean="0"/>
              <a:t>)</a:t>
            </a:r>
          </a:p>
          <a:p>
            <a:endParaRPr lang="en-US" dirty="0" smtClean="0"/>
          </a:p>
          <a:p>
            <a:r>
              <a:rPr lang="en-US" dirty="0" smtClean="0"/>
              <a:t>Governors </a:t>
            </a:r>
            <a:r>
              <a:rPr lang="en-US" dirty="0"/>
              <a:t>of </a:t>
            </a:r>
            <a:r>
              <a:rPr lang="en-US" dirty="0" smtClean="0"/>
              <a:t>thermal generating units or Governor like response from curtailed renewable generating units begin </a:t>
            </a:r>
            <a:r>
              <a:rPr lang="en-US" dirty="0"/>
              <a:t>to respond “immediately” but </a:t>
            </a:r>
            <a:r>
              <a:rPr lang="en-US" dirty="0" smtClean="0"/>
              <a:t>will </a:t>
            </a:r>
            <a:r>
              <a:rPr lang="en-US" dirty="0"/>
              <a:t>take a few </a:t>
            </a:r>
            <a:r>
              <a:rPr lang="en-US" dirty="0" smtClean="0"/>
              <a:t>seconds </a:t>
            </a:r>
            <a:r>
              <a:rPr lang="en-US" dirty="0"/>
              <a:t>to </a:t>
            </a:r>
            <a:r>
              <a:rPr lang="en-US" dirty="0" smtClean="0"/>
              <a:t>provide significant response (requires more steam or more combustion)</a:t>
            </a:r>
          </a:p>
          <a:p>
            <a:pPr marL="0" indent="0">
              <a:buNone/>
            </a:pPr>
            <a:endParaRPr lang="en-US" sz="2400" dirty="0"/>
          </a:p>
          <a:p>
            <a:endParaRPr lang="en-US" sz="24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9</a:t>
            </a:fld>
            <a:endParaRPr lang="en-US"/>
          </a:p>
        </p:txBody>
      </p:sp>
    </p:spTree>
    <p:extLst>
      <p:ext uri="{BB962C8B-B14F-4D97-AF65-F5344CB8AC3E}">
        <p14:creationId xmlns:p14="http://schemas.microsoft.com/office/powerpoint/2010/main" val="333194919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Long Term Options</a:t>
            </a:r>
            <a:endParaRPr lang="en-US" dirty="0"/>
          </a:p>
        </p:txBody>
      </p:sp>
      <p:sp>
        <p:nvSpPr>
          <p:cNvPr id="4" name="Content Placeholder 3"/>
          <p:cNvSpPr>
            <a:spLocks noGrp="1"/>
          </p:cNvSpPr>
          <p:nvPr>
            <p:ph idx="1"/>
          </p:nvPr>
        </p:nvSpPr>
        <p:spPr/>
        <p:txBody>
          <a:bodyPr/>
          <a:lstStyle/>
          <a:p>
            <a:r>
              <a:rPr lang="en-US" dirty="0"/>
              <a:t>Long Term = Approaches that involve significant system changes at ERCOT and MPs (such as new AS product)</a:t>
            </a:r>
          </a:p>
          <a:p>
            <a:pPr marL="685800" lvl="1" indent="-342900">
              <a:buFont typeface="+mj-lt"/>
              <a:buAutoNum type="arabicPeriod"/>
            </a:pPr>
            <a:endParaRPr lang="en-US" dirty="0" smtClean="0"/>
          </a:p>
        </p:txBody>
      </p:sp>
      <p:sp>
        <p:nvSpPr>
          <p:cNvPr id="2" name="Slide Number Placeholder 1"/>
          <p:cNvSpPr>
            <a:spLocks noGrp="1"/>
          </p:cNvSpPr>
          <p:nvPr>
            <p:ph type="sldNum" sz="quarter" idx="4"/>
          </p:nvPr>
        </p:nvSpPr>
        <p:spPr/>
        <p:txBody>
          <a:bodyPr/>
          <a:lstStyle/>
          <a:p>
            <a:fld id="{2066355A-084C-D24E-9AD2-7E4FC41EA627}" type="slidenum">
              <a:rPr lang="en-US" smtClean="0">
                <a:solidFill>
                  <a:srgbClr val="FFFFFF"/>
                </a:solidFill>
              </a:rPr>
              <a:pPr/>
              <a:t>90</a:t>
            </a:fld>
            <a:endParaRPr lang="en-US" dirty="0">
              <a:solidFill>
                <a:srgbClr val="FFFFFF"/>
              </a:solidFill>
            </a:endParaRPr>
          </a:p>
        </p:txBody>
      </p:sp>
    </p:spTree>
    <p:extLst>
      <p:ext uri="{BB962C8B-B14F-4D97-AF65-F5344CB8AC3E}">
        <p14:creationId xmlns:p14="http://schemas.microsoft.com/office/powerpoint/2010/main" val="32914280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91</a:t>
            </a:fld>
            <a:endParaRPr lang="en-US">
              <a:solidFill>
                <a:prstClr val="black">
                  <a:tint val="75000"/>
                </a:prstClr>
              </a:solidFill>
            </a:endParaRPr>
          </a:p>
        </p:txBody>
      </p:sp>
      <p:sp>
        <p:nvSpPr>
          <p:cNvPr id="3" name="Content Placeholder 2"/>
          <p:cNvSpPr>
            <a:spLocks noGrp="1"/>
          </p:cNvSpPr>
          <p:nvPr>
            <p:ph idx="16"/>
          </p:nvPr>
        </p:nvSpPr>
        <p:spPr/>
        <p:txBody>
          <a:bodyPr/>
          <a:lstStyle/>
          <a:p>
            <a:r>
              <a:rPr lang="en-US" dirty="0" smtClean="0"/>
              <a:t>Action Items</a:t>
            </a:r>
          </a:p>
          <a:p>
            <a:r>
              <a:rPr lang="en-US" dirty="0" smtClean="0"/>
              <a:t>&amp; Next Steps</a:t>
            </a:r>
          </a:p>
        </p:txBody>
      </p:sp>
    </p:spTree>
    <p:extLst>
      <p:ext uri="{BB962C8B-B14F-4D97-AF65-F5344CB8AC3E}">
        <p14:creationId xmlns:p14="http://schemas.microsoft.com/office/powerpoint/2010/main" val="131900668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E2BDB63875B034C8B32518C6496ADD1" ma:contentTypeVersion="0" ma:contentTypeDescription="Create a new document." ma:contentTypeScope="" ma:versionID="2e49056469cb591c67c33c10da96a071">
  <xsd:schema xmlns:xsd="http://www.w3.org/2001/XMLSchema" xmlns:xs="http://www.w3.org/2001/XMLSchema" xmlns:p="http://schemas.microsoft.com/office/2006/metadata/properties" xmlns:ns2="c34af464-7aa1-4edd-9be4-83dffc1cb926" targetNamespace="http://schemas.microsoft.com/office/2006/metadata/properties" ma:root="true" ma:fieldsID="3a653c66fd0ce9b40621f227f901e684"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163D459-1C05-483F-85D1-C9E478EC32CC}">
  <ds:schemaRefs>
    <ds:schemaRef ds:uri="http://purl.org/dc/dcmitype/"/>
    <ds:schemaRef ds:uri="http://schemas.microsoft.com/office/2006/documentManagement/types"/>
    <ds:schemaRef ds:uri="http://purl.org/dc/elements/1.1/"/>
    <ds:schemaRef ds:uri="http://schemas.microsoft.com/office/2006/metadata/properties"/>
    <ds:schemaRef ds:uri="http://purl.org/dc/terms/"/>
    <ds:schemaRef ds:uri="http://schemas.microsoft.com/office/infopath/2007/PartnerControls"/>
    <ds:schemaRef ds:uri="http://schemas.openxmlformats.org/package/2006/metadata/core-properties"/>
    <ds:schemaRef ds:uri="c34af464-7aa1-4edd-9be4-83dffc1cb926"/>
    <ds:schemaRef ds:uri="http://www.w3.org/XML/1998/namespace"/>
  </ds:schemaRefs>
</ds:datastoreItem>
</file>

<file path=customXml/itemProps2.xml><?xml version="1.0" encoding="utf-8"?>
<ds:datastoreItem xmlns:ds="http://schemas.openxmlformats.org/officeDocument/2006/customXml" ds:itemID="{A75107C8-DC22-41ED-81EF-363FA84522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9968CB8-5FF8-44D7-A459-A3FC34AC4F7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8323</TotalTime>
  <Words>4946</Words>
  <Application>Microsoft Office PowerPoint</Application>
  <PresentationFormat>On-screen Show (4:3)</PresentationFormat>
  <Paragraphs>1010</Paragraphs>
  <Slides>91</Slides>
  <Notes>32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91</vt:i4>
      </vt:variant>
    </vt:vector>
  </HeadingPairs>
  <TitlesOfParts>
    <vt:vector size="101" baseType="lpstr">
      <vt:lpstr>Arial</vt:lpstr>
      <vt:lpstr>Calibri</vt:lpstr>
      <vt:lpstr>Cambria Math</vt:lpstr>
      <vt:lpstr>Courier New</vt:lpstr>
      <vt:lpstr>Symbol</vt:lpstr>
      <vt:lpstr>Times New Roman</vt:lpstr>
      <vt:lpstr>Wingdings</vt:lpstr>
      <vt:lpstr>1_Office Theme</vt:lpstr>
      <vt:lpstr>2_Custom Design</vt:lpstr>
      <vt:lpstr>3_Custom Design</vt:lpstr>
      <vt:lpstr>PowerPoint Presentation</vt:lpstr>
      <vt:lpstr>Antitrust Admonition</vt:lpstr>
      <vt:lpstr>PowerPoint Presentation</vt:lpstr>
      <vt:lpstr>System Response following a Unit Trip</vt:lpstr>
      <vt:lpstr>Inertia Background</vt:lpstr>
      <vt:lpstr>Inertial Effect</vt:lpstr>
      <vt:lpstr>Inertial Effect</vt:lpstr>
      <vt:lpstr>Inertial Effect</vt:lpstr>
      <vt:lpstr>Frequency Response Times</vt:lpstr>
      <vt:lpstr>Response Time Definitions</vt:lpstr>
      <vt:lpstr>Design Criteria</vt:lpstr>
      <vt:lpstr>Two Inertia Issues to be Considered</vt:lpstr>
      <vt:lpstr>Critical Inertia Concept</vt:lpstr>
      <vt:lpstr>Critical Inertia</vt:lpstr>
      <vt:lpstr>Technical Solutions to Maintain or Lower Critical Inertia</vt:lpstr>
      <vt:lpstr>Discussion Outline for Today</vt:lpstr>
      <vt:lpstr>PowerPoint Presentation</vt:lpstr>
      <vt:lpstr>PowerPoint Presentation</vt:lpstr>
      <vt:lpstr>System Inertia</vt:lpstr>
      <vt:lpstr>Minimum Inertia</vt:lpstr>
      <vt:lpstr>Correlation between Inertia and Wind Penetration (%)</vt:lpstr>
      <vt:lpstr>Analysis of Future Base-Level Inertia</vt:lpstr>
      <vt:lpstr>Analysis of Future Minimum Inertia</vt:lpstr>
      <vt:lpstr>Summary</vt:lpstr>
      <vt:lpstr>PowerPoint Presentation</vt:lpstr>
      <vt:lpstr>PowerPoint Presentation</vt:lpstr>
      <vt:lpstr>Objective</vt:lpstr>
      <vt:lpstr>Study Scenario </vt:lpstr>
      <vt:lpstr>Initial Base Case Overview</vt:lpstr>
      <vt:lpstr>Steady State (Load Flow) Observations</vt:lpstr>
      <vt:lpstr>Flat Start Observations: No Disturbance Test</vt:lpstr>
      <vt:lpstr>Flat Start Observations: Ring Down Test</vt:lpstr>
      <vt:lpstr>Dynamic Stability Assessment Observations</vt:lpstr>
      <vt:lpstr>Synchronous Condenser Observations</vt:lpstr>
      <vt:lpstr>Preliminary Findings</vt:lpstr>
      <vt:lpstr>PowerPoint Presentation</vt:lpstr>
      <vt:lpstr>PowerPoint Presentation</vt:lpstr>
      <vt:lpstr>Inertia Monitoring</vt:lpstr>
      <vt:lpstr>Maintaining Critical Inertia</vt:lpstr>
      <vt:lpstr>Approach for Maintaining Critical Inertia </vt:lpstr>
      <vt:lpstr>Winter – Potential Inertia Contributions</vt:lpstr>
      <vt:lpstr>Spring – Potential Inertia Contributions</vt:lpstr>
      <vt:lpstr>Summer – Potential Inertia Contributions</vt:lpstr>
      <vt:lpstr>Fall – Potential Inertia Contributions</vt:lpstr>
      <vt:lpstr>Approach for Maintaining Critical Inertia </vt:lpstr>
      <vt:lpstr>PowerPoint Presentation</vt:lpstr>
      <vt:lpstr>PowerPoint Presentation</vt:lpstr>
      <vt:lpstr>PowerPoint Presentation</vt:lpstr>
      <vt:lpstr>Responsive Reserve Service (RRS)</vt:lpstr>
      <vt:lpstr>RRS Study Methodology</vt:lpstr>
      <vt:lpstr>Current RRS Table</vt:lpstr>
      <vt:lpstr>Critical Inertia Definition</vt:lpstr>
      <vt:lpstr>Frequency Response (Initial Stage)</vt:lpstr>
      <vt:lpstr>Critical Inertia Quantification Methodology</vt:lpstr>
      <vt:lpstr>Current Critical Inertia for ERCOT</vt:lpstr>
      <vt:lpstr>Potential Parameter Changes</vt:lpstr>
      <vt:lpstr>Faster Response Impact </vt:lpstr>
      <vt:lpstr>Potential Parameter Changes</vt:lpstr>
      <vt:lpstr>Automatic Firm Load Shedding @ ERCOT</vt:lpstr>
      <vt:lpstr>Generators Under-frequency Protection @ ERCOT</vt:lpstr>
      <vt:lpstr>Worldwide Comparison of UFLS Settings</vt:lpstr>
      <vt:lpstr> UFLS Setting Current vs. Analysis </vt:lpstr>
      <vt:lpstr>UFLS Setting Change</vt:lpstr>
      <vt:lpstr>UFLS Change Impact</vt:lpstr>
      <vt:lpstr>Faster Response &amp; UFLS Change Impact</vt:lpstr>
      <vt:lpstr>Potential Parameter Changes</vt:lpstr>
      <vt:lpstr>Summary</vt:lpstr>
      <vt:lpstr>PowerPoint Presentation</vt:lpstr>
      <vt:lpstr>PowerPoint Presentation</vt:lpstr>
      <vt:lpstr>PowerPoint Presentation</vt:lpstr>
      <vt:lpstr>Systems Considering Inertia Issues</vt:lpstr>
      <vt:lpstr>Systems Experiencing Inertia Decline, Comparison</vt:lpstr>
      <vt:lpstr>Low Inertia Mitigation Options</vt:lpstr>
      <vt:lpstr>Nordic TSOs</vt:lpstr>
      <vt:lpstr>Nordic TSOs, Real-Time Inertia Monitoring Tool </vt:lpstr>
      <vt:lpstr>South Australia</vt:lpstr>
      <vt:lpstr>South Australia, Mitigation Measures</vt:lpstr>
      <vt:lpstr>National Grid UK</vt:lpstr>
      <vt:lpstr>National Grid UK, Mitigation Measures</vt:lpstr>
      <vt:lpstr>Hydro Quebec, Facts</vt:lpstr>
      <vt:lpstr>Largest Resource Contingency Limit in HQ, 2007-2017</vt:lpstr>
      <vt:lpstr>HQ Underfrequency control (Inertial Response)</vt:lpstr>
      <vt:lpstr>EirGrid, Facts</vt:lpstr>
      <vt:lpstr>EirGrid, Mitigation Measures</vt:lpstr>
      <vt:lpstr>Summary of Existing Low Inertia Mitigation Measures </vt:lpstr>
      <vt:lpstr>PowerPoint Presentation</vt:lpstr>
      <vt:lpstr>PowerPoint Presentation</vt:lpstr>
      <vt:lpstr>Short Term Options</vt:lpstr>
      <vt:lpstr>Mid Term Options</vt:lpstr>
      <vt:lpstr>Long Term Options</vt:lpstr>
      <vt:lpstr>PowerPoint Presentation</vt:lpstr>
    </vt:vector>
  </TitlesOfParts>
  <Company>The Electric Reliability Council of Texas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PRS 011818</cp:lastModifiedBy>
  <cp:revision>206</cp:revision>
  <cp:lastPrinted>2016-01-21T20:53:15Z</cp:lastPrinted>
  <dcterms:created xsi:type="dcterms:W3CDTF">2016-01-21T15:20:31Z</dcterms:created>
  <dcterms:modified xsi:type="dcterms:W3CDTF">2018-01-24T15:49:18Z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0x0101002E2BDB63875B034C8B32518C6496ADD1</vt:lpwstr>
  </property>
</Properties>
</file>