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0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5" r:id="rId2"/>
    <p:sldMasterId id="2147483722" r:id="rId3"/>
    <p:sldMasterId id="2147483745" r:id="rId4"/>
    <p:sldMasterId id="2147483769" r:id="rId5"/>
    <p:sldMasterId id="2147483809" r:id="rId6"/>
    <p:sldMasterId id="2147483866" r:id="rId7"/>
    <p:sldMasterId id="2147483889" r:id="rId8"/>
    <p:sldMasterId id="2147483938" r:id="rId9"/>
    <p:sldMasterId id="2147484038" r:id="rId10"/>
    <p:sldMasterId id="2147484051" r:id="rId11"/>
    <p:sldMasterId id="2147484064" r:id="rId12"/>
    <p:sldMasterId id="2147484076" r:id="rId13"/>
  </p:sldMasterIdLst>
  <p:notesMasterIdLst>
    <p:notesMasterId r:id="rId21"/>
  </p:notesMasterIdLst>
  <p:sldIdLst>
    <p:sldId id="279" r:id="rId14"/>
    <p:sldId id="411" r:id="rId15"/>
    <p:sldId id="414" r:id="rId16"/>
    <p:sldId id="413" r:id="rId17"/>
    <p:sldId id="410" r:id="rId18"/>
    <p:sldId id="365" r:id="rId19"/>
    <p:sldId id="381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03399"/>
    <a:srgbClr val="F2F2F2"/>
    <a:srgbClr val="723019"/>
    <a:srgbClr val="66FFCC"/>
    <a:srgbClr val="66FF99"/>
    <a:srgbClr val="EAEAEA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467CE9-2876-49D6-9051-717D4CA4906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D01ECC-721B-402A-B092-BE22AADF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B1F0C-8C78-934F-90D4-3DE2610FF8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8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Box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_sae_vrt_blk_rgb_pos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2" y="5681666"/>
            <a:ext cx="122766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 bwMode="hidden">
            <a:xfrm>
              <a:off x="0" y="0"/>
              <a:ext cx="4572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hidden">
            <a:xfrm>
              <a:off x="8686800" y="0"/>
              <a:ext cx="4572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hidden">
            <a:xfrm>
              <a:off x="0" y="5054600"/>
              <a:ext cx="9144000" cy="180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hidden">
            <a:xfrm rot="18060000">
              <a:off x="8390732" y="4710906"/>
              <a:ext cx="747712" cy="473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12" descr="int_sae_vrt_dbl_rgb_pos.png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560917" y="5681666"/>
            <a:ext cx="122766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9102"/>
            <a:ext cx="10314432" cy="1676401"/>
          </a:xfrm>
        </p:spPr>
        <p:txBody>
          <a:bodyPr anchor="b"/>
          <a:lstStyle>
            <a:lvl1pPr>
              <a:defRPr sz="1575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3" y="2171699"/>
            <a:ext cx="10308167" cy="2578100"/>
          </a:xfrm>
        </p:spPr>
        <p:txBody>
          <a:bodyPr/>
          <a:lstStyle>
            <a:lvl1pPr marL="0" indent="0">
              <a:buFont typeface="Arial" pitchFamily="34" charset="0"/>
              <a:buNone/>
              <a:defRPr sz="1575" b="0">
                <a:solidFill>
                  <a:srgbClr val="FFFFFF"/>
                </a:solidFill>
                <a:latin typeface="+mn-lt"/>
              </a:defRPr>
            </a:lvl1pPr>
            <a:lvl2pPr marL="0" indent="0">
              <a:buFont typeface="Arial" pitchFamily="34" charset="0"/>
              <a:buNone/>
              <a:defRPr sz="1575" b="0">
                <a:latin typeface="+mn-lt"/>
              </a:defRPr>
            </a:lvl2pPr>
            <a:lvl3pPr marL="0" indent="0">
              <a:buNone/>
              <a:defRPr sz="1575" b="0">
                <a:latin typeface="+mn-lt"/>
              </a:defRPr>
            </a:lvl3pPr>
            <a:lvl4pPr marL="0" indent="0">
              <a:buNone/>
              <a:defRPr sz="1575" b="0">
                <a:latin typeface="+mn-lt"/>
              </a:defRPr>
            </a:lvl4pPr>
            <a:lvl5pPr marL="0" indent="0">
              <a:buFont typeface="Arial" pitchFamily="34" charset="0"/>
              <a:buNone/>
              <a:defRPr sz="1575" b="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575"/>
            </a:lvl6pPr>
            <a:lvl7pPr marL="0" indent="0">
              <a:spcBef>
                <a:spcPts val="0"/>
              </a:spcBef>
              <a:buNone/>
              <a:defRPr sz="1575"/>
            </a:lvl7pPr>
            <a:lvl8pPr marL="0" indent="0">
              <a:spcBef>
                <a:spcPts val="0"/>
              </a:spcBef>
              <a:buNone/>
              <a:defRPr sz="1575"/>
            </a:lvl8pPr>
            <a:lvl9pPr marL="0" indent="0">
              <a:spcBef>
                <a:spcPts val="0"/>
              </a:spcBef>
              <a:buNone/>
              <a:defRPr sz="15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90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 bwMode="hidden">
          <a:xfrm>
            <a:off x="0" y="546100"/>
            <a:ext cx="12192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437316"/>
            <a:ext cx="109728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09600" y="6497641"/>
            <a:ext cx="2840567" cy="9233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" b="1" cap="all" dirty="0">
                <a:solidFill>
                  <a:prstClr val="black"/>
                </a:solidFill>
                <a:ea typeface="MS PGothic" panose="020B0600070205080204" pitchFamily="34" charset="-128"/>
                <a:cs typeface="Times New Roman" pitchFamily="18" charset="0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353568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4328160" y="1219200"/>
            <a:ext cx="353568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8046720" y="1219200"/>
            <a:ext cx="353568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Paper # (if applicable)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D69E1-C7AC-462F-8ACD-CD867EE8A86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376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56CBE-1DF7-4F0B-AA13-784D67E10257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68123-5DDB-4B2F-BF87-39EFBBF99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413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7E56E-E333-4EE1-B6CB-D4CC9B207B08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AA627-3E1F-4671-9F49-2B95807D7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013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633" y="1905000"/>
            <a:ext cx="529166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905000"/>
            <a:ext cx="529166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C498E-CC73-4AB1-A384-F5D3922F03C3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1CC80-0950-4ABD-94FB-FA741140D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171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539EC-358B-4961-B976-95E5BC951365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B9EFD-15D0-47A9-BC4E-857408F1B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701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49CA5-FC92-4341-B824-DB3F38324379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99E9A-0882-49D6-BE6C-1916C6C8E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091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5DE90-67C3-4B12-B5EF-DCE3AB3E16DB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7E1CC-32E7-4EBD-98E3-BA5502912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4260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30F03-BDD0-4908-8D27-29653854DE69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4F8FC-ED61-4DD1-877D-11955521C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05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EE066-CA42-4D30-995B-7895976A7CA7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41A46-C31F-4FFD-8852-86F40A976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114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CB90-BF46-4483-96D1-0CF900AE6164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C167C-E136-4399-B64F-89CD0B969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850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5185" y="800100"/>
            <a:ext cx="2702983" cy="4991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00100"/>
            <a:ext cx="7909984" cy="4991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60FF-F5FF-479A-9F15-FAFD57D53345}" type="datetime1">
              <a:rPr lang="en-US"/>
              <a:pPr>
                <a:defRPr/>
              </a:pPr>
              <a:t>1/29/2018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983C-B182-4549-BEE7-8740EA3F5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 bwMode="hidden">
          <a:xfrm>
            <a:off x="0" y="546100"/>
            <a:ext cx="12192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437316"/>
            <a:ext cx="109728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09600" y="6497641"/>
            <a:ext cx="2840567" cy="9233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" b="1" cap="all" dirty="0">
                <a:solidFill>
                  <a:prstClr val="black"/>
                </a:solidFill>
                <a:ea typeface="MS PGothic" panose="020B0600070205080204" pitchFamily="34" charset="-128"/>
                <a:cs typeface="Times New Roman" pitchFamily="18" charset="0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4971"/>
            <a:ext cx="10972800" cy="16745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609600" y="3048000"/>
            <a:ext cx="5401056" cy="30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6181344" y="3048000"/>
            <a:ext cx="5401056" cy="30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Paper # (if applicable)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2B2159-77E3-4C7D-92C0-DD6160DC9664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016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PR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188720"/>
            <a:ext cx="560832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" y="3931920"/>
            <a:ext cx="6096000" cy="2743200"/>
          </a:xfrm>
          <a:ln>
            <a:noFill/>
          </a:ln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" y="1097280"/>
            <a:ext cx="6096000" cy="2651760"/>
          </a:xfrm>
          <a:ln>
            <a:noFill/>
          </a:ln>
        </p:spPr>
        <p:txBody>
          <a:bodyPr anchor="ctr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365761"/>
            <a:ext cx="3048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9308052" y="6583680"/>
            <a:ext cx="278954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charset="0"/>
              </a:rPr>
              <a:t>© 2017 Electric Power Research Institute, Inc. All rights reserved.</a:t>
            </a:r>
            <a:endParaRPr lang="en-US" sz="7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599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V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188720"/>
            <a:ext cx="560832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" y="3931920"/>
            <a:ext cx="6096000" cy="27432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" y="1097280"/>
            <a:ext cx="6096000" cy="2651760"/>
          </a:xfrm>
        </p:spPr>
        <p:txBody>
          <a:bodyPr anchor="ctr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365761"/>
            <a:ext cx="3048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9308052" y="6583680"/>
            <a:ext cx="278954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charset="0"/>
              </a:rPr>
              <a:t>© 2017 Electric Power Research Institute, Inc. All rights reserved.</a:t>
            </a:r>
            <a:endParaRPr lang="en-US" sz="7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053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188720"/>
            <a:ext cx="560832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" y="3931920"/>
            <a:ext cx="6096000" cy="27432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" y="1097280"/>
            <a:ext cx="6096000" cy="2651760"/>
          </a:xfrm>
        </p:spPr>
        <p:txBody>
          <a:bodyPr anchor="ctr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365761"/>
            <a:ext cx="3048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9308052" y="6583680"/>
            <a:ext cx="278954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charset="0"/>
              </a:rPr>
              <a:t>© 2017 Electric Power Research Institute, Inc. All rights reserved.</a:t>
            </a:r>
            <a:endParaRPr lang="en-US" sz="7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098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U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" y="3931920"/>
            <a:ext cx="6096000" cy="27432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" y="1097280"/>
            <a:ext cx="6096000" cy="2651760"/>
          </a:xfrm>
        </p:spPr>
        <p:txBody>
          <a:bodyPr anchor="ctr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365761"/>
            <a:ext cx="3048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9308052" y="6583680"/>
            <a:ext cx="278954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charset="0"/>
              </a:rPr>
              <a:t>© 2017 Electric Power Research Institute, Inc. All rights reserved.</a:t>
            </a:r>
            <a:endParaRPr lang="en-US" sz="7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188720"/>
            <a:ext cx="560832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11208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D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188720"/>
            <a:ext cx="5608320" cy="2587752"/>
          </a:xfrm>
          <a:prstGeom prst="rect">
            <a:avLst/>
          </a:prstGeom>
          <a:effectLst>
            <a:reflection blurRad="6350" stA="35000" endPos="35000" dir="5400000" sy="-100000" algn="bl" rotWithShape="0"/>
          </a:effectLst>
        </p:spPr>
      </p:pic>
      <p:sp>
        <p:nvSpPr>
          <p:cNvPr id="2870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5760" y="3931920"/>
            <a:ext cx="6096000" cy="2743200"/>
          </a:xfrm>
        </p:spPr>
        <p:txBody>
          <a:bodyPr>
            <a:normAutofit/>
          </a:bodyPr>
          <a:lstStyle>
            <a:lvl1pPr marL="0" indent="0" algn="r">
              <a:spcAft>
                <a:spcPts val="12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365760" y="1097280"/>
            <a:ext cx="6096000" cy="2651760"/>
          </a:xfrm>
        </p:spPr>
        <p:txBody>
          <a:bodyPr anchor="ctr">
            <a:normAutofit/>
          </a:bodyPr>
          <a:lstStyle>
            <a:lvl1pPr algn="r">
              <a:spcAft>
                <a:spcPts val="600"/>
              </a:spcAft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EPRI logo 2014_RGB_PPT-Larg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365761"/>
            <a:ext cx="3048000" cy="372289"/>
          </a:xfrm>
          <a:prstGeom prst="rect">
            <a:avLst/>
          </a:prstGeom>
        </p:spPr>
      </p:pic>
      <p:sp>
        <p:nvSpPr>
          <p:cNvPr id="8" name="Text Box 47"/>
          <p:cNvSpPr txBox="1">
            <a:spLocks noChangeArrowheads="1"/>
          </p:cNvSpPr>
          <p:nvPr userDrawn="1"/>
        </p:nvSpPr>
        <p:spPr bwMode="auto">
          <a:xfrm>
            <a:off x="9308052" y="6583680"/>
            <a:ext cx="278954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charset="0"/>
              </a:rPr>
              <a:t>© 2017 Electric Power Research Institute, Inc. All rights reserved.</a:t>
            </a:r>
            <a:endParaRPr lang="en-US" sz="7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759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60480" cy="7315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05840"/>
            <a:ext cx="11460480" cy="53949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725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" y="1920240"/>
            <a:ext cx="11216640" cy="1371600"/>
          </a:xfrm>
        </p:spPr>
        <p:txBody>
          <a:bodyPr anchor="t"/>
          <a:lstStyle>
            <a:lvl1pPr algn="ctr">
              <a:defRPr sz="3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3383280"/>
            <a:ext cx="11216640" cy="155448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8605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560832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05840"/>
            <a:ext cx="5608320" cy="53949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018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880"/>
            <a:ext cx="1146048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560832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7360"/>
            <a:ext cx="560832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005840"/>
            <a:ext cx="5608320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19" y="1737360"/>
            <a:ext cx="5608320" cy="46634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756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2563"/>
            <a:ext cx="1146048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5095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hidden">
          <a:xfrm>
            <a:off x="0" y="546100"/>
            <a:ext cx="12192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6437316"/>
            <a:ext cx="109728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09600" y="6497641"/>
            <a:ext cx="2840567" cy="9233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" b="1" cap="all" dirty="0">
                <a:solidFill>
                  <a:prstClr val="black"/>
                </a:solidFill>
                <a:ea typeface="MS PGothic" panose="020B0600070205080204" pitchFamily="34" charset="-128"/>
                <a:cs typeface="Times New Roman" pitchFamily="18" charset="0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4971"/>
            <a:ext cx="10972800" cy="21124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609600" y="3474720"/>
            <a:ext cx="3535680" cy="26212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4328160" y="3474720"/>
            <a:ext cx="3535680" cy="26212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8046720" y="3474720"/>
            <a:ext cx="3535680" cy="26212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Paper # (if applicable)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C665F3-5879-4ECE-A4C2-4B57767C9E9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0872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7124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0" y="822961"/>
            <a:ext cx="4632960" cy="213770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7680" y="3200400"/>
            <a:ext cx="11216640" cy="1371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3000" b="1" dirty="0">
                <a:solidFill>
                  <a:srgbClr val="000099"/>
                </a:solidFill>
              </a:rPr>
              <a:t>Together…Shaping the Future of Electricity</a:t>
            </a:r>
          </a:p>
        </p:txBody>
      </p:sp>
    </p:spTree>
    <p:extLst>
      <p:ext uri="{BB962C8B-B14F-4D97-AF65-F5344CB8AC3E}">
        <p14:creationId xmlns:p14="http://schemas.microsoft.com/office/powerpoint/2010/main" val="34970746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0495-46A6-4861-8DF4-F06675AB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CF4D-9D33-48EA-B636-35910E74C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907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0495-46A6-4861-8DF4-F06675AB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CF4D-9D33-48EA-B636-35910E74C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48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0495-46A6-4861-8DF4-F06675AB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CF4D-9D33-48EA-B636-35910E74C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32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0495-46A6-4861-8DF4-F06675AB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CF4D-9D33-48EA-B636-35910E74C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437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0495-46A6-4861-8DF4-F06675AB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CF4D-9D33-48EA-B636-35910E74C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038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0495-46A6-4861-8DF4-F06675AB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CF4D-9D33-48EA-B636-35910E74C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9258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0495-46A6-4861-8DF4-F06675AB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CF4D-9D33-48EA-B636-35910E74C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338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0495-46A6-4861-8DF4-F06675AB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CF4D-9D33-48EA-B636-35910E74C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12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lumns with Captio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 bwMode="hidden">
          <a:xfrm>
            <a:off x="0" y="546100"/>
            <a:ext cx="12192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09600" y="6437316"/>
            <a:ext cx="109728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609600" y="6497641"/>
            <a:ext cx="2840567" cy="9233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" b="1" cap="all" dirty="0">
                <a:solidFill>
                  <a:prstClr val="black"/>
                </a:solidFill>
                <a:ea typeface="MS PGothic" panose="020B0600070205080204" pitchFamily="34" charset="-128"/>
                <a:cs typeface="Times New Roman" pitchFamily="18" charset="0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353568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4328160" y="1219200"/>
            <a:ext cx="353568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8046720" y="1219200"/>
            <a:ext cx="353568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3022600"/>
            <a:ext cx="353568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4328160" y="3022600"/>
            <a:ext cx="353568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8046720" y="3022600"/>
            <a:ext cx="353568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6"/>
          <p:cNvSpPr>
            <a:spLocks noGrp="1"/>
          </p:cNvSpPr>
          <p:nvPr>
            <p:ph sz="quarter" idx="19"/>
          </p:nvPr>
        </p:nvSpPr>
        <p:spPr>
          <a:xfrm>
            <a:off x="609600" y="3805519"/>
            <a:ext cx="353568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18"/>
          <p:cNvSpPr>
            <a:spLocks noGrp="1"/>
          </p:cNvSpPr>
          <p:nvPr>
            <p:ph sz="quarter" idx="20"/>
          </p:nvPr>
        </p:nvSpPr>
        <p:spPr>
          <a:xfrm>
            <a:off x="4328160" y="3805519"/>
            <a:ext cx="353568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1"/>
          </p:nvPr>
        </p:nvSpPr>
        <p:spPr>
          <a:xfrm>
            <a:off x="8046720" y="3805519"/>
            <a:ext cx="3535680" cy="1706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609600" y="5608919"/>
            <a:ext cx="353568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4328160" y="5608919"/>
            <a:ext cx="353568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8046720" y="5608919"/>
            <a:ext cx="3535680" cy="48768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Paper # (if applicable)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44EC22-AF78-4B52-B0F0-0CC2180E4BC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874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0495-46A6-4861-8DF4-F06675AB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CF4D-9D33-48EA-B636-35910E74C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597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0495-46A6-4861-8DF4-F06675AB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CF4D-9D33-48EA-B636-35910E74C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266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0495-46A6-4861-8DF4-F06675AB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CF4D-9D33-48EA-B636-35910E74C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451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533400"/>
            <a:ext cx="11399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8D88AB0-3D1F-49D0-9F1F-1AB801FC2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0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638"/>
            <a:ext cx="9059333" cy="933012"/>
          </a:xfrm>
          <a:solidFill>
            <a:srgbClr val="E5B334"/>
          </a:solidFill>
        </p:spPr>
        <p:txBody>
          <a:bodyPr wrap="square" lIns="365760" tIns="228600" rIns="365760" bIns="228600">
            <a:spAutoFit/>
          </a:bodyPr>
          <a:lstStyle>
            <a:lvl1pPr algn="l">
              <a:defRPr sz="3063" b="0" i="0" cap="all">
                <a:solidFill>
                  <a:srgbClr val="393C40"/>
                </a:solidFill>
                <a:latin typeface="Louis Bold Italic" panose="02000000000000000000" pitchFamily="2" charset="0"/>
                <a:cs typeface="Louis Bold Italic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21" y="1569394"/>
            <a:ext cx="11613888" cy="4525963"/>
          </a:xfrm>
        </p:spPr>
        <p:txBody>
          <a:bodyPr vert="horz" lIns="130577" tIns="65289" rIns="130577" bIns="65289" rtlCol="0">
            <a:norm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</a:lstStyle>
          <a:p>
            <a:pPr lvl="0"/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93C40"/>
                </a:solidFill>
                <a:effectLst/>
                <a:uLnTx/>
                <a:uFillTx/>
                <a:latin typeface="Louis Bold"/>
                <a:ea typeface="+mn-ea"/>
                <a:cs typeface="Louis Bold"/>
              </a:rPr>
              <a:t>Click to edit Master text styles</a:t>
            </a:r>
          </a:p>
          <a:p>
            <a:pPr lvl="1"/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71747A"/>
                </a:solidFill>
                <a:effectLst/>
                <a:uLnTx/>
                <a:uFillTx/>
                <a:latin typeface="Louis Bold"/>
                <a:ea typeface="+mn-ea"/>
                <a:cs typeface="Louis Bold"/>
              </a:rPr>
              <a:t>Second level</a:t>
            </a:r>
          </a:p>
          <a:p>
            <a:pPr lvl="2"/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71747A"/>
                </a:solidFill>
                <a:effectLst/>
                <a:uLnTx/>
                <a:uFillTx/>
                <a:latin typeface="Louis Bold"/>
                <a:ea typeface="+mn-ea"/>
                <a:cs typeface="Louis Bold"/>
              </a:rPr>
              <a:t>Third level</a:t>
            </a:r>
          </a:p>
        </p:txBody>
      </p:sp>
      <p:pic>
        <p:nvPicPr>
          <p:cNvPr id="9" name="Picture 8" descr="Bowtie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860" y="401687"/>
            <a:ext cx="1136651" cy="501650"/>
          </a:xfrm>
          <a:prstGeom prst="rect">
            <a:avLst/>
          </a:prstGeom>
        </p:spPr>
      </p:pic>
      <p:pic>
        <p:nvPicPr>
          <p:cNvPr id="10" name="Picture 9" descr="FNR_blac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511" y="6405443"/>
            <a:ext cx="139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7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24" y="336769"/>
            <a:ext cx="10174968" cy="635044"/>
          </a:xfrm>
        </p:spPr>
        <p:txBody>
          <a:bodyPr>
            <a:noAutofit/>
          </a:bodyPr>
          <a:lstStyle>
            <a:lvl1pPr algn="l">
              <a:defRPr sz="3063" b="1" i="1" cap="all">
                <a:solidFill>
                  <a:srgbClr val="393C40"/>
                </a:solidFill>
                <a:latin typeface="Louis Bold"/>
                <a:cs typeface="Louis Bol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21" y="1273060"/>
            <a:ext cx="11613888" cy="4525963"/>
          </a:xfrm>
        </p:spPr>
        <p:txBody>
          <a:bodyPr/>
          <a:lstStyle>
            <a:lvl1pPr marL="217237" marR="0" indent="-217237" algn="l" defTabSz="4080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B334"/>
              </a:buClr>
              <a:buSzTx/>
              <a:buFont typeface="Lucida Grande"/>
              <a:buChar char="■"/>
              <a:tabLst/>
              <a:defRPr sz="2250" i="1">
                <a:solidFill>
                  <a:srgbClr val="393C40"/>
                </a:solidFill>
                <a:latin typeface="Louis Bold"/>
                <a:cs typeface="Louis Bold"/>
              </a:defRPr>
            </a:lvl1pPr>
            <a:lvl2pPr marL="425545" marR="0" indent="-141848" algn="l" defTabSz="4080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13" i="1">
                <a:solidFill>
                  <a:srgbClr val="71747A"/>
                </a:solidFill>
                <a:latin typeface="Louis Bold"/>
                <a:cs typeface="Louis Bold"/>
              </a:defRPr>
            </a:lvl2pPr>
            <a:lvl3pPr marL="610048" marR="0" indent="-184502" algn="l" defTabSz="4080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563" i="1">
                <a:solidFill>
                  <a:srgbClr val="71747A"/>
                </a:solidFill>
                <a:latin typeface="Louis Bold"/>
                <a:cs typeface="Louis Bold"/>
              </a:defRPr>
            </a:lvl3pPr>
            <a:lvl4pPr>
              <a:defRPr i="1">
                <a:solidFill>
                  <a:srgbClr val="393C40"/>
                </a:solidFill>
                <a:latin typeface="Louis Bold"/>
                <a:cs typeface="Louis Bold"/>
              </a:defRPr>
            </a:lvl4pPr>
            <a:lvl5pPr>
              <a:defRPr i="1">
                <a:solidFill>
                  <a:srgbClr val="393C40"/>
                </a:solidFill>
                <a:latin typeface="Louis Bold"/>
                <a:cs typeface="Louis Bold"/>
              </a:defRPr>
            </a:lvl5pPr>
          </a:lstStyle>
          <a:p>
            <a:pPr marL="217237" marR="0" lvl="0" indent="-217237" algn="l" defTabSz="4080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B334"/>
              </a:buClr>
              <a:buSzTx/>
              <a:buFont typeface="Lucida Grande"/>
              <a:buChar char="■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93C40"/>
                </a:solidFill>
                <a:effectLst/>
                <a:uLnTx/>
                <a:uFillTx/>
                <a:latin typeface="Louis Bold"/>
                <a:ea typeface="+mn-ea"/>
                <a:cs typeface="Louis Bold"/>
              </a:rPr>
              <a:t>Click to edit Master text styles</a:t>
            </a:r>
          </a:p>
          <a:p>
            <a:pPr marL="425545" marR="0" lvl="1" indent="-141848" algn="l" defTabSz="4080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71747A"/>
                </a:solidFill>
                <a:effectLst/>
                <a:uLnTx/>
                <a:uFillTx/>
                <a:latin typeface="Louis Bold"/>
                <a:ea typeface="+mn-ea"/>
                <a:cs typeface="Louis Bold"/>
              </a:rPr>
              <a:t>Second level</a:t>
            </a:r>
          </a:p>
          <a:p>
            <a:pPr marL="610048" marR="0" lvl="2" indent="-184502" algn="l" defTabSz="4080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71747A"/>
                </a:solidFill>
                <a:effectLst/>
                <a:uLnTx/>
                <a:uFillTx/>
                <a:latin typeface="Louis Bold"/>
                <a:ea typeface="+mn-ea"/>
                <a:cs typeface="Louis Bold"/>
              </a:rPr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860" y="401687"/>
            <a:ext cx="1136651" cy="501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511" y="6405443"/>
            <a:ext cx="139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0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624" y="336769"/>
            <a:ext cx="10174968" cy="635044"/>
          </a:xfrm>
        </p:spPr>
        <p:txBody>
          <a:bodyPr>
            <a:noAutofit/>
          </a:bodyPr>
          <a:lstStyle>
            <a:lvl1pPr algn="l">
              <a:defRPr sz="3063" b="1" i="1" cap="all">
                <a:solidFill>
                  <a:srgbClr val="393C40"/>
                </a:solidFill>
                <a:latin typeface="Louis Bold"/>
                <a:cs typeface="Louis Bold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21" y="1273060"/>
            <a:ext cx="11613888" cy="4525963"/>
          </a:xfrm>
        </p:spPr>
        <p:txBody>
          <a:bodyPr/>
          <a:lstStyle>
            <a:lvl1pPr marL="217237" marR="0" indent="-217237" algn="l" defTabSz="4080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B334"/>
              </a:buClr>
              <a:buSzTx/>
              <a:buFont typeface="Lucida Grande"/>
              <a:buChar char="■"/>
              <a:tabLst/>
              <a:defRPr sz="2250" i="1">
                <a:solidFill>
                  <a:srgbClr val="393C40"/>
                </a:solidFill>
                <a:latin typeface="Louis Bold"/>
                <a:cs typeface="Louis Bold"/>
              </a:defRPr>
            </a:lvl1pPr>
            <a:lvl2pPr marL="425545" marR="0" indent="-141848" algn="l" defTabSz="4080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13" i="1">
                <a:solidFill>
                  <a:srgbClr val="71747A"/>
                </a:solidFill>
                <a:latin typeface="Louis Bold"/>
                <a:cs typeface="Louis Bold"/>
              </a:defRPr>
            </a:lvl2pPr>
            <a:lvl3pPr marL="610048" marR="0" indent="-184502" algn="l" defTabSz="4080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 sz="1563" i="1">
                <a:solidFill>
                  <a:srgbClr val="71747A"/>
                </a:solidFill>
                <a:latin typeface="Louis Bold"/>
                <a:cs typeface="Louis Bold"/>
              </a:defRPr>
            </a:lvl3pPr>
            <a:lvl4pPr>
              <a:defRPr i="1">
                <a:solidFill>
                  <a:srgbClr val="393C40"/>
                </a:solidFill>
                <a:latin typeface="Louis Bold"/>
                <a:cs typeface="Louis Bold"/>
              </a:defRPr>
            </a:lvl4pPr>
            <a:lvl5pPr>
              <a:defRPr i="1">
                <a:solidFill>
                  <a:srgbClr val="393C40"/>
                </a:solidFill>
                <a:latin typeface="Louis Bold"/>
                <a:cs typeface="Louis Bold"/>
              </a:defRPr>
            </a:lvl5pPr>
          </a:lstStyle>
          <a:p>
            <a:pPr marL="217237" marR="0" lvl="0" indent="-217237" algn="l" defTabSz="4080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B334"/>
              </a:buClr>
              <a:buSzTx/>
              <a:buFont typeface="Lucida Grande"/>
              <a:buChar char="■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93C40"/>
                </a:solidFill>
                <a:effectLst/>
                <a:uLnTx/>
                <a:uFillTx/>
                <a:latin typeface="Louis Bold"/>
                <a:ea typeface="+mn-ea"/>
                <a:cs typeface="Louis Bold"/>
              </a:rPr>
              <a:t>Click to edit Master text styles</a:t>
            </a:r>
          </a:p>
          <a:p>
            <a:pPr marL="425545" marR="0" lvl="1" indent="-141848" algn="l" defTabSz="4080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71747A"/>
                </a:solidFill>
                <a:effectLst/>
                <a:uLnTx/>
                <a:uFillTx/>
                <a:latin typeface="Louis Bold"/>
                <a:ea typeface="+mn-ea"/>
                <a:cs typeface="Louis Bold"/>
              </a:rPr>
              <a:t>Second level</a:t>
            </a:r>
          </a:p>
          <a:p>
            <a:pPr marL="610048" marR="0" lvl="2" indent="-184502" algn="l" defTabSz="4080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-"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71747A"/>
                </a:solidFill>
                <a:effectLst/>
                <a:uLnTx/>
                <a:uFillTx/>
                <a:latin typeface="Louis Bold"/>
                <a:ea typeface="+mn-ea"/>
                <a:cs typeface="Louis Bold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0688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815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du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9524" y="3260449"/>
            <a:ext cx="5766128" cy="635044"/>
          </a:xfrm>
        </p:spPr>
        <p:txBody>
          <a:bodyPr wrap="square" lIns="0" tIns="0" rIns="0" bIns="0" anchor="b" anchorCtr="0">
            <a:normAutofit/>
          </a:bodyPr>
          <a:lstStyle>
            <a:lvl1pPr algn="r">
              <a:defRPr sz="3688" b="1" i="0" cap="all" baseline="0">
                <a:solidFill>
                  <a:schemeClr val="bg1"/>
                </a:solidFill>
                <a:latin typeface="Louis Bold Italic" panose="02000000000000000000" pitchFamily="2" charset="0"/>
                <a:cs typeface="Louis Bold Italic" panose="02000000000000000000" pitchFamily="2" charset="0"/>
              </a:defRPr>
            </a:lvl1pPr>
          </a:lstStyle>
          <a:p>
            <a:r>
              <a:rPr lang="en-US" dirty="0"/>
              <a:t>FIRST, LAST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945092" y="4097950"/>
            <a:ext cx="5970561" cy="442212"/>
          </a:xfrm>
        </p:spPr>
        <p:txBody>
          <a:bodyPr wrap="none" lIns="0" tIns="0" rIns="0" bIns="0">
            <a:normAutofit/>
          </a:bodyPr>
          <a:lstStyle>
            <a:lvl1pPr marL="0" indent="0" algn="r">
              <a:buNone/>
              <a:defRPr sz="2000" b="0" i="0" cap="all">
                <a:solidFill>
                  <a:srgbClr val="DDDDDF"/>
                </a:solidFill>
                <a:latin typeface="Louis Italic" panose="02000000000000000000" pitchFamily="2" charset="0"/>
                <a:cs typeface="Louis Italic" panose="02000000000000000000" pitchFamily="2" charset="0"/>
              </a:defRPr>
            </a:lvl1pPr>
            <a:lvl2pPr marL="408055" indent="0">
              <a:buNone/>
              <a:defRPr/>
            </a:lvl2pPr>
            <a:lvl3pPr marL="816109" indent="0">
              <a:buNone/>
              <a:defRPr/>
            </a:lvl3pPr>
            <a:lvl4pPr marL="1224164" indent="0">
              <a:buNone/>
              <a:defRPr/>
            </a:lvl4pPr>
            <a:lvl5pPr marL="1632218" indent="0">
              <a:buNone/>
              <a:defRPr/>
            </a:lvl5pPr>
          </a:lstStyle>
          <a:p>
            <a:pPr lvl="0"/>
            <a:r>
              <a:rPr lang="en-US" dirty="0"/>
              <a:t>PROFESSIONAL TITLE</a:t>
            </a:r>
          </a:p>
        </p:txBody>
      </p:sp>
      <p:pic>
        <p:nvPicPr>
          <p:cNvPr id="9" name="Picture 8" descr="Bowtie_blac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860" y="401687"/>
            <a:ext cx="113665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1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08055"/>
            <a:fld id="{9AAE9F15-130E-49C3-B6E0-55B0643F8000}" type="datetimeFigureOut">
              <a:rPr lang="en-US" sz="1625" smtClean="0">
                <a:solidFill>
                  <a:prstClr val="black"/>
                </a:solidFill>
                <a:cs typeface="Times New Roman" pitchFamily="18" charset="0"/>
              </a:rPr>
              <a:pPr defTabSz="408055"/>
              <a:t>1/29/2018</a:t>
            </a:fld>
            <a:endParaRPr lang="en-US" sz="1625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408055"/>
            <a:endParaRPr lang="en-US" sz="1625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408055"/>
            <a:fld id="{E57EB4FD-CE6F-4301-809B-75D33C484CF4}" type="slidenum">
              <a:rPr lang="en-US" sz="1625" smtClean="0">
                <a:solidFill>
                  <a:prstClr val="black"/>
                </a:solidFill>
                <a:cs typeface="Times New Roman" pitchFamily="18" charset="0"/>
              </a:rPr>
              <a:pPr defTabSz="408055"/>
              <a:t>‹#›</a:t>
            </a:fld>
            <a:endParaRPr lang="en-US" sz="1625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6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09600" y="6437316"/>
            <a:ext cx="1097280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09600" y="6497641"/>
            <a:ext cx="2840567" cy="9233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prstClr val="white"/>
                </a:solidFill>
              </a:rPr>
              <a:t>SAE INTERNATIONAL</a:t>
            </a:r>
          </a:p>
        </p:txBody>
      </p:sp>
      <p:sp>
        <p:nvSpPr>
          <p:cNvPr id="6" name="Freeform 5"/>
          <p:cNvSpPr/>
          <p:nvPr userDrawn="1"/>
        </p:nvSpPr>
        <p:spPr>
          <a:xfrm>
            <a:off x="613833" y="576266"/>
            <a:ext cx="10972800" cy="5519737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863951"/>
                </a:lnTo>
                <a:cubicBezTo>
                  <a:pt x="8227273" y="263311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877824"/>
            <a:ext cx="10160000" cy="731520"/>
          </a:xfrm>
        </p:spPr>
        <p:txBody>
          <a:bodyPr>
            <a:noAutofit/>
          </a:bodyPr>
          <a:lstStyle>
            <a:lvl1pPr>
              <a:defRPr sz="2775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6000" y="1905000"/>
            <a:ext cx="10160000" cy="377952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>
                <a:solidFill>
                  <a:srgbClr val="FFFFFF"/>
                </a:solidFill>
              </a:defRPr>
            </a:lvl1pPr>
            <a:lvl2pPr marL="129779" marR="0" indent="-129779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 b="0">
                <a:solidFill>
                  <a:srgbClr val="FFFFFF"/>
                </a:solidFill>
              </a:defRPr>
            </a:lvl2pPr>
            <a:lvl3pPr marL="345281" indent="-17264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b="0"/>
            </a:lvl3pPr>
            <a:lvl4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4pPr>
            <a:lvl5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5pPr>
            <a:lvl6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6pPr>
            <a:lvl7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7pPr>
            <a:lvl8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8pPr>
            <a:lvl9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Paper # (if applicable)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06B764F-AD82-435D-AAB6-1CDBA2C06F3A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1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0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54" y="1074059"/>
            <a:ext cx="11055053" cy="2076460"/>
          </a:xfrm>
        </p:spPr>
        <p:txBody>
          <a:bodyPr anchor="b" anchorCtr="0">
            <a:noAutofit/>
          </a:bodyPr>
          <a:lstStyle>
            <a:lvl1pPr>
              <a:defRPr sz="6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52" y="3073401"/>
            <a:ext cx="11055055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54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2046520"/>
            <a:ext cx="11069506" cy="4274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616097" y="1404260"/>
            <a:ext cx="11063007" cy="408640"/>
          </a:xfr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2"/>
                </a:solidFill>
              </a:defRPr>
            </a:lvl1pPr>
            <a:lvl2pPr marL="4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5936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53" y="4406906"/>
            <a:ext cx="1070223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45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9698"/>
            <a:ext cx="5384800" cy="4922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304" y="1409698"/>
            <a:ext cx="5384800" cy="4922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64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409687"/>
            <a:ext cx="5395199" cy="701580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19219"/>
            <a:ext cx="5386917" cy="4213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2118" y="1409687"/>
            <a:ext cx="5389033" cy="701580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2118" y="2119219"/>
            <a:ext cx="5389033" cy="4213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01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423418"/>
            <a:ext cx="3591232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17831"/>
            <a:ext cx="3591232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575" y="1423418"/>
            <a:ext cx="3562264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3575" y="2117831"/>
            <a:ext cx="3562264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108581" y="1423418"/>
            <a:ext cx="3562264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8108581" y="2117831"/>
            <a:ext cx="3562264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449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34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80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owtie+Chevrolet_Stacked_SM_2in_CMY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77" y="2921001"/>
            <a:ext cx="191404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3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Color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09600" y="6437316"/>
            <a:ext cx="1097280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 userDrawn="1"/>
        </p:nvSpPr>
        <p:spPr>
          <a:xfrm>
            <a:off x="613833" y="576266"/>
            <a:ext cx="10972800" cy="5519737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863951"/>
                </a:lnTo>
                <a:cubicBezTo>
                  <a:pt x="8227273" y="263311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6497641"/>
            <a:ext cx="2840567" cy="9233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" b="1" cap="all" dirty="0">
                <a:solidFill>
                  <a:prstClr val="white"/>
                </a:solidFill>
                <a:ea typeface="MS PGothic" panose="020B0600070205080204" pitchFamily="34" charset="-128"/>
                <a:cs typeface="Times New Roman" pitchFamily="18" charset="0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877824"/>
            <a:ext cx="10160000" cy="731520"/>
          </a:xfrm>
        </p:spPr>
        <p:txBody>
          <a:bodyPr>
            <a:noAutofit/>
          </a:bodyPr>
          <a:lstStyle>
            <a:lvl1pPr>
              <a:defRPr sz="2775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6000" y="1905000"/>
            <a:ext cx="10160000" cy="37795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</a:defRPr>
            </a:lvl1pPr>
            <a:lvl2pPr marL="129779" indent="-129779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45281" indent="-17264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4pPr>
            <a:lvl5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5pPr>
            <a:lvl6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6pPr>
            <a:lvl7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7pPr>
            <a:lvl8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8pPr>
            <a:lvl9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Paper # (if applicable)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C6C15A-3A3D-4344-BA87-9EDAF492137D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1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06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54" y="1074059"/>
            <a:ext cx="11055053" cy="2076460"/>
          </a:xfrm>
        </p:spPr>
        <p:txBody>
          <a:bodyPr anchor="b" anchorCtr="0">
            <a:noAutofit/>
          </a:bodyPr>
          <a:lstStyle>
            <a:lvl1pPr>
              <a:defRPr sz="6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52" y="3073401"/>
            <a:ext cx="11055055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85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2046520"/>
            <a:ext cx="11069506" cy="4274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616097" y="1404260"/>
            <a:ext cx="11063007" cy="408640"/>
          </a:xfr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2"/>
                </a:solidFill>
              </a:defRPr>
            </a:lvl1pPr>
            <a:lvl2pPr marL="4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547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53" y="4406906"/>
            <a:ext cx="1070223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7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9698"/>
            <a:ext cx="5384800" cy="4922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304" y="1409698"/>
            <a:ext cx="5384800" cy="4922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67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409687"/>
            <a:ext cx="5395199" cy="701580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19219"/>
            <a:ext cx="5386917" cy="4213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2118" y="1409687"/>
            <a:ext cx="5389033" cy="701580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2118" y="2119219"/>
            <a:ext cx="5389033" cy="4213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61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423418"/>
            <a:ext cx="3591232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17831"/>
            <a:ext cx="3591232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575" y="1423418"/>
            <a:ext cx="3562264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3575" y="2117831"/>
            <a:ext cx="3562264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108581" y="1423418"/>
            <a:ext cx="3562264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8108581" y="2117831"/>
            <a:ext cx="3562264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681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51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94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owtie+Chevrolet_Stacked_SM_2in_CMY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77" y="2921001"/>
            <a:ext cx="191404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4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olor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609600" y="6437316"/>
            <a:ext cx="10972800" cy="15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609600" y="6497641"/>
            <a:ext cx="2840567" cy="9233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" b="1" cap="all" dirty="0">
                <a:solidFill>
                  <a:prstClr val="white"/>
                </a:solidFill>
                <a:ea typeface="MS PGothic" panose="020B0600070205080204" pitchFamily="34" charset="-128"/>
                <a:cs typeface="Times New Roman" pitchFamily="18" charset="0"/>
              </a:rPr>
              <a:t>SAE INTERNATIONAL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613833" y="576266"/>
            <a:ext cx="10972800" cy="5519737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863951"/>
                </a:lnTo>
                <a:cubicBezTo>
                  <a:pt x="8227273" y="263311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6000" y="876299"/>
            <a:ext cx="10160000" cy="457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75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Paper # (if applicable)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66398A9-9463-4449-9AE3-1353D29C5CFC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36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2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 b="0" i="0">
                <a:solidFill>
                  <a:srgbClr val="7F7F7F"/>
                </a:solidFill>
                <a:latin typeface="Arial"/>
                <a:cs typeface="Arial"/>
              </a:defRPr>
            </a:lvl1pPr>
            <a:lvl2pPr marL="60920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2pPr>
            <a:lvl3pPr marL="121840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827612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6816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602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522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442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3631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655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70560" y="1254135"/>
            <a:ext cx="10838688" cy="47000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656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179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7096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zz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70560" y="3598985"/>
            <a:ext cx="10838688" cy="2308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544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lug-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784" y="6015039"/>
            <a:ext cx="87206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0560" y="1289304"/>
            <a:ext cx="10838688" cy="4700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315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3236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784" y="6015039"/>
            <a:ext cx="87206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784" y="6015039"/>
            <a:ext cx="87206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2709864"/>
            <a:ext cx="10363200" cy="1495425"/>
          </a:xfrm>
        </p:spPr>
        <p:txBody>
          <a:bodyPr anchor="ctr" anchorCtr="1"/>
          <a:lstStyle>
            <a:lvl1pPr algn="ctr">
              <a:defRPr sz="5400" smtClean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D7353B-7AE5-44C4-AB71-508F8AFE0327}" type="datetime1">
              <a:rPr lang="en-US" sz="2400">
                <a:solidFill>
                  <a:srgbClr val="000000"/>
                </a:solidFill>
                <a:latin typeface="GM Sans Regular" pitchFamily="2" charset="0"/>
                <a:ea typeface="ＭＳ Ｐゴシック" pitchFamily="34" charset="-128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1/29/2018</a:t>
            </a:fld>
            <a:endParaRPr lang="en-US" sz="2400" dirty="0">
              <a:solidFill>
                <a:srgbClr val="000000"/>
              </a:solidFill>
              <a:latin typeface="GM Sans Regular" pitchFamily="2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GM Sans Regular" pitchFamily="2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16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Volt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4" y="6391276"/>
            <a:ext cx="148801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04800" y="1076144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82387"/>
            <a:ext cx="11277600" cy="61264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207465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/Bowtie &amp;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olt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28601"/>
            <a:ext cx="2844800" cy="38749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254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hidden">
          <a:xfrm>
            <a:off x="0" y="546100"/>
            <a:ext cx="12192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4965"/>
            <a:ext cx="10972800" cy="48768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45852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72352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Bow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olt Logo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28601"/>
            <a:ext cx="2844800" cy="38749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61573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68054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4E664B-D16A-435E-9837-7A80D270AD79}" type="datetimeFigureOut">
              <a:rPr lang="en-US" sz="2400" smtClean="0">
                <a:solidFill>
                  <a:srgbClr val="000000"/>
                </a:solidFill>
                <a:latin typeface="GM Sans Regular" pitchFamily="2" charset="0"/>
                <a:ea typeface="ＭＳ Ｐゴシック" pitchFamily="34" charset="-128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1/29/2018</a:t>
            </a:fld>
            <a:endParaRPr lang="en-US" sz="2400">
              <a:solidFill>
                <a:srgbClr val="000000"/>
              </a:solidFill>
              <a:latin typeface="GM Sans Regular" pitchFamily="2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GM Sans Regular" pitchFamily="2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58F3DE-AB18-4655-A5CF-28E859B1749B}" type="slidenum">
              <a:rPr lang="en-US" sz="2400" smtClean="0">
                <a:solidFill>
                  <a:srgbClr val="000000"/>
                </a:solidFill>
                <a:latin typeface="GM Sans Regular" pitchFamily="2" charset="0"/>
                <a:ea typeface="ＭＳ Ｐゴシック" pitchFamily="34" charset="-128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srgbClr val="000000"/>
              </a:solidFill>
              <a:latin typeface="GM Sans Regular" pitchFamily="2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708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4A4D52">
                    <a:tint val="75000"/>
                  </a:srgbClr>
                </a:solidFill>
              </a:rPr>
              <a:t>GM CONFIDENTIAL</a:t>
            </a:r>
          </a:p>
        </p:txBody>
      </p:sp>
    </p:spTree>
    <p:extLst>
      <p:ext uri="{BB962C8B-B14F-4D97-AF65-F5344CB8AC3E}">
        <p14:creationId xmlns:p14="http://schemas.microsoft.com/office/powerpoint/2010/main" val="6702690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54" y="1074059"/>
            <a:ext cx="11055053" cy="2076460"/>
          </a:xfrm>
        </p:spPr>
        <p:txBody>
          <a:bodyPr anchor="b" anchorCtr="0">
            <a:noAutofit/>
          </a:bodyPr>
          <a:lstStyle>
            <a:lvl1pPr>
              <a:defRPr sz="6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52" y="3073401"/>
            <a:ext cx="11055055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58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2046520"/>
            <a:ext cx="11069506" cy="4274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616097" y="1404260"/>
            <a:ext cx="11063007" cy="408640"/>
          </a:xfr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2"/>
                </a:solidFill>
              </a:defRPr>
            </a:lvl1pPr>
            <a:lvl2pPr marL="4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>
                <a:solidFill>
                  <a:srgbClr val="4A4D52">
                    <a:tint val="75000"/>
                  </a:srgbClr>
                </a:solidFill>
              </a:rPr>
              <a:t>GM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983312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53" y="4406906"/>
            <a:ext cx="1070223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5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9698"/>
            <a:ext cx="5384800" cy="4922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304" y="1409698"/>
            <a:ext cx="5384800" cy="4922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4A4D52">
                    <a:tint val="75000"/>
                  </a:srgbClr>
                </a:solidFill>
              </a:rPr>
              <a:t>GM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04611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409687"/>
            <a:ext cx="5395199" cy="701580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19219"/>
            <a:ext cx="5386917" cy="4213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2118" y="1409687"/>
            <a:ext cx="5389033" cy="701580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2118" y="2119219"/>
            <a:ext cx="5389033" cy="4213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4A4D52">
                    <a:tint val="75000"/>
                  </a:srgbClr>
                </a:solidFill>
              </a:rPr>
              <a:t>GM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1565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hidden">
          <a:xfrm>
            <a:off x="0" y="634182"/>
            <a:ext cx="12192000" cy="6223818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9265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423418"/>
            <a:ext cx="3591232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17831"/>
            <a:ext cx="3591232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575" y="1423418"/>
            <a:ext cx="3562264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3575" y="2117831"/>
            <a:ext cx="3562264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108581" y="1423418"/>
            <a:ext cx="3562264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8108581" y="2117831"/>
            <a:ext cx="3562264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4A4D52">
                    <a:tint val="75000"/>
                  </a:srgbClr>
                </a:solidFill>
              </a:rPr>
              <a:t>GM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823039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471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4A4D52">
                    <a:tint val="75000"/>
                  </a:srgbClr>
                </a:solidFill>
              </a:rPr>
              <a:t>GM CONFIDENTIAL</a:t>
            </a:r>
          </a:p>
        </p:txBody>
      </p:sp>
    </p:spTree>
    <p:extLst>
      <p:ext uri="{BB962C8B-B14F-4D97-AF65-F5344CB8AC3E}">
        <p14:creationId xmlns:p14="http://schemas.microsoft.com/office/powerpoint/2010/main" val="8920171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owtie+Chevrolet_Stacked_SM_2in_CMY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77" y="2921001"/>
            <a:ext cx="191404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423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No Bottom Ba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342836" rtl="0" eaLnBrk="1" latinLnBrk="0" hangingPunct="1">
              <a:spcBef>
                <a:spcPct val="0"/>
              </a:spcBef>
              <a:buNone/>
              <a:defRPr lang="en-US" sz="2700" b="1" i="0" kern="1200" cap="all" dirty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GMC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2" y="320041"/>
            <a:ext cx="2070081" cy="49602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38667" y="1199673"/>
            <a:ext cx="5655736" cy="5150136"/>
          </a:xfrm>
        </p:spPr>
        <p:txBody>
          <a:bodyPr/>
          <a:lstStyle>
            <a:lvl1pPr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500">
                <a:latin typeface="Calibri"/>
                <a:cs typeface="Calibri"/>
              </a:defRPr>
            </a:lvl3pPr>
            <a:lvl4pPr>
              <a:defRPr sz="1400">
                <a:latin typeface="Calibri"/>
                <a:cs typeface="Calibri"/>
              </a:defRPr>
            </a:lvl4pPr>
            <a:lvl5pPr>
              <a:defRPr sz="1400">
                <a:latin typeface="Calibri"/>
                <a:cs typeface="Calibri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199673"/>
            <a:ext cx="5700755" cy="5150136"/>
          </a:xfrm>
        </p:spPr>
        <p:txBody>
          <a:bodyPr/>
          <a:lstStyle>
            <a:lvl1pPr>
              <a:defRPr sz="2100">
                <a:latin typeface="Calibri"/>
                <a:cs typeface="Calibri"/>
              </a:defRPr>
            </a:lvl1pPr>
            <a:lvl2pPr>
              <a:defRPr sz="1800">
                <a:latin typeface="Calibri"/>
                <a:cs typeface="Calibri"/>
              </a:defRPr>
            </a:lvl2pPr>
            <a:lvl3pPr>
              <a:defRPr sz="1500">
                <a:latin typeface="Calibri"/>
                <a:cs typeface="Calibri"/>
              </a:defRPr>
            </a:lvl3pPr>
            <a:lvl4pPr>
              <a:defRPr sz="1400">
                <a:latin typeface="Calibri"/>
                <a:cs typeface="Calibri"/>
              </a:defRPr>
            </a:lvl4pPr>
            <a:lvl5pPr>
              <a:defRPr sz="1400">
                <a:latin typeface="Calibri"/>
                <a:cs typeface="Calibri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70236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4A4D52">
                    <a:tint val="75000"/>
                  </a:srgbClr>
                </a:solidFill>
              </a:rPr>
              <a:t>GM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736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0"/>
          <p:cNvSpPr>
            <a:spLocks noChangeArrowheads="1"/>
          </p:cNvSpPr>
          <p:nvPr userDrawn="1"/>
        </p:nvSpPr>
        <p:spPr bwMode="auto">
          <a:xfrm>
            <a:off x="9332385" y="6537326"/>
            <a:ext cx="2747433" cy="3206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177">
              <a:defRPr/>
            </a:pPr>
            <a:endParaRPr lang="en-US" sz="2400" dirty="0">
              <a:solidFill>
                <a:srgbClr val="4A4D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89"/>
          <p:cNvSpPr txBox="1">
            <a:spLocks noChangeArrowheads="1"/>
          </p:cNvSpPr>
          <p:nvPr userDrawn="1"/>
        </p:nvSpPr>
        <p:spPr bwMode="auto">
          <a:xfrm>
            <a:off x="9043734" y="6586593"/>
            <a:ext cx="934871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09177">
              <a:defRPr/>
            </a:pPr>
            <a:r>
              <a:rPr lang="en-US" sz="900" b="1" i="1" dirty="0">
                <a:solidFill>
                  <a:srgbClr val="4A4D52"/>
                </a:solidFill>
                <a:latin typeface="Arial" pitchFamily="34" charset="0"/>
                <a:cs typeface="Arial" pitchFamily="34" charset="0"/>
              </a:rPr>
              <a:t>Date Printed: </a:t>
            </a:r>
          </a:p>
        </p:txBody>
      </p:sp>
      <p:sp>
        <p:nvSpPr>
          <p:cNvPr id="21" name="Text Box 95"/>
          <p:cNvSpPr txBox="1">
            <a:spLocks noChangeArrowheads="1"/>
          </p:cNvSpPr>
          <p:nvPr userDrawn="1"/>
        </p:nvSpPr>
        <p:spPr bwMode="auto">
          <a:xfrm>
            <a:off x="10144400" y="6586593"/>
            <a:ext cx="1032933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09177">
              <a:defRPr/>
            </a:pPr>
            <a:fld id="{4327EC0A-4C9A-46D7-AF30-7FEF91FC2263}" type="datetime1">
              <a:rPr lang="en-US" sz="900" b="1" i="1">
                <a:solidFill>
                  <a:srgbClr val="4A4D52"/>
                </a:solidFill>
                <a:latin typeface="Arial" pitchFamily="34" charset="0"/>
                <a:cs typeface="Arial" pitchFamily="34" charset="0"/>
              </a:rPr>
              <a:pPr defTabSz="609177">
                <a:defRPr/>
              </a:pPr>
              <a:t>1/29/2018</a:t>
            </a:fld>
            <a:endParaRPr lang="en-US" sz="900" b="1" i="1" dirty="0">
              <a:solidFill>
                <a:srgbClr val="4A4D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06"/>
          <p:cNvSpPr txBox="1">
            <a:spLocks noChangeArrowheads="1"/>
          </p:cNvSpPr>
          <p:nvPr userDrawn="1"/>
        </p:nvSpPr>
        <p:spPr bwMode="auto">
          <a:xfrm>
            <a:off x="11150051" y="6585588"/>
            <a:ext cx="7328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09177">
              <a:defRPr/>
            </a:pPr>
            <a:r>
              <a:rPr lang="en-US" sz="1100" b="1" dirty="0">
                <a:solidFill>
                  <a:srgbClr val="4A4D52"/>
                </a:solidFill>
                <a:latin typeface="Arial" pitchFamily="34" charset="0"/>
                <a:cs typeface="Arial" pitchFamily="34" charset="0"/>
              </a:rPr>
              <a:t>Page </a:t>
            </a:r>
            <a:fld id="{F374B039-3B03-4EB5-B3A6-AE8A02950C33}" type="slidenum">
              <a:rPr lang="en-US" sz="1100" b="1">
                <a:solidFill>
                  <a:srgbClr val="4A4D52"/>
                </a:solidFill>
                <a:latin typeface="Arial" pitchFamily="34" charset="0"/>
                <a:cs typeface="Arial" pitchFamily="34" charset="0"/>
              </a:rPr>
              <a:pPr defTabSz="609177">
                <a:defRPr/>
              </a:pPr>
              <a:t>‹#›</a:t>
            </a:fld>
            <a:endParaRPr lang="en-US" sz="1100" b="1" dirty="0">
              <a:solidFill>
                <a:srgbClr val="4A4D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11"/>
          <p:cNvSpPr txBox="1">
            <a:spLocks noChangeArrowheads="1"/>
          </p:cNvSpPr>
          <p:nvPr userDrawn="1"/>
        </p:nvSpPr>
        <p:spPr bwMode="auto">
          <a:xfrm>
            <a:off x="5115628" y="6584515"/>
            <a:ext cx="168464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09177">
              <a:defRPr/>
            </a:pPr>
            <a:r>
              <a:rPr lang="en-US" sz="1100" b="1" dirty="0">
                <a:solidFill>
                  <a:srgbClr val="4A4D52"/>
                </a:solidFill>
                <a:latin typeface="Arial" pitchFamily="34" charset="0"/>
                <a:cs typeface="Arial" pitchFamily="34" charset="0"/>
              </a:rPr>
              <a:t>GM Confidential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9293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231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54" y="1074059"/>
            <a:ext cx="11055053" cy="2076460"/>
          </a:xfrm>
        </p:spPr>
        <p:txBody>
          <a:bodyPr anchor="b" anchorCtr="0">
            <a:noAutofit/>
          </a:bodyPr>
          <a:lstStyle>
            <a:lvl1pPr>
              <a:defRPr sz="6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52" y="3073401"/>
            <a:ext cx="11055055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71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2046520"/>
            <a:ext cx="11069506" cy="4274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616097" y="1404260"/>
            <a:ext cx="11063007" cy="408640"/>
          </a:xfr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2"/>
                </a:solidFill>
              </a:defRPr>
            </a:lvl1pPr>
            <a:lvl2pPr marL="4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 bwMode="hidden">
          <a:xfrm>
            <a:off x="0" y="546100"/>
            <a:ext cx="12192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437316"/>
            <a:ext cx="109728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09600" y="6497641"/>
            <a:ext cx="2840567" cy="9233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prstClr val="black"/>
                </a:solidFill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9600" y="1214965"/>
            <a:ext cx="353568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328160" y="1214965"/>
            <a:ext cx="725424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Paper # (if applicable)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5507C1-C67D-4A1B-9875-1B9DD4740E5F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281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53" y="4406906"/>
            <a:ext cx="1070223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29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9698"/>
            <a:ext cx="5384800" cy="4922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304" y="1409698"/>
            <a:ext cx="5384800" cy="4922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877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409687"/>
            <a:ext cx="5395199" cy="701580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19219"/>
            <a:ext cx="5386917" cy="4213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2118" y="1409687"/>
            <a:ext cx="5389033" cy="701580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2118" y="2119219"/>
            <a:ext cx="5389033" cy="4213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229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423418"/>
            <a:ext cx="3591232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17831"/>
            <a:ext cx="3591232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575" y="1423418"/>
            <a:ext cx="3562264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3575" y="2117831"/>
            <a:ext cx="3562264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108581" y="1423418"/>
            <a:ext cx="3562264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57" indent="0">
              <a:buNone/>
              <a:defRPr sz="2000" b="1"/>
            </a:lvl2pPr>
            <a:lvl3pPr marL="913921" indent="0">
              <a:buNone/>
              <a:defRPr sz="1900" b="1"/>
            </a:lvl3pPr>
            <a:lvl4pPr marL="1370880" indent="0">
              <a:buNone/>
              <a:defRPr sz="1600" b="1"/>
            </a:lvl4pPr>
            <a:lvl5pPr marL="1827845" indent="0">
              <a:buNone/>
              <a:defRPr sz="1600" b="1"/>
            </a:lvl5pPr>
            <a:lvl6pPr marL="2284805" indent="0">
              <a:buNone/>
              <a:defRPr sz="1600" b="1"/>
            </a:lvl6pPr>
            <a:lvl7pPr marL="2741764" indent="0">
              <a:buNone/>
              <a:defRPr sz="1600" b="1"/>
            </a:lvl7pPr>
            <a:lvl8pPr marL="3198724" indent="0">
              <a:buNone/>
              <a:defRPr sz="1600" b="1"/>
            </a:lvl8pPr>
            <a:lvl9pPr marL="36556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8108581" y="2117831"/>
            <a:ext cx="3562264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53713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040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65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owtie+Chevrolet_Stacked_SM_2in_CMY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77" y="2921001"/>
            <a:ext cx="191404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332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2119" y="6140450"/>
            <a:ext cx="12187767" cy="717550"/>
            <a:chOff x="0" y="3868"/>
            <a:chExt cx="5763" cy="45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4010"/>
              <a:ext cx="5763" cy="310"/>
            </a:xfrm>
            <a:prstGeom prst="rect">
              <a:avLst/>
            </a:prstGeom>
            <a:solidFill>
              <a:srgbClr val="5482B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50">
                <a:solidFill>
                  <a:srgbClr val="FFFFFF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3868"/>
              <a:ext cx="5760" cy="140"/>
            </a:xfrm>
            <a:prstGeom prst="rect">
              <a:avLst/>
            </a:prstGeom>
            <a:solidFill>
              <a:srgbClr val="5482BE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50">
                <a:solidFill>
                  <a:srgbClr val="FFFFFF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422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0536" y="1133475"/>
            <a:ext cx="10418233" cy="911788"/>
          </a:xfrm>
        </p:spPr>
        <p:txBody>
          <a:bodyPr tIns="91440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74186" y="3138488"/>
            <a:ext cx="6286500" cy="57708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9540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9843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553998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91404"/>
            <a:ext cx="10363200" cy="41549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31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 bwMode="hidden">
          <a:xfrm>
            <a:off x="0" y="546100"/>
            <a:ext cx="12192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437316"/>
            <a:ext cx="109728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09600" y="6497641"/>
            <a:ext cx="2840567" cy="9233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" b="1" cap="all" dirty="0">
                <a:solidFill>
                  <a:prstClr val="black"/>
                </a:solidFill>
                <a:ea typeface="MS PGothic" panose="020B0600070205080204" pitchFamily="34" charset="-128"/>
                <a:cs typeface="Times New Roman" pitchFamily="18" charset="0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9600" y="1214965"/>
            <a:ext cx="5401056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81344" y="1214965"/>
            <a:ext cx="5401056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Paper # (if applicable)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C00F91-926A-482F-A548-B6DD74DA5B4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590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7969" y="1417639"/>
            <a:ext cx="4993217" cy="173124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4384" y="1417639"/>
            <a:ext cx="4993216" cy="173124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6033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5309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3211"/>
            <a:ext cx="5386917" cy="4616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152926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13211"/>
            <a:ext cx="5389033" cy="46166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152926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48516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7969" y="571500"/>
            <a:ext cx="10189633" cy="438582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gen</a:t>
            </a:r>
          </a:p>
        </p:txBody>
      </p:sp>
    </p:spTree>
    <p:extLst>
      <p:ext uri="{BB962C8B-B14F-4D97-AF65-F5344CB8AC3E}">
        <p14:creationId xmlns:p14="http://schemas.microsoft.com/office/powerpoint/2010/main" val="26039356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3840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11936"/>
            <a:ext cx="4011084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19620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3462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8351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44174"/>
            <a:ext cx="7315200" cy="3231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55399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3462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7850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99945" y="1417640"/>
            <a:ext cx="2677656" cy="31085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1208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8104" y="571500"/>
            <a:ext cx="969496" cy="3924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50396" y="571500"/>
            <a:ext cx="2677656" cy="3924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9295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31393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0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 bwMode="hidden">
          <a:xfrm>
            <a:off x="0" y="546100"/>
            <a:ext cx="12192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437316"/>
            <a:ext cx="109728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609600" y="6497641"/>
            <a:ext cx="2840567" cy="9233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" b="1" cap="all" dirty="0">
                <a:solidFill>
                  <a:prstClr val="black"/>
                </a:solidFill>
                <a:ea typeface="MS PGothic" panose="020B0600070205080204" pitchFamily="34" charset="-128"/>
                <a:cs typeface="Times New Roman" pitchFamily="18" charset="0"/>
              </a:rPr>
              <a:t>SAE INTERNATIONAL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6705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09600" y="1214965"/>
            <a:ext cx="725424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046720" y="1214965"/>
            <a:ext cx="353568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Paper # (if applicable)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031E5E-9D2D-49BE-BC61-CC790BD97AE6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66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055" y="1074059"/>
            <a:ext cx="11055053" cy="2076460"/>
          </a:xfrm>
        </p:spPr>
        <p:txBody>
          <a:bodyPr anchor="b" anchorCtr="0">
            <a:noAutofit/>
          </a:bodyPr>
          <a:lstStyle>
            <a:lvl1pPr>
              <a:defRPr sz="6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55" y="3073401"/>
            <a:ext cx="11055055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166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9" y="2046522"/>
            <a:ext cx="11069505" cy="4274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616099" y="1404260"/>
            <a:ext cx="11063007" cy="408640"/>
          </a:xfrm>
        </p:spPr>
        <p:txBody>
          <a:bodyPr/>
          <a:lstStyle>
            <a:lvl1pPr marL="0" indent="0" algn="l">
              <a:buNone/>
              <a:defRPr cap="all" baseline="0">
                <a:solidFill>
                  <a:schemeClr val="bg2"/>
                </a:solidFill>
              </a:defRPr>
            </a:lvl1pPr>
            <a:lvl2pPr marL="45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09642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56" y="4406908"/>
            <a:ext cx="1070223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349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9700"/>
            <a:ext cx="5384800" cy="4922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304" y="1409700"/>
            <a:ext cx="5384800" cy="4922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896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409689"/>
            <a:ext cx="5395199" cy="701580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46" indent="0">
              <a:buNone/>
              <a:defRPr sz="2000" b="1"/>
            </a:lvl2pPr>
            <a:lvl3pPr marL="913898" indent="0">
              <a:buNone/>
              <a:defRPr sz="1900" b="1"/>
            </a:lvl3pPr>
            <a:lvl4pPr marL="1370846" indent="0">
              <a:buNone/>
              <a:defRPr sz="1600" b="1"/>
            </a:lvl4pPr>
            <a:lvl5pPr marL="1827800" indent="0">
              <a:buNone/>
              <a:defRPr sz="1600" b="1"/>
            </a:lvl5pPr>
            <a:lvl6pPr marL="2284748" indent="0">
              <a:buNone/>
              <a:defRPr sz="1600" b="1"/>
            </a:lvl6pPr>
            <a:lvl7pPr marL="2741695" indent="0">
              <a:buNone/>
              <a:defRPr sz="1600" b="1"/>
            </a:lvl7pPr>
            <a:lvl8pPr marL="3198644" indent="0">
              <a:buNone/>
              <a:defRPr sz="1600" b="1"/>
            </a:lvl8pPr>
            <a:lvl9pPr marL="36555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19219"/>
            <a:ext cx="5386917" cy="4213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2120" y="1409689"/>
            <a:ext cx="5389033" cy="701580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46" indent="0">
              <a:buNone/>
              <a:defRPr sz="2000" b="1"/>
            </a:lvl2pPr>
            <a:lvl3pPr marL="913898" indent="0">
              <a:buNone/>
              <a:defRPr sz="1900" b="1"/>
            </a:lvl3pPr>
            <a:lvl4pPr marL="1370846" indent="0">
              <a:buNone/>
              <a:defRPr sz="1600" b="1"/>
            </a:lvl4pPr>
            <a:lvl5pPr marL="1827800" indent="0">
              <a:buNone/>
              <a:defRPr sz="1600" b="1"/>
            </a:lvl5pPr>
            <a:lvl6pPr marL="2284748" indent="0">
              <a:buNone/>
              <a:defRPr sz="1600" b="1"/>
            </a:lvl6pPr>
            <a:lvl7pPr marL="2741695" indent="0">
              <a:buNone/>
              <a:defRPr sz="1600" b="1"/>
            </a:lvl7pPr>
            <a:lvl8pPr marL="3198644" indent="0">
              <a:buNone/>
              <a:defRPr sz="1600" b="1"/>
            </a:lvl8pPr>
            <a:lvl9pPr marL="36555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2120" y="2119219"/>
            <a:ext cx="5389033" cy="4213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725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423420"/>
            <a:ext cx="3591232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46" indent="0">
              <a:buNone/>
              <a:defRPr sz="2000" b="1"/>
            </a:lvl2pPr>
            <a:lvl3pPr marL="913898" indent="0">
              <a:buNone/>
              <a:defRPr sz="1900" b="1"/>
            </a:lvl3pPr>
            <a:lvl4pPr marL="1370846" indent="0">
              <a:buNone/>
              <a:defRPr sz="1600" b="1"/>
            </a:lvl4pPr>
            <a:lvl5pPr marL="1827800" indent="0">
              <a:buNone/>
              <a:defRPr sz="1600" b="1"/>
            </a:lvl5pPr>
            <a:lvl6pPr marL="2284748" indent="0">
              <a:buNone/>
              <a:defRPr sz="1600" b="1"/>
            </a:lvl6pPr>
            <a:lvl7pPr marL="2741695" indent="0">
              <a:buNone/>
              <a:defRPr sz="1600" b="1"/>
            </a:lvl7pPr>
            <a:lvl8pPr marL="3198644" indent="0">
              <a:buNone/>
              <a:defRPr sz="1600" b="1"/>
            </a:lvl8pPr>
            <a:lvl9pPr marL="36555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17831"/>
            <a:ext cx="3591232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576" y="1423420"/>
            <a:ext cx="3562264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46" indent="0">
              <a:buNone/>
              <a:defRPr sz="2000" b="1"/>
            </a:lvl2pPr>
            <a:lvl3pPr marL="913898" indent="0">
              <a:buNone/>
              <a:defRPr sz="1900" b="1"/>
            </a:lvl3pPr>
            <a:lvl4pPr marL="1370846" indent="0">
              <a:buNone/>
              <a:defRPr sz="1600" b="1"/>
            </a:lvl4pPr>
            <a:lvl5pPr marL="1827800" indent="0">
              <a:buNone/>
              <a:defRPr sz="1600" b="1"/>
            </a:lvl5pPr>
            <a:lvl6pPr marL="2284748" indent="0">
              <a:buNone/>
              <a:defRPr sz="1600" b="1"/>
            </a:lvl6pPr>
            <a:lvl7pPr marL="2741695" indent="0">
              <a:buNone/>
              <a:defRPr sz="1600" b="1"/>
            </a:lvl7pPr>
            <a:lvl8pPr marL="3198644" indent="0">
              <a:buNone/>
              <a:defRPr sz="1600" b="1"/>
            </a:lvl8pPr>
            <a:lvl9pPr marL="36555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73576" y="2117831"/>
            <a:ext cx="3562264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108583" y="1423420"/>
            <a:ext cx="3562264" cy="694419"/>
          </a:xfrm>
        </p:spPr>
        <p:txBody>
          <a:bodyPr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 cap="all" baseline="0">
                <a:solidFill>
                  <a:schemeClr val="bg2"/>
                </a:solidFill>
              </a:defRPr>
            </a:lvl1pPr>
            <a:lvl2pPr marL="456946" indent="0">
              <a:buNone/>
              <a:defRPr sz="2000" b="1"/>
            </a:lvl2pPr>
            <a:lvl3pPr marL="913898" indent="0">
              <a:buNone/>
              <a:defRPr sz="1900" b="1"/>
            </a:lvl3pPr>
            <a:lvl4pPr marL="1370846" indent="0">
              <a:buNone/>
              <a:defRPr sz="1600" b="1"/>
            </a:lvl4pPr>
            <a:lvl5pPr marL="1827800" indent="0">
              <a:buNone/>
              <a:defRPr sz="1600" b="1"/>
            </a:lvl5pPr>
            <a:lvl6pPr marL="2284748" indent="0">
              <a:buNone/>
              <a:defRPr sz="1600" b="1"/>
            </a:lvl6pPr>
            <a:lvl7pPr marL="2741695" indent="0">
              <a:buNone/>
              <a:defRPr sz="1600" b="1"/>
            </a:lvl7pPr>
            <a:lvl8pPr marL="3198644" indent="0">
              <a:buNone/>
              <a:defRPr sz="1600" b="1"/>
            </a:lvl8pPr>
            <a:lvl9pPr marL="36555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8108583" y="2117831"/>
            <a:ext cx="3562264" cy="42147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82301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8495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59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owtie+Chevrolet_Stacked_SM_2in_CMY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76" y="2921001"/>
            <a:ext cx="1914048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159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304800" y="228600"/>
            <a:ext cx="11582400" cy="5715000"/>
          </a:xfrm>
          <a:prstGeom prst="rect">
            <a:avLst/>
          </a:prstGeom>
          <a:solidFill>
            <a:srgbClr val="1D17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1D1757"/>
              </a:solidFill>
            </a:endParaRPr>
          </a:p>
        </p:txBody>
      </p:sp>
      <p:pic>
        <p:nvPicPr>
          <p:cNvPr id="5" name="Picture 49" descr="PPT_b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57901"/>
            <a:ext cx="11887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5" descr="NG_HWHFY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1" y="593725"/>
            <a:ext cx="2400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7"/>
          <p:cNvGrpSpPr>
            <a:grpSpLocks/>
          </p:cNvGrpSpPr>
          <p:nvPr/>
        </p:nvGrpSpPr>
        <p:grpSpPr bwMode="auto">
          <a:xfrm>
            <a:off x="914400" y="2938463"/>
            <a:ext cx="2895600" cy="1714500"/>
            <a:chOff x="432" y="1872"/>
            <a:chExt cx="1368" cy="1080"/>
          </a:xfrm>
        </p:grpSpPr>
        <p:sp>
          <p:nvSpPr>
            <p:cNvPr id="8" name="Line 78"/>
            <p:cNvSpPr>
              <a:spLocks noChangeShapeType="1"/>
            </p:cNvSpPr>
            <p:nvPr/>
          </p:nvSpPr>
          <p:spPr bwMode="auto">
            <a:xfrm flipH="1" flipV="1">
              <a:off x="432" y="1872"/>
              <a:ext cx="288" cy="2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</a:pPr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9" name="Line 79"/>
            <p:cNvSpPr>
              <a:spLocks noChangeShapeType="1"/>
            </p:cNvSpPr>
            <p:nvPr/>
          </p:nvSpPr>
          <p:spPr bwMode="auto">
            <a:xfrm>
              <a:off x="1512" y="2736"/>
              <a:ext cx="288" cy="2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</a:pPr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10" name="Line 80"/>
            <p:cNvSpPr>
              <a:spLocks noChangeShapeType="1"/>
            </p:cNvSpPr>
            <p:nvPr/>
          </p:nvSpPr>
          <p:spPr bwMode="auto">
            <a:xfrm flipH="1">
              <a:off x="432" y="2736"/>
              <a:ext cx="288" cy="2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</a:pPr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11" name="Line 81"/>
            <p:cNvSpPr>
              <a:spLocks noChangeShapeType="1"/>
            </p:cNvSpPr>
            <p:nvPr/>
          </p:nvSpPr>
          <p:spPr bwMode="auto">
            <a:xfrm flipV="1">
              <a:off x="1512" y="1872"/>
              <a:ext cx="288" cy="21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79C1"/>
                </a:buClr>
                <a:buFont typeface="Wingdings 2" pitchFamily="18" charset="2"/>
                <a:buChar char="¾"/>
              </a:pPr>
              <a:endParaRPr lang="en-US" sz="2200">
                <a:solidFill>
                  <a:srgbClr val="000000"/>
                </a:solidFill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648" y="2026"/>
              <a:ext cx="907" cy="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defRPr sz="2800" b="1">
                  <a:solidFill>
                    <a:srgbClr val="0079C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>
                  <a:solidFill>
                    <a:srgbClr val="0079C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>
                  <a:solidFill>
                    <a:srgbClr val="0079C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>
                  <a:solidFill>
                    <a:srgbClr val="0079C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>
                  <a:solidFill>
                    <a:srgbClr val="0079C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79C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>
                  <a:solidFill>
                    <a:srgbClr val="000000"/>
                  </a:solidFill>
                </a:rPr>
                <a:t>Place your chosen image here. The four corners must just cover the arrow tips. For covers, the three pictures should be the same size and in a straight line.   </a:t>
              </a:r>
              <a:endParaRPr lang="en-US" sz="2800"/>
            </a:p>
          </p:txBody>
        </p:sp>
      </p:grpSp>
      <p:sp>
        <p:nvSpPr>
          <p:cNvPr id="43054" name="Rectangle 46"/>
          <p:cNvSpPr>
            <a:spLocks noGrp="1" noChangeArrowheads="1"/>
          </p:cNvSpPr>
          <p:nvPr>
            <p:ph type="ctrTitle" sz="quarter"/>
          </p:nvPr>
        </p:nvSpPr>
        <p:spPr>
          <a:xfrm>
            <a:off x="791634" y="1820863"/>
            <a:ext cx="10587567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084" name="Rectangle 7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87400" y="5029201"/>
            <a:ext cx="1059180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6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23.w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24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9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19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image" Target="../media/image20.jp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82563"/>
            <a:ext cx="109728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4438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add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8584" y="6497638"/>
            <a:ext cx="3860800" cy="1714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b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Paper # (if applicable)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97638"/>
            <a:ext cx="2844800" cy="1714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6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E78552-6B97-4352-81F3-8EF621C2BD71}" type="slidenum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ea typeface="MS PGothic" panose="020B06000702050802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defRPr sz="1050" b="1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marL="557213" indent="-214313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defRPr sz="105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30969" indent="-130969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348854" indent="-175022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511969" indent="-128588" algn="l" rtl="0" eaLnBrk="0" fontAlgn="base" hangingPunct="0"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732235" indent="-173831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32235" indent="-173831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731044" indent="-172641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732235" indent="-173831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795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Aft>
                <a:spcPct val="0"/>
              </a:spcAft>
              <a:buClrTx/>
              <a:buFontTx/>
              <a:buNone/>
              <a:defRPr sz="1400" b="1">
                <a:solidFill>
                  <a:srgbClr val="0079C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2AFBC293-72A3-4BCD-AE6C-0AF8186AC993}" type="datetime1">
              <a:rPr lang="en-US"/>
              <a:pPr fontAlgn="base">
                <a:spcBef>
                  <a:spcPct val="0"/>
                </a:spcBef>
                <a:defRPr/>
              </a:pPr>
              <a:t>1/29/2018</a:t>
            </a:fld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5795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Aft>
                <a:spcPct val="0"/>
              </a:spcAft>
              <a:buClrTx/>
              <a:buFontTx/>
              <a:buNone/>
              <a:defRPr sz="1400" b="1">
                <a:solidFill>
                  <a:srgbClr val="0079C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96050"/>
            <a:ext cx="28448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Aft>
                <a:spcPct val="0"/>
              </a:spcAft>
              <a:buClrTx/>
              <a:buFontTx/>
              <a:buNone/>
              <a:defRPr sz="1200" b="1">
                <a:solidFill>
                  <a:srgbClr val="0079C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169D3B2F-6334-4C25-A747-146D223087ED}" type="slidenum">
              <a:rPr lang="en-US"/>
              <a:pPr fontAlgn="base">
                <a:spcBef>
                  <a:spcPct val="0"/>
                </a:spcBef>
                <a:defRPr/>
              </a:pPr>
              <a:t>‹#›</a:t>
            </a:fld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1634" y="1905000"/>
            <a:ext cx="1078653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28"/>
          <p:cNvSpPr>
            <a:spLocks noChangeArrowheads="1"/>
          </p:cNvSpPr>
          <p:nvPr/>
        </p:nvSpPr>
        <p:spPr bwMode="auto">
          <a:xfrm>
            <a:off x="304800" y="228600"/>
            <a:ext cx="115824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79C1"/>
              </a:solidFill>
            </a:endParaRPr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00101"/>
            <a:ext cx="797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032" name="Picture 31" descr="PPT_ba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18201"/>
            <a:ext cx="11887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4" descr="NG_HWHFY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1" y="593725"/>
            <a:ext cx="2400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79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243841" y="6473711"/>
            <a:ext cx="8106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Aft>
                <a:spcPct val="0"/>
              </a:spcAft>
            </a:pPr>
            <a:fld id="{324FBA8B-C479-4BF9-A515-8ED623D42A4A}" type="slidenum">
              <a:rPr lang="en-US" sz="80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" y="182563"/>
            <a:ext cx="1146048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005840"/>
            <a:ext cx="1146048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EPRI logo 2014_RGB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492241"/>
            <a:ext cx="2072640" cy="287681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365760" y="6446520"/>
            <a:ext cx="11460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D1D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Box 47"/>
          <p:cNvSpPr txBox="1">
            <a:spLocks noChangeArrowheads="1"/>
          </p:cNvSpPr>
          <p:nvPr userDrawn="1"/>
        </p:nvSpPr>
        <p:spPr bwMode="auto">
          <a:xfrm>
            <a:off x="5149014" y="6583680"/>
            <a:ext cx="278954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fontAlgn="base" hangingPunct="0">
              <a:spcAft>
                <a:spcPct val="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cs typeface="Arial" charset="0"/>
              </a:rPr>
              <a:t>© 2017 Electric Power Research Institute, Inc. All rights reserved.</a:t>
            </a:r>
            <a:endParaRPr lang="en-US" sz="7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9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73038" indent="-1730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28600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2pPr>
      <a:lvl3pPr marL="798513" indent="-16668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196975" indent="-223838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1487488" indent="-174625" algn="l" rtl="0" eaLnBrk="1" fontAlgn="base" hangingPunct="1">
        <a:lnSpc>
          <a:spcPct val="100000"/>
        </a:lnSpc>
        <a:spcBef>
          <a:spcPct val="0"/>
        </a:spcBef>
        <a:spcAft>
          <a:spcPts val="600"/>
        </a:spcAft>
        <a:buClr>
          <a:schemeClr val="tx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19446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6pPr>
      <a:lvl7pPr marL="24018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7pPr>
      <a:lvl8pPr marL="28590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8pPr>
      <a:lvl9pPr marL="3316288" indent="-17462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 sz="2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E0495-46A6-4861-8DF4-F06675AB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2CF4D-9D33-48EA-B636-35910E74CC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7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76200"/>
            <a:ext cx="11379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533400"/>
            <a:ext cx="11379200" cy="579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06400" y="6400800"/>
            <a:ext cx="11399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06400" y="533400"/>
            <a:ext cx="11399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19607b_GM_BM_BlueDimensional.png" descr="G:\19607b_GM_BM_BlueDimensiona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4" y="6402055"/>
            <a:ext cx="469232" cy="413894"/>
          </a:xfrm>
          <a:prstGeom prst="rect">
            <a:avLst/>
          </a:prstGeom>
          <a:noFill/>
          <a:effectLst>
            <a:reflection stA="52000" endA="300" endPos="0" dir="5400000" sy="-100000" algn="bl" rotWithShape="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042400" y="6427075"/>
            <a:ext cx="27432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Slide </a:t>
            </a:r>
            <a:fld id="{F8D88AB0-3D1F-49D0-9F1F-1AB801FC2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0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</p:sldLayoutIdLst>
  <p:hf hdr="0" ftr="0" dt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3120" b="1">
          <a:solidFill>
            <a:srgbClr val="1E569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80"/>
        </a:lnSpc>
        <a:spcBef>
          <a:spcPct val="0"/>
        </a:spcBef>
        <a:spcAft>
          <a:spcPct val="0"/>
        </a:spcAft>
        <a:defRPr sz="2880" b="1">
          <a:solidFill>
            <a:srgbClr val="1E569F"/>
          </a:solidFill>
          <a:latin typeface="Arial Narrow" pitchFamily="34" charset="0"/>
        </a:defRPr>
      </a:lvl2pPr>
      <a:lvl3pPr algn="l" rtl="0" eaLnBrk="0" fontAlgn="base" hangingPunct="0">
        <a:lnSpc>
          <a:spcPts val="2880"/>
        </a:lnSpc>
        <a:spcBef>
          <a:spcPct val="0"/>
        </a:spcBef>
        <a:spcAft>
          <a:spcPct val="0"/>
        </a:spcAft>
        <a:defRPr sz="2880" b="1">
          <a:solidFill>
            <a:srgbClr val="1E569F"/>
          </a:solidFill>
          <a:latin typeface="Arial Narrow" pitchFamily="34" charset="0"/>
        </a:defRPr>
      </a:lvl3pPr>
      <a:lvl4pPr algn="l" rtl="0" eaLnBrk="0" fontAlgn="base" hangingPunct="0">
        <a:lnSpc>
          <a:spcPts val="2880"/>
        </a:lnSpc>
        <a:spcBef>
          <a:spcPct val="0"/>
        </a:spcBef>
        <a:spcAft>
          <a:spcPct val="0"/>
        </a:spcAft>
        <a:defRPr sz="2880" b="1">
          <a:solidFill>
            <a:srgbClr val="1E569F"/>
          </a:solidFill>
          <a:latin typeface="Arial Narrow" pitchFamily="34" charset="0"/>
        </a:defRPr>
      </a:lvl4pPr>
      <a:lvl5pPr algn="l" rtl="0" eaLnBrk="0" fontAlgn="base" hangingPunct="0">
        <a:lnSpc>
          <a:spcPts val="2880"/>
        </a:lnSpc>
        <a:spcBef>
          <a:spcPct val="0"/>
        </a:spcBef>
        <a:spcAft>
          <a:spcPct val="0"/>
        </a:spcAft>
        <a:defRPr sz="2880" b="1">
          <a:solidFill>
            <a:srgbClr val="1E569F"/>
          </a:solidFill>
          <a:latin typeface="Arial Narrow" pitchFamily="34" charset="0"/>
        </a:defRPr>
      </a:lvl5pPr>
      <a:lvl6pPr marL="548640" algn="l" rtl="0" eaLnBrk="0" fontAlgn="base" hangingPunct="0">
        <a:lnSpc>
          <a:spcPts val="2880"/>
        </a:lnSpc>
        <a:spcBef>
          <a:spcPct val="0"/>
        </a:spcBef>
        <a:spcAft>
          <a:spcPct val="0"/>
        </a:spcAft>
        <a:defRPr sz="2880" b="1">
          <a:solidFill>
            <a:srgbClr val="1E569F"/>
          </a:solidFill>
          <a:latin typeface="Arial Narrow" pitchFamily="34" charset="0"/>
        </a:defRPr>
      </a:lvl6pPr>
      <a:lvl7pPr marL="1097280" algn="l" rtl="0" eaLnBrk="0" fontAlgn="base" hangingPunct="0">
        <a:lnSpc>
          <a:spcPts val="2880"/>
        </a:lnSpc>
        <a:spcBef>
          <a:spcPct val="0"/>
        </a:spcBef>
        <a:spcAft>
          <a:spcPct val="0"/>
        </a:spcAft>
        <a:defRPr sz="2880" b="1">
          <a:solidFill>
            <a:srgbClr val="1E569F"/>
          </a:solidFill>
          <a:latin typeface="Arial Narrow" pitchFamily="34" charset="0"/>
        </a:defRPr>
      </a:lvl7pPr>
      <a:lvl8pPr marL="1645920" algn="l" rtl="0" eaLnBrk="0" fontAlgn="base" hangingPunct="0">
        <a:lnSpc>
          <a:spcPts val="2880"/>
        </a:lnSpc>
        <a:spcBef>
          <a:spcPct val="0"/>
        </a:spcBef>
        <a:spcAft>
          <a:spcPct val="0"/>
        </a:spcAft>
        <a:defRPr sz="2880" b="1">
          <a:solidFill>
            <a:srgbClr val="1E569F"/>
          </a:solidFill>
          <a:latin typeface="Arial Narrow" pitchFamily="34" charset="0"/>
        </a:defRPr>
      </a:lvl8pPr>
      <a:lvl9pPr marL="2194560" algn="l" rtl="0" eaLnBrk="0" fontAlgn="base" hangingPunct="0">
        <a:lnSpc>
          <a:spcPts val="2880"/>
        </a:lnSpc>
        <a:spcBef>
          <a:spcPct val="0"/>
        </a:spcBef>
        <a:spcAft>
          <a:spcPct val="0"/>
        </a:spcAft>
        <a:defRPr sz="2880" b="1">
          <a:solidFill>
            <a:srgbClr val="1E569F"/>
          </a:solidFill>
          <a:latin typeface="Arial Narrow" pitchFamily="34" charset="0"/>
        </a:defRPr>
      </a:lvl9pPr>
    </p:titleStyle>
    <p:bodyStyle>
      <a:lvl1pPr marL="278130" indent="-278130" algn="just" rtl="0" eaLnBrk="0" fontAlgn="base" hangingPunct="0">
        <a:spcBef>
          <a:spcPct val="20000"/>
        </a:spcBef>
        <a:spcAft>
          <a:spcPct val="0"/>
        </a:spcAft>
        <a:buClr>
          <a:srgbClr val="1E569F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0086" indent="-264796" algn="just" rtl="0" eaLnBrk="0" fontAlgn="base" hangingPunct="0">
        <a:spcBef>
          <a:spcPct val="20000"/>
        </a:spcBef>
        <a:spcAft>
          <a:spcPct val="0"/>
        </a:spcAft>
        <a:buClr>
          <a:srgbClr val="1E569F"/>
        </a:buClr>
        <a:buSzPct val="100000"/>
        <a:buChar char="–"/>
        <a:defRPr sz="2160">
          <a:solidFill>
            <a:schemeClr val="tx1"/>
          </a:solidFill>
          <a:latin typeface="+mn-lt"/>
        </a:defRPr>
      </a:lvl2pPr>
      <a:lvl3pPr marL="1097280" indent="-280036" algn="just" rtl="0" eaLnBrk="0" fontAlgn="base" hangingPunct="0">
        <a:spcBef>
          <a:spcPct val="20000"/>
        </a:spcBef>
        <a:spcAft>
          <a:spcPct val="0"/>
        </a:spcAft>
        <a:buClr>
          <a:srgbClr val="1E569F"/>
        </a:buClr>
        <a:buSzPct val="100000"/>
        <a:buFont typeface="Wingdings" pitchFamily="2" charset="2"/>
        <a:buChar char="§"/>
        <a:defRPr sz="1920">
          <a:solidFill>
            <a:schemeClr val="tx1"/>
          </a:solidFill>
          <a:latin typeface="+mn-lt"/>
        </a:defRPr>
      </a:lvl3pPr>
      <a:lvl4pPr marL="1514476" indent="-280036" algn="just" rtl="0" eaLnBrk="0" fontAlgn="base" hangingPunct="0">
        <a:spcBef>
          <a:spcPct val="20000"/>
        </a:spcBef>
        <a:spcAft>
          <a:spcPct val="0"/>
        </a:spcAft>
        <a:buClr>
          <a:srgbClr val="1E569F"/>
        </a:buClr>
        <a:buSzPct val="100000"/>
        <a:buFont typeface="Wingdings" pitchFamily="2" charset="2"/>
        <a:buChar char="Ø"/>
        <a:defRPr sz="1680">
          <a:solidFill>
            <a:schemeClr val="tx1"/>
          </a:solidFill>
          <a:latin typeface="+mn-lt"/>
        </a:defRPr>
      </a:lvl4pPr>
      <a:lvl5pPr marL="1914526" indent="-260986" algn="just" rtl="0" eaLnBrk="0" fontAlgn="base" hangingPunct="0">
        <a:spcBef>
          <a:spcPct val="20000"/>
        </a:spcBef>
        <a:spcAft>
          <a:spcPct val="0"/>
        </a:spcAft>
        <a:buClr>
          <a:srgbClr val="1E569F"/>
        </a:buClr>
        <a:buSzPct val="100000"/>
        <a:buChar char="»"/>
        <a:defRPr sz="1440">
          <a:solidFill>
            <a:schemeClr val="tx1"/>
          </a:solidFill>
          <a:latin typeface="+mn-lt"/>
        </a:defRPr>
      </a:lvl5pPr>
      <a:lvl6pPr marL="2463166" indent="-260986" algn="l" rtl="0" eaLnBrk="0" fontAlgn="base" hangingPunct="0">
        <a:spcBef>
          <a:spcPct val="20000"/>
        </a:spcBef>
        <a:spcAft>
          <a:spcPct val="0"/>
        </a:spcAft>
        <a:buClr>
          <a:srgbClr val="1E569F"/>
        </a:buClr>
        <a:buSzPct val="100000"/>
        <a:buChar char="»"/>
        <a:defRPr sz="1920">
          <a:solidFill>
            <a:schemeClr val="tx1"/>
          </a:solidFill>
          <a:latin typeface="+mn-lt"/>
        </a:defRPr>
      </a:lvl6pPr>
      <a:lvl7pPr marL="3011806" indent="-260986" algn="l" rtl="0" eaLnBrk="0" fontAlgn="base" hangingPunct="0">
        <a:spcBef>
          <a:spcPct val="20000"/>
        </a:spcBef>
        <a:spcAft>
          <a:spcPct val="0"/>
        </a:spcAft>
        <a:buClr>
          <a:srgbClr val="1E569F"/>
        </a:buClr>
        <a:buSzPct val="100000"/>
        <a:buChar char="»"/>
        <a:defRPr sz="1920">
          <a:solidFill>
            <a:schemeClr val="tx1"/>
          </a:solidFill>
          <a:latin typeface="+mn-lt"/>
        </a:defRPr>
      </a:lvl7pPr>
      <a:lvl8pPr marL="3560446" indent="-260986" algn="l" rtl="0" eaLnBrk="0" fontAlgn="base" hangingPunct="0">
        <a:spcBef>
          <a:spcPct val="20000"/>
        </a:spcBef>
        <a:spcAft>
          <a:spcPct val="0"/>
        </a:spcAft>
        <a:buClr>
          <a:srgbClr val="1E569F"/>
        </a:buClr>
        <a:buSzPct val="100000"/>
        <a:buChar char="»"/>
        <a:defRPr sz="1920">
          <a:solidFill>
            <a:schemeClr val="tx1"/>
          </a:solidFill>
          <a:latin typeface="+mn-lt"/>
        </a:defRPr>
      </a:lvl8pPr>
      <a:lvl9pPr marL="4109086" indent="-260986" algn="l" rtl="0" eaLnBrk="0" fontAlgn="base" hangingPunct="0">
        <a:spcBef>
          <a:spcPct val="20000"/>
        </a:spcBef>
        <a:spcAft>
          <a:spcPct val="0"/>
        </a:spcAft>
        <a:buClr>
          <a:srgbClr val="1E569F"/>
        </a:buClr>
        <a:buSzPct val="100000"/>
        <a:buChar char="»"/>
        <a:defRPr sz="192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0083" y="336767"/>
            <a:ext cx="10108124" cy="768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081" y="1355126"/>
            <a:ext cx="11511840" cy="4525963"/>
          </a:xfrm>
          <a:prstGeom prst="rect">
            <a:avLst/>
          </a:prstGeom>
        </p:spPr>
        <p:txBody>
          <a:bodyPr vert="horz" lIns="130577" tIns="65289" rIns="130577" bIns="652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371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xStyles>
    <p:titleStyle>
      <a:lvl1pPr algn="l" defTabSz="408055" rtl="0" eaLnBrk="1" latinLnBrk="0" hangingPunct="1">
        <a:spcBef>
          <a:spcPct val="0"/>
        </a:spcBef>
        <a:buNone/>
        <a:defRPr sz="3063" b="0" i="0" kern="1200">
          <a:solidFill>
            <a:srgbClr val="393C40"/>
          </a:solidFill>
          <a:latin typeface="Louis Bold Italic" panose="02000000000000000000" pitchFamily="2" charset="0"/>
          <a:ea typeface="+mj-ea"/>
          <a:cs typeface="Louis Bold Italic" panose="02000000000000000000" pitchFamily="2" charset="0"/>
        </a:defRPr>
      </a:lvl1pPr>
    </p:titleStyle>
    <p:bodyStyle>
      <a:lvl1pPr marL="217237" indent="-217237" algn="l" defTabSz="408055" rtl="0" eaLnBrk="1" latinLnBrk="0" hangingPunct="1">
        <a:spcBef>
          <a:spcPct val="20000"/>
        </a:spcBef>
        <a:buClr>
          <a:srgbClr val="E1B334"/>
        </a:buClr>
        <a:buFont typeface="Lucida Grande"/>
        <a:buChar char="■"/>
        <a:defRPr sz="2000" i="0" kern="1200">
          <a:solidFill>
            <a:srgbClr val="393C40"/>
          </a:solidFill>
          <a:latin typeface="Louis Bold Italic" panose="02000000000000000000" pitchFamily="2" charset="0"/>
          <a:ea typeface="+mn-ea"/>
          <a:cs typeface="Louis Bold Italic" panose="02000000000000000000" pitchFamily="2" charset="0"/>
        </a:defRPr>
      </a:lvl1pPr>
      <a:lvl2pPr marL="425545" indent="-141848" algn="l" defTabSz="408055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71747A"/>
          </a:solidFill>
          <a:latin typeface="Louis Bold"/>
          <a:ea typeface="+mn-ea"/>
          <a:cs typeface="Louis Bold"/>
        </a:defRPr>
      </a:lvl2pPr>
      <a:lvl3pPr marL="610048" indent="-184502" algn="l" defTabSz="408055" rtl="0" eaLnBrk="1" latinLnBrk="0" hangingPunct="1">
        <a:spcBef>
          <a:spcPct val="20000"/>
        </a:spcBef>
        <a:buFont typeface="Lucida Grande"/>
        <a:buChar char="-"/>
        <a:defRPr sz="1250" kern="1200">
          <a:solidFill>
            <a:srgbClr val="71747A"/>
          </a:solidFill>
          <a:latin typeface="Louis Bold"/>
          <a:ea typeface="+mn-ea"/>
          <a:cs typeface="Louis Bold"/>
        </a:defRPr>
      </a:lvl3pPr>
      <a:lvl4pPr marL="1428191" indent="-204027" algn="l" defTabSz="408055" rtl="0" eaLnBrk="1" latinLnBrk="0" hangingPunct="1">
        <a:spcBef>
          <a:spcPct val="20000"/>
        </a:spcBef>
        <a:buFont typeface="Arial"/>
        <a:buChar char="–"/>
        <a:defRPr sz="1125" kern="1200">
          <a:solidFill>
            <a:srgbClr val="393C40"/>
          </a:solidFill>
          <a:latin typeface="Louis Bold"/>
          <a:ea typeface="+mn-ea"/>
          <a:cs typeface="Louis Bold"/>
        </a:defRPr>
      </a:lvl4pPr>
      <a:lvl5pPr marL="1836245" indent="-204027" algn="l" defTabSz="408055" rtl="0" eaLnBrk="1" latinLnBrk="0" hangingPunct="1">
        <a:spcBef>
          <a:spcPct val="20000"/>
        </a:spcBef>
        <a:buFont typeface="Arial"/>
        <a:buChar char="»"/>
        <a:defRPr sz="1125" kern="1200">
          <a:solidFill>
            <a:srgbClr val="393C40"/>
          </a:solidFill>
          <a:latin typeface="Louis Bold"/>
          <a:ea typeface="+mn-ea"/>
          <a:cs typeface="Louis Bold"/>
        </a:defRPr>
      </a:lvl5pPr>
      <a:lvl6pPr marL="2244300" indent="-204027" algn="l" defTabSz="408055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652355" indent="-204027" algn="l" defTabSz="408055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060409" indent="-204027" algn="l" defTabSz="408055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468463" indent="-204027" algn="l" defTabSz="408055" rtl="0" eaLnBrk="1" latinLnBrk="0" hangingPunct="1">
        <a:spcBef>
          <a:spcPct val="20000"/>
        </a:spcBef>
        <a:buFont typeface="Arial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05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08055" algn="l" defTabSz="40805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6109" algn="l" defTabSz="40805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24164" algn="l" defTabSz="40805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32218" algn="l" defTabSz="40805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0274" algn="l" defTabSz="40805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48327" algn="l" defTabSz="40805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56382" algn="l" defTabSz="40805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264437" algn="l" defTabSz="40805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3"/>
            <a:ext cx="12192000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4" y="28157"/>
            <a:ext cx="8656082" cy="1143000"/>
          </a:xfrm>
          <a:prstGeom prst="rect">
            <a:avLst/>
          </a:prstGeom>
        </p:spPr>
        <p:txBody>
          <a:bodyPr vert="horz" lIns="91389" tIns="45697" rIns="91389" bIns="4569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409383"/>
            <a:ext cx="11058002" cy="4911911"/>
          </a:xfrm>
          <a:prstGeom prst="rect">
            <a:avLst/>
          </a:prstGeom>
        </p:spPr>
        <p:txBody>
          <a:bodyPr vert="horz" lIns="91389" tIns="45697" rIns="91389" bIns="456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9936" y="6356361"/>
            <a:ext cx="399395" cy="365125"/>
          </a:xfrm>
          <a:prstGeom prst="rect">
            <a:avLst/>
          </a:prstGeom>
        </p:spPr>
        <p:txBody>
          <a:bodyPr vert="horz" lIns="91389" tIns="45697" rIns="91389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177"/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 defTabSz="609177"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" y="6581002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177"/>
            <a:r>
              <a:rPr lang="en-US" sz="1200" dirty="0">
                <a:solidFill>
                  <a:srgbClr val="84878D"/>
                </a:solidFill>
              </a:rPr>
              <a:t>GM CONFIDENTIAL</a:t>
            </a:r>
          </a:p>
        </p:txBody>
      </p:sp>
    </p:spTree>
    <p:extLst>
      <p:ext uri="{BB962C8B-B14F-4D97-AF65-F5344CB8AC3E}">
        <p14:creationId xmlns:p14="http://schemas.microsoft.com/office/powerpoint/2010/main" val="46928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hf hdr="0" ftr="0" dt="0"/>
  <p:txStyles>
    <p:titleStyle>
      <a:lvl1pPr algn="l" defTabSz="913921" rtl="0" eaLnBrk="1" latinLnBrk="0" hangingPunct="1">
        <a:lnSpc>
          <a:spcPct val="8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066" indent="-230066" algn="l" defTabSz="913921" rtl="0" eaLnBrk="1" latinLnBrk="0" hangingPunct="1">
        <a:lnSpc>
          <a:spcPct val="93000"/>
        </a:lnSpc>
        <a:spcBef>
          <a:spcPts val="6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2" indent="-285602" algn="l" defTabSz="913921" rtl="0" eaLnBrk="1" latinLnBrk="0" hangingPunct="1">
        <a:lnSpc>
          <a:spcPct val="93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00" indent="-228480" algn="l" defTabSz="913921" rtl="0" eaLnBrk="1" latinLnBrk="0" hangingPunct="1">
        <a:lnSpc>
          <a:spcPct val="93000"/>
        </a:lnSpc>
        <a:spcBef>
          <a:spcPts val="600"/>
        </a:spcBef>
        <a:buFontTx/>
        <a:buBlip>
          <a:blip r:embed="rId13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3" indent="-228480" algn="l" defTabSz="913921" rtl="0" eaLnBrk="1" latinLnBrk="0" hangingPunct="1">
        <a:lnSpc>
          <a:spcPct val="93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23" indent="-228480" algn="l" defTabSz="913921" rtl="0" eaLnBrk="1" latinLnBrk="0" hangingPunct="1">
        <a:lnSpc>
          <a:spcPct val="93000"/>
        </a:lnSpc>
        <a:spcBef>
          <a:spcPts val="6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83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3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8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67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7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1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0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5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5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64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4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85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4" y="28157"/>
            <a:ext cx="8656082" cy="1143000"/>
          </a:xfrm>
          <a:prstGeom prst="rect">
            <a:avLst/>
          </a:prstGeom>
        </p:spPr>
        <p:txBody>
          <a:bodyPr vert="horz" lIns="91389" tIns="45697" rIns="91389" bIns="4569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409383"/>
            <a:ext cx="11058002" cy="4911911"/>
          </a:xfrm>
          <a:prstGeom prst="rect">
            <a:avLst/>
          </a:prstGeom>
        </p:spPr>
        <p:txBody>
          <a:bodyPr vert="horz" lIns="91389" tIns="45697" rIns="91389" bIns="456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9936" y="6356361"/>
            <a:ext cx="399395" cy="365125"/>
          </a:xfrm>
          <a:prstGeom prst="rect">
            <a:avLst/>
          </a:prstGeom>
        </p:spPr>
        <p:txBody>
          <a:bodyPr vert="horz" lIns="91389" tIns="45697" rIns="91389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177"/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 defTabSz="609177"/>
              <a:t>‹#›</a:t>
            </a:fld>
            <a:endParaRPr lang="en-US" dirty="0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hf hdr="0" ftr="0" dt="0"/>
  <p:txStyles>
    <p:titleStyle>
      <a:lvl1pPr algn="l" defTabSz="913921" rtl="0" eaLnBrk="1" latinLnBrk="0" hangingPunct="1">
        <a:lnSpc>
          <a:spcPct val="8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066" indent="-230066" algn="l" defTabSz="913921" rtl="0" eaLnBrk="1" latinLnBrk="0" hangingPunct="1">
        <a:lnSpc>
          <a:spcPct val="93000"/>
        </a:lnSpc>
        <a:spcBef>
          <a:spcPts val="6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2" indent="-285602" algn="l" defTabSz="913921" rtl="0" eaLnBrk="1" latinLnBrk="0" hangingPunct="1">
        <a:lnSpc>
          <a:spcPct val="93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00" indent="-228480" algn="l" defTabSz="913921" rtl="0" eaLnBrk="1" latinLnBrk="0" hangingPunct="1">
        <a:lnSpc>
          <a:spcPct val="93000"/>
        </a:lnSpc>
        <a:spcBef>
          <a:spcPts val="600"/>
        </a:spcBef>
        <a:buFontTx/>
        <a:buBlip>
          <a:blip r:embed="rId13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3" indent="-228480" algn="l" defTabSz="913921" rtl="0" eaLnBrk="1" latinLnBrk="0" hangingPunct="1">
        <a:lnSpc>
          <a:spcPct val="93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23" indent="-228480" algn="l" defTabSz="913921" rtl="0" eaLnBrk="1" latinLnBrk="0" hangingPunct="1">
        <a:lnSpc>
          <a:spcPct val="93000"/>
        </a:lnSpc>
        <a:spcBef>
          <a:spcPts val="6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83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3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8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67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7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1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0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5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5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64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4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85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75218" y="659076"/>
            <a:ext cx="10841567" cy="531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70560" y="1254715"/>
            <a:ext cx="10838688" cy="4700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035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3" r:id="rId13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800" b="1">
          <a:solidFill>
            <a:srgbClr val="195A7A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142D48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142D48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142D48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142D48"/>
          </a:solidFill>
          <a:latin typeface="Arial" charset="0"/>
          <a:ea typeface="ＭＳ Ｐゴシック" pitchFamily="34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142D48"/>
          </a:solidFill>
          <a:latin typeface="Arial" charset="0"/>
          <a:ea typeface="MS PGothic" pitchFamily="34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142D48"/>
          </a:solidFill>
          <a:latin typeface="Arial" charset="0"/>
          <a:ea typeface="MS PGothic" pitchFamily="34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142D48"/>
          </a:solidFill>
          <a:latin typeface="Arial" charset="0"/>
          <a:ea typeface="MS PGothic" pitchFamily="34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142D48"/>
          </a:solidFill>
          <a:latin typeface="Arial" charset="0"/>
          <a:ea typeface="MS PGothic" pitchFamily="34" charset="-128"/>
        </a:defRPr>
      </a:lvl9pPr>
    </p:titleStyle>
    <p:bodyStyle>
      <a:lvl1pPr marL="280988" indent="-280988" algn="l" rtl="0" eaLnBrk="0" fontAlgn="base" hangingPunct="0">
        <a:spcBef>
          <a:spcPts val="1400"/>
        </a:spcBef>
        <a:spcAft>
          <a:spcPct val="0"/>
        </a:spcAft>
        <a:buClr>
          <a:srgbClr val="698F00"/>
        </a:buClr>
        <a:buSzPct val="125000"/>
        <a:buFont typeface="Times" pitchFamily="18" charset="0"/>
        <a:buChar char="•"/>
        <a:defRPr sz="2800">
          <a:solidFill>
            <a:srgbClr val="142D48"/>
          </a:solidFill>
          <a:latin typeface="Arial" pitchFamily="34" charset="0"/>
          <a:ea typeface="+mn-ea"/>
          <a:cs typeface="+mn-cs"/>
        </a:defRPr>
      </a:lvl1pPr>
      <a:lvl2pPr marL="633413" indent="-293688" algn="l" rtl="0" eaLnBrk="0" fontAlgn="base" hangingPunct="0">
        <a:spcBef>
          <a:spcPts val="900"/>
        </a:spcBef>
        <a:spcAft>
          <a:spcPct val="0"/>
        </a:spcAft>
        <a:buChar char="–"/>
        <a:defRPr sz="2500">
          <a:solidFill>
            <a:srgbClr val="142D48"/>
          </a:solidFill>
          <a:latin typeface="Arial" pitchFamily="34" charset="0"/>
          <a:ea typeface="+mn-ea"/>
        </a:defRPr>
      </a:lvl2pPr>
      <a:lvl3pPr marL="914400" indent="-280988" algn="l" rtl="0" eaLnBrk="0" fontAlgn="base" hangingPunct="0">
        <a:spcBef>
          <a:spcPts val="500"/>
        </a:spcBef>
        <a:spcAft>
          <a:spcPct val="0"/>
        </a:spcAft>
        <a:buChar char="–"/>
        <a:defRPr sz="2200">
          <a:solidFill>
            <a:srgbClr val="142D48"/>
          </a:solidFill>
          <a:latin typeface="Arial" pitchFamily="34" charset="0"/>
          <a:ea typeface="+mn-ea"/>
        </a:defRPr>
      </a:lvl3pPr>
      <a:lvl4pPr marL="1149350" indent="-234950" algn="l" rtl="0" eaLnBrk="0" fontAlgn="base" hangingPunct="0">
        <a:spcBef>
          <a:spcPts val="500"/>
        </a:spcBef>
        <a:spcAft>
          <a:spcPct val="0"/>
        </a:spcAft>
        <a:buChar char="–"/>
        <a:defRPr sz="2000">
          <a:solidFill>
            <a:srgbClr val="142D48"/>
          </a:solidFill>
          <a:latin typeface="Arial" pitchFamily="34" charset="0"/>
          <a:ea typeface="+mn-ea"/>
        </a:defRPr>
      </a:lvl4pPr>
      <a:lvl5pPr marL="1371600" indent="-222250" algn="l" rtl="0" eaLnBrk="0" fontAlgn="base" hangingPunct="0">
        <a:spcBef>
          <a:spcPts val="500"/>
        </a:spcBef>
        <a:spcAft>
          <a:spcPct val="0"/>
        </a:spcAft>
        <a:buChar char="–"/>
        <a:defRPr sz="1800">
          <a:solidFill>
            <a:srgbClr val="142D48"/>
          </a:solidFill>
          <a:latin typeface="Arial" pitchFamily="34" charset="0"/>
          <a:ea typeface="+mn-ea"/>
        </a:defRPr>
      </a:lvl5pPr>
      <a:lvl6pPr marL="2514600" indent="-228600" algn="l" rtl="0" fontAlgn="base">
        <a:lnSpc>
          <a:spcPct val="80000"/>
        </a:lnSpc>
        <a:spcBef>
          <a:spcPct val="25000"/>
        </a:spcBef>
        <a:spcAft>
          <a:spcPct val="25000"/>
        </a:spcAft>
        <a:buChar char="–"/>
        <a:defRPr sz="2600">
          <a:solidFill>
            <a:srgbClr val="142D48"/>
          </a:solidFill>
          <a:latin typeface="+mn-lt"/>
          <a:ea typeface="+mn-ea"/>
        </a:defRPr>
      </a:lvl6pPr>
      <a:lvl7pPr marL="2971800" indent="-228600" algn="l" rtl="0" fontAlgn="base">
        <a:lnSpc>
          <a:spcPct val="80000"/>
        </a:lnSpc>
        <a:spcBef>
          <a:spcPct val="25000"/>
        </a:spcBef>
        <a:spcAft>
          <a:spcPct val="25000"/>
        </a:spcAft>
        <a:buChar char="–"/>
        <a:defRPr sz="2600">
          <a:solidFill>
            <a:srgbClr val="142D48"/>
          </a:solidFill>
          <a:latin typeface="+mn-lt"/>
          <a:ea typeface="+mn-ea"/>
        </a:defRPr>
      </a:lvl7pPr>
      <a:lvl8pPr marL="3429000" indent="-228600" algn="l" rtl="0" fontAlgn="base">
        <a:lnSpc>
          <a:spcPct val="80000"/>
        </a:lnSpc>
        <a:spcBef>
          <a:spcPct val="25000"/>
        </a:spcBef>
        <a:spcAft>
          <a:spcPct val="25000"/>
        </a:spcAft>
        <a:buChar char="–"/>
        <a:defRPr sz="2600">
          <a:solidFill>
            <a:srgbClr val="142D48"/>
          </a:solidFill>
          <a:latin typeface="+mn-lt"/>
          <a:ea typeface="+mn-ea"/>
        </a:defRPr>
      </a:lvl8pPr>
      <a:lvl9pPr marL="3886200" indent="-228600" algn="l" rtl="0" fontAlgn="base">
        <a:lnSpc>
          <a:spcPct val="80000"/>
        </a:lnSpc>
        <a:spcBef>
          <a:spcPct val="25000"/>
        </a:spcBef>
        <a:spcAft>
          <a:spcPct val="25000"/>
        </a:spcAft>
        <a:buChar char="–"/>
        <a:defRPr sz="2600">
          <a:solidFill>
            <a:srgbClr val="142D48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4" y="28157"/>
            <a:ext cx="8656082" cy="1143000"/>
          </a:xfrm>
          <a:prstGeom prst="rect">
            <a:avLst/>
          </a:prstGeom>
        </p:spPr>
        <p:txBody>
          <a:bodyPr vert="horz" lIns="91389" tIns="45697" rIns="91389" bIns="4569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409383"/>
            <a:ext cx="11058002" cy="4911911"/>
          </a:xfrm>
          <a:prstGeom prst="rect">
            <a:avLst/>
          </a:prstGeom>
        </p:spPr>
        <p:txBody>
          <a:bodyPr vert="horz" lIns="91389" tIns="45697" rIns="91389" bIns="456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9936" y="6356361"/>
            <a:ext cx="399395" cy="365125"/>
          </a:xfrm>
          <a:prstGeom prst="rect">
            <a:avLst/>
          </a:prstGeom>
        </p:spPr>
        <p:txBody>
          <a:bodyPr vert="horz" lIns="91389" tIns="45697" rIns="91389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177"/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 defTabSz="609177"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177"/>
            <a:r>
              <a:rPr lang="en-US">
                <a:solidFill>
                  <a:srgbClr val="4A4D52">
                    <a:tint val="75000"/>
                  </a:srgbClr>
                </a:solidFill>
              </a:rPr>
              <a:t>GM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128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hf hdr="0" dt="0"/>
  <p:txStyles>
    <p:titleStyle>
      <a:lvl1pPr algn="l" defTabSz="913921" rtl="0" eaLnBrk="1" latinLnBrk="0" hangingPunct="1">
        <a:lnSpc>
          <a:spcPct val="8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066" indent="-230066" algn="l" defTabSz="913921" rtl="0" eaLnBrk="1" latinLnBrk="0" hangingPunct="1">
        <a:lnSpc>
          <a:spcPct val="93000"/>
        </a:lnSpc>
        <a:spcBef>
          <a:spcPts val="6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2" indent="-285602" algn="l" defTabSz="913921" rtl="0" eaLnBrk="1" latinLnBrk="0" hangingPunct="1">
        <a:lnSpc>
          <a:spcPct val="93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00" indent="-228480" algn="l" defTabSz="913921" rtl="0" eaLnBrk="1" latinLnBrk="0" hangingPunct="1">
        <a:lnSpc>
          <a:spcPct val="93000"/>
        </a:lnSpc>
        <a:spcBef>
          <a:spcPts val="600"/>
        </a:spcBef>
        <a:buFontTx/>
        <a:buBlip>
          <a:blip r:embed="rId16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3" indent="-228480" algn="l" defTabSz="913921" rtl="0" eaLnBrk="1" latinLnBrk="0" hangingPunct="1">
        <a:lnSpc>
          <a:spcPct val="93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23" indent="-228480" algn="l" defTabSz="913921" rtl="0" eaLnBrk="1" latinLnBrk="0" hangingPunct="1">
        <a:lnSpc>
          <a:spcPct val="93000"/>
        </a:lnSpc>
        <a:spcBef>
          <a:spcPts val="600"/>
        </a:spcBef>
        <a:buFontTx/>
        <a:buBlip>
          <a:blip r:embed="rId1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83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3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8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67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7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1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0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5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5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64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4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85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4" y="28157"/>
            <a:ext cx="8656082" cy="1143000"/>
          </a:xfrm>
          <a:prstGeom prst="rect">
            <a:avLst/>
          </a:prstGeom>
        </p:spPr>
        <p:txBody>
          <a:bodyPr vert="horz" lIns="91389" tIns="45697" rIns="91389" bIns="4569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409383"/>
            <a:ext cx="11058002" cy="4911911"/>
          </a:xfrm>
          <a:prstGeom prst="rect">
            <a:avLst/>
          </a:prstGeom>
        </p:spPr>
        <p:txBody>
          <a:bodyPr vert="horz" lIns="91389" tIns="45697" rIns="91389" bIns="456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9936" y="6356361"/>
            <a:ext cx="399395" cy="365125"/>
          </a:xfrm>
          <a:prstGeom prst="rect">
            <a:avLst/>
          </a:prstGeom>
        </p:spPr>
        <p:txBody>
          <a:bodyPr vert="horz" lIns="91389" tIns="45697" rIns="91389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177"/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 defTabSz="609177"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3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</p:sldLayoutIdLst>
  <p:hf hdr="0" ftr="0" dt="0"/>
  <p:txStyles>
    <p:titleStyle>
      <a:lvl1pPr algn="l" defTabSz="913921" rtl="0" eaLnBrk="1" latinLnBrk="0" hangingPunct="1">
        <a:lnSpc>
          <a:spcPct val="8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066" indent="-230066" algn="l" defTabSz="913921" rtl="0" eaLnBrk="1" latinLnBrk="0" hangingPunct="1">
        <a:lnSpc>
          <a:spcPct val="93000"/>
        </a:lnSpc>
        <a:spcBef>
          <a:spcPts val="6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62" indent="-285602" algn="l" defTabSz="913921" rtl="0" eaLnBrk="1" latinLnBrk="0" hangingPunct="1">
        <a:lnSpc>
          <a:spcPct val="93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00" indent="-228480" algn="l" defTabSz="913921" rtl="0" eaLnBrk="1" latinLnBrk="0" hangingPunct="1">
        <a:lnSpc>
          <a:spcPct val="93000"/>
        </a:lnSpc>
        <a:spcBef>
          <a:spcPts val="600"/>
        </a:spcBef>
        <a:buFontTx/>
        <a:buBlip>
          <a:blip r:embed="rId13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63" indent="-228480" algn="l" defTabSz="913921" rtl="0" eaLnBrk="1" latinLnBrk="0" hangingPunct="1">
        <a:lnSpc>
          <a:spcPct val="93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23" indent="-228480" algn="l" defTabSz="913921" rtl="0" eaLnBrk="1" latinLnBrk="0" hangingPunct="1">
        <a:lnSpc>
          <a:spcPct val="93000"/>
        </a:lnSpc>
        <a:spcBef>
          <a:spcPts val="6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83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3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8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67" indent="-228480" algn="l" defTabSz="9139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7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1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0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5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5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64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4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85" algn="l" defTabSz="91392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7969" y="571503"/>
            <a:ext cx="10189633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45720" tIns="0" rIns="45720" bIns="91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7969" y="1417639"/>
            <a:ext cx="10189633" cy="23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45720" tIns="91440" rIns="45720" bIns="91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1899" name="Text Box 11"/>
          <p:cNvSpPr txBox="1">
            <a:spLocks noChangeArrowheads="1"/>
          </p:cNvSpPr>
          <p:nvPr userDrawn="1"/>
        </p:nvSpPr>
        <p:spPr bwMode="auto">
          <a:xfrm>
            <a:off x="11582400" y="6400803"/>
            <a:ext cx="60960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750">
              <a:solidFill>
                <a:srgbClr val="FFFFFF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919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5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50" b="1" i="1">
          <a:solidFill>
            <a:schemeClr val="tx2"/>
          </a:solidFill>
          <a:latin typeface="GM Sans Regular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50" b="1" i="1">
          <a:solidFill>
            <a:schemeClr val="tx2"/>
          </a:solidFill>
          <a:latin typeface="GM Sans Regular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50" b="1" i="1">
          <a:solidFill>
            <a:schemeClr val="tx2"/>
          </a:solidFill>
          <a:latin typeface="GM Sans Regular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50" b="1" i="1">
          <a:solidFill>
            <a:schemeClr val="tx2"/>
          </a:solidFill>
          <a:latin typeface="GM Sans Regular" pitchFamily="2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 b="1" i="1">
          <a:solidFill>
            <a:schemeClr val="tx2"/>
          </a:solidFill>
          <a:latin typeface="GM Sans Regular" pitchFamily="2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 b="1" i="1">
          <a:solidFill>
            <a:schemeClr val="tx2"/>
          </a:solidFill>
          <a:latin typeface="GM Sans Regular" pitchFamily="2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 b="1" i="1">
          <a:solidFill>
            <a:schemeClr val="tx2"/>
          </a:solidFill>
          <a:latin typeface="GM Sans Regular" pitchFamily="2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 b="1" i="1">
          <a:solidFill>
            <a:schemeClr val="tx2"/>
          </a:solidFill>
          <a:latin typeface="GM Sans Regular" pitchFamily="2" charset="0"/>
        </a:defRPr>
      </a:lvl9pPr>
    </p:titleStyle>
    <p:bodyStyle>
      <a:lvl1pPr marL="300038" indent="-300038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n"/>
        <a:defRPr sz="255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5717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Font typeface="GM Sans Regular" pitchFamily="2" charset="0"/>
        <a:buChar char="●"/>
        <a:defRPr sz="2550">
          <a:solidFill>
            <a:schemeClr val="tx1"/>
          </a:solidFill>
          <a:latin typeface="+mn-lt"/>
        </a:defRPr>
      </a:lvl2pPr>
      <a:lvl3pPr marL="942975" indent="-214313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GM Sans Regular" pitchFamily="2" charset="0"/>
        <a:buChar char="–"/>
        <a:defRPr sz="2100">
          <a:solidFill>
            <a:schemeClr val="tx1"/>
          </a:solidFill>
          <a:latin typeface="+mn-lt"/>
        </a:defRPr>
      </a:lvl3pPr>
      <a:lvl4pPr marL="1243013" indent="-214313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GM Sans Regular" pitchFamily="2" charset="0"/>
        <a:buChar char="–"/>
        <a:defRPr sz="2100">
          <a:solidFill>
            <a:schemeClr val="tx1"/>
          </a:solidFill>
          <a:latin typeface="+mn-lt"/>
        </a:defRPr>
      </a:lvl4pPr>
      <a:lvl5pPr marL="1543050" indent="-214313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Font typeface="GM Sans Regular" pitchFamily="2" charset="0"/>
        <a:buChar char="–"/>
        <a:defRPr sz="2100">
          <a:solidFill>
            <a:schemeClr val="tx1"/>
          </a:solidFill>
          <a:latin typeface="+mn-lt"/>
        </a:defRPr>
      </a:lvl5pPr>
      <a:lvl6pPr marL="1885950" indent="-214313" algn="l" rtl="0" fontAlgn="base">
        <a:spcBef>
          <a:spcPct val="25000"/>
        </a:spcBef>
        <a:spcAft>
          <a:spcPct val="0"/>
        </a:spcAft>
        <a:buClr>
          <a:schemeClr val="tx2"/>
        </a:buClr>
        <a:buFont typeface="GM Sans Regular" pitchFamily="2" charset="0"/>
        <a:buChar char="–"/>
        <a:defRPr sz="2100">
          <a:solidFill>
            <a:schemeClr val="tx1"/>
          </a:solidFill>
          <a:latin typeface="+mn-lt"/>
        </a:defRPr>
      </a:lvl6pPr>
      <a:lvl7pPr marL="2228850" indent="-214313" algn="l" rtl="0" fontAlgn="base">
        <a:spcBef>
          <a:spcPct val="25000"/>
        </a:spcBef>
        <a:spcAft>
          <a:spcPct val="0"/>
        </a:spcAft>
        <a:buClr>
          <a:schemeClr val="tx2"/>
        </a:buClr>
        <a:buFont typeface="GM Sans Regular" pitchFamily="2" charset="0"/>
        <a:buChar char="–"/>
        <a:defRPr sz="2100">
          <a:solidFill>
            <a:schemeClr val="tx1"/>
          </a:solidFill>
          <a:latin typeface="+mn-lt"/>
        </a:defRPr>
      </a:lvl7pPr>
      <a:lvl8pPr marL="2571750" indent="-214313" algn="l" rtl="0" fontAlgn="base">
        <a:spcBef>
          <a:spcPct val="25000"/>
        </a:spcBef>
        <a:spcAft>
          <a:spcPct val="0"/>
        </a:spcAft>
        <a:buClr>
          <a:schemeClr val="tx2"/>
        </a:buClr>
        <a:buFont typeface="GM Sans Regular" pitchFamily="2" charset="0"/>
        <a:buChar char="–"/>
        <a:defRPr sz="2100">
          <a:solidFill>
            <a:schemeClr val="tx1"/>
          </a:solidFill>
          <a:latin typeface="+mn-lt"/>
        </a:defRPr>
      </a:lvl8pPr>
      <a:lvl9pPr marL="2914650" indent="-214313" algn="l" rtl="0" fontAlgn="base">
        <a:spcBef>
          <a:spcPct val="25000"/>
        </a:spcBef>
        <a:spcAft>
          <a:spcPct val="0"/>
        </a:spcAft>
        <a:buClr>
          <a:schemeClr val="tx2"/>
        </a:buClr>
        <a:buFont typeface="GM Sans Regular" pitchFamily="2" charset="0"/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6" y="28157"/>
            <a:ext cx="8656084" cy="1143000"/>
          </a:xfrm>
          <a:prstGeom prst="rect">
            <a:avLst/>
          </a:prstGeom>
        </p:spPr>
        <p:txBody>
          <a:bodyPr vert="horz" lIns="91389" tIns="45697" rIns="91389" bIns="4569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409387"/>
            <a:ext cx="11058001" cy="4911911"/>
          </a:xfrm>
          <a:prstGeom prst="rect">
            <a:avLst/>
          </a:prstGeom>
        </p:spPr>
        <p:txBody>
          <a:bodyPr vert="horz" lIns="91389" tIns="45697" rIns="91389" bIns="456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9937" y="6356363"/>
            <a:ext cx="399395" cy="365125"/>
          </a:xfrm>
          <a:prstGeom prst="rect">
            <a:avLst/>
          </a:prstGeom>
        </p:spPr>
        <p:txBody>
          <a:bodyPr vert="horz" lIns="91389" tIns="45697" rIns="91389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162"/>
            <a:fld id="{67396E38-C396-41FF-B72F-1B21BADAC2E3}" type="slidenum">
              <a:rPr lang="en-US" smtClean="0">
                <a:solidFill>
                  <a:srgbClr val="4A4D52">
                    <a:tint val="75000"/>
                  </a:srgbClr>
                </a:solidFill>
              </a:rPr>
              <a:pPr defTabSz="609162"/>
              <a:t>‹#›</a:t>
            </a:fld>
            <a:endParaRPr lang="en-US">
              <a:solidFill>
                <a:srgbClr val="4A4D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0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</p:sldLayoutIdLst>
  <p:hf hdr="0" ftr="0" dt="0"/>
  <p:txStyles>
    <p:titleStyle>
      <a:lvl1pPr algn="l" defTabSz="913898" rtl="0" eaLnBrk="1" latinLnBrk="0" hangingPunct="1">
        <a:lnSpc>
          <a:spcPct val="8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060" indent="-230060" algn="l" defTabSz="913898" rtl="0" eaLnBrk="1" latinLnBrk="0" hangingPunct="1">
        <a:lnSpc>
          <a:spcPct val="93000"/>
        </a:lnSpc>
        <a:spcBef>
          <a:spcPts val="6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3" indent="-285594" algn="l" defTabSz="913898" rtl="0" eaLnBrk="1" latinLnBrk="0" hangingPunct="1">
        <a:lnSpc>
          <a:spcPct val="93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1" indent="-228474" algn="l" defTabSz="913898" rtl="0" eaLnBrk="1" latinLnBrk="0" hangingPunct="1">
        <a:lnSpc>
          <a:spcPct val="93000"/>
        </a:lnSpc>
        <a:spcBef>
          <a:spcPts val="600"/>
        </a:spcBef>
        <a:buFontTx/>
        <a:buBlip>
          <a:blip r:embed="rId13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4" indent="-228474" algn="l" defTabSz="913898" rtl="0" eaLnBrk="1" latinLnBrk="0" hangingPunct="1">
        <a:lnSpc>
          <a:spcPct val="93000"/>
        </a:lnSpc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73" indent="-228474" algn="l" defTabSz="913898" rtl="0" eaLnBrk="1" latinLnBrk="0" hangingPunct="1">
        <a:lnSpc>
          <a:spcPct val="93000"/>
        </a:lnSpc>
        <a:spcBef>
          <a:spcPts val="600"/>
        </a:spcBef>
        <a:buFontTx/>
        <a:buBlip>
          <a:blip r:embed="rId13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21" indent="-228474" algn="l" defTabSz="9138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70" indent="-228474" algn="l" defTabSz="9138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22" indent="-228474" algn="l" defTabSz="9138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70" indent="-228474" algn="l" defTabSz="9138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6" algn="l" defTabSz="9138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8" algn="l" defTabSz="9138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46" algn="l" defTabSz="9138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0" algn="l" defTabSz="9138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48" algn="l" defTabSz="9138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95" algn="l" defTabSz="9138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4" algn="l" defTabSz="9138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94" algn="l" defTabSz="9138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8" y="0"/>
            <a:ext cx="12209132" cy="6278880"/>
            <a:chOff x="0" y="0"/>
            <a:chExt cx="9151620" cy="4706471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9144000" cy="3187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Placeholder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29150" y="3317875"/>
              <a:ext cx="4522470" cy="138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http://blogs-images.forbes.com/brookecrothers/files/2015/12/volt-rydell-12-15-edit-1200x900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" y="3317875"/>
              <a:ext cx="4463508" cy="1388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0" y="2985276"/>
            <a:ext cx="3361386" cy="1267698"/>
          </a:xfrm>
          <a:prstGeom prst="rect">
            <a:avLst/>
          </a:prstGeom>
          <a:solidFill>
            <a:srgbClr val="4A4D52">
              <a:alpha val="69804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274320" rtlCol="0" anchor="ctr"/>
          <a:lstStyle/>
          <a:p>
            <a:pPr>
              <a:defRPr/>
            </a:pPr>
            <a:r>
              <a:rPr lang="en-US" sz="3200" dirty="0">
                <a:solidFill>
                  <a:schemeClr val="bg2"/>
                </a:solidFill>
              </a:rPr>
              <a:t>Britta K. Gross</a:t>
            </a:r>
            <a:br>
              <a:rPr lang="en-US" kern="0" dirty="0">
                <a:solidFill>
                  <a:srgbClr val="FFFFFF"/>
                </a:solidFill>
              </a:rPr>
            </a:br>
            <a:r>
              <a:rPr lang="en-US" kern="0" dirty="0">
                <a:solidFill>
                  <a:srgbClr val="FFFFFF"/>
                </a:solidFill>
              </a:rPr>
              <a:t>GM, Director Advanced Vehicle Commercialization Policy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" y="0"/>
            <a:ext cx="4336474" cy="2811889"/>
          </a:xfrm>
          <a:prstGeom prst="rect">
            <a:avLst/>
          </a:prstGeom>
          <a:solidFill>
            <a:srgbClr val="474B51">
              <a:alpha val="69804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274320"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FFFFFF"/>
                </a:solidFill>
                <a:latin typeface="Arial Narrow" panose="020B0606020202030204" pitchFamily="34" charset="0"/>
              </a:rPr>
              <a:t>ERCOT: EVs and Infrastructure</a:t>
            </a:r>
            <a:endParaRPr lang="en-US" sz="2000" i="1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endParaRPr lang="en-US" sz="2400" kern="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en-US" sz="2400" kern="0" dirty="0">
                <a:solidFill>
                  <a:srgbClr val="FFFFFF"/>
                </a:solidFill>
                <a:latin typeface="Arial Narrow" panose="020B0606020202030204" pitchFamily="34" charset="0"/>
              </a:rPr>
              <a:t>30 January, 2018</a:t>
            </a:r>
          </a:p>
        </p:txBody>
      </p:sp>
    </p:spTree>
    <p:extLst>
      <p:ext uri="{BB962C8B-B14F-4D97-AF65-F5344CB8AC3E}">
        <p14:creationId xmlns:p14="http://schemas.microsoft.com/office/powerpoint/2010/main" val="66893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EV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t>Slide </a:t>
            </a:r>
            <a:fld id="{F8D88AB0-3D1F-49D0-9F1F-1AB801FC27F0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 defTabSz="1097280"/>
              <a:t>2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0595" y="1965961"/>
            <a:ext cx="3544314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6" indent="-148590" defTabSz="1097280"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764,500 PEVs in US </a:t>
            </a:r>
          </a:p>
          <a:p>
            <a:pPr marL="108586" defTabSz="1097280">
              <a:spcAft>
                <a:spcPts val="540"/>
              </a:spcAft>
            </a:pPr>
            <a:endParaRPr lang="en-US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57176" indent="-148590" defTabSz="1097280"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EV sales have risen YOY for 26 months</a:t>
            </a:r>
          </a:p>
          <a:p>
            <a:pPr marL="257176" indent="-148590" defTabSz="1097280">
              <a:spcAft>
                <a:spcPts val="54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57176" indent="-148590" defTabSz="1097280"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26% EV sales growth in 2017 over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215" y="5535678"/>
            <a:ext cx="670699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1440" dirty="0">
                <a:solidFill>
                  <a:prstClr val="black"/>
                </a:solidFill>
                <a:latin typeface="Arial"/>
              </a:rPr>
              <a:t>U.S. Plug-In Car Sales (data through December 2017) – insideEVs.com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5" y="858982"/>
            <a:ext cx="8260847" cy="461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7" y="76200"/>
            <a:ext cx="10828713" cy="797062"/>
          </a:xfrm>
        </p:spPr>
        <p:txBody>
          <a:bodyPr/>
          <a:lstStyle/>
          <a:p>
            <a:r>
              <a:rPr lang="en-US" dirty="0"/>
              <a:t>2030 EV Station and EVSE Estimates: </a:t>
            </a:r>
            <a:r>
              <a:rPr lang="en-US" sz="2880" b="0" dirty="0"/>
              <a:t>Model Goals &amp; Assumptions</a:t>
            </a:r>
            <a:br>
              <a:rPr lang="en-US" dirty="0"/>
            </a:br>
            <a:r>
              <a:rPr lang="en-US" sz="1920" dirty="0"/>
              <a:t>September 2017 NREL Report – National PEV Infrastructure Analysis</a:t>
            </a:r>
            <a:endParaRPr lang="en-US" sz="192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97280"/>
            <a:r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t>Slide </a:t>
            </a:r>
            <a:fld id="{F8D88AB0-3D1F-49D0-9F1F-1AB801FC27F0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 defTabSz="1097280"/>
              <a:t>3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27" y="1143001"/>
            <a:ext cx="10859193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1920" b="1" dirty="0">
                <a:solidFill>
                  <a:srgbClr val="000000"/>
                </a:solidFill>
                <a:latin typeface="Arial Narrow"/>
              </a:rPr>
              <a:t>Goals</a:t>
            </a:r>
            <a:r>
              <a:rPr lang="en-US" sz="1920" dirty="0">
                <a:solidFill>
                  <a:srgbClr val="000000"/>
                </a:solidFill>
                <a:latin typeface="Arial Narrow"/>
              </a:rPr>
              <a:t>:</a:t>
            </a:r>
          </a:p>
          <a:p>
            <a:pPr marL="613410" lvl="1" indent="-209550" defTabSz="1097280">
              <a:buFont typeface="+mj-lt"/>
              <a:buAutoNum type="arabicParenR"/>
            </a:pPr>
            <a:r>
              <a:rPr lang="en-US" sz="1920" b="1" dirty="0">
                <a:solidFill>
                  <a:srgbClr val="000000"/>
                </a:solidFill>
                <a:latin typeface="Arial Narrow"/>
              </a:rPr>
              <a:t>Coverage</a:t>
            </a:r>
            <a:r>
              <a:rPr lang="en-US" sz="1920" dirty="0">
                <a:solidFill>
                  <a:srgbClr val="000000"/>
                </a:solidFill>
                <a:latin typeface="Arial Narrow"/>
              </a:rPr>
              <a:t>: Enable long-distance driving and dispel range anxiety by providing a safety net of DCFC stations</a:t>
            </a:r>
          </a:p>
          <a:p>
            <a:pPr marL="613410" lvl="1" indent="-209550" defTabSz="1097280">
              <a:buFont typeface="+mj-lt"/>
              <a:buAutoNum type="arabicParenR"/>
            </a:pPr>
            <a:r>
              <a:rPr lang="en-US" sz="1920" b="1" dirty="0">
                <a:solidFill>
                  <a:srgbClr val="000000"/>
                </a:solidFill>
                <a:latin typeface="Arial Narrow"/>
              </a:rPr>
              <a:t>Demand</a:t>
            </a:r>
            <a:r>
              <a:rPr lang="en-US" sz="1920" dirty="0">
                <a:solidFill>
                  <a:srgbClr val="000000"/>
                </a:solidFill>
                <a:latin typeface="Arial Narrow"/>
              </a:rPr>
              <a:t>:  88% home charging supported by workplace and public L2 and DC charging to meet expected demand and maximize </a:t>
            </a:r>
            <a:r>
              <a:rPr lang="en-US" sz="1920" dirty="0" err="1">
                <a:solidFill>
                  <a:srgbClr val="000000"/>
                </a:solidFill>
                <a:latin typeface="Arial Narrow"/>
              </a:rPr>
              <a:t>eVMT</a:t>
            </a:r>
            <a:r>
              <a:rPr lang="en-US" sz="1920" dirty="0">
                <a:solidFill>
                  <a:srgbClr val="000000"/>
                </a:solidFill>
                <a:latin typeface="Arial Narrow"/>
              </a:rPr>
              <a:t> </a:t>
            </a:r>
          </a:p>
          <a:p>
            <a:pPr marL="203836" indent="-203836" defTabSz="1097280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  <a:latin typeface="Arial Narrow"/>
            </a:endParaRPr>
          </a:p>
          <a:p>
            <a:pPr marL="203836" indent="-203836" defTabSz="1097280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  <a:latin typeface="Arial Narrow"/>
            </a:endParaRPr>
          </a:p>
          <a:p>
            <a:pPr marL="203836" indent="-203836" defTabSz="1097280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  <a:latin typeface="Arial Narrow"/>
            </a:endParaRPr>
          </a:p>
          <a:p>
            <a:pPr marL="203836" indent="-203836" defTabSz="1097280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  <a:latin typeface="Arial Narrow"/>
            </a:endParaRPr>
          </a:p>
          <a:p>
            <a:pPr defTabSz="1097280"/>
            <a:r>
              <a:rPr lang="en-US" sz="1920" b="1" dirty="0">
                <a:solidFill>
                  <a:srgbClr val="000000"/>
                </a:solidFill>
                <a:latin typeface="Arial Narrow"/>
              </a:rPr>
              <a:t>Assumptions:</a:t>
            </a:r>
          </a:p>
          <a:p>
            <a:pPr marL="203836" indent="-203836" defTabSz="1097280">
              <a:buFont typeface="Arial" panose="020B0604020202020204" pitchFamily="34" charset="0"/>
              <a:buChar char="•"/>
            </a:pPr>
            <a:r>
              <a:rPr lang="en-US" sz="1920" dirty="0">
                <a:solidFill>
                  <a:srgbClr val="000000"/>
                </a:solidFill>
                <a:latin typeface="Arial Narrow"/>
              </a:rPr>
              <a:t>Assumes every PEV has access to a home charger</a:t>
            </a:r>
          </a:p>
          <a:p>
            <a:pPr marL="203836" indent="-203836" defTabSz="1097280">
              <a:buFont typeface="Arial" panose="020B0604020202020204" pitchFamily="34" charset="0"/>
              <a:buChar char="•"/>
            </a:pPr>
            <a:r>
              <a:rPr lang="en-US" sz="1920" dirty="0">
                <a:solidFill>
                  <a:srgbClr val="000000"/>
                </a:solidFill>
                <a:latin typeface="Arial Narrow"/>
              </a:rPr>
              <a:t>Highway: avg. 70 miles to a DC station</a:t>
            </a:r>
          </a:p>
          <a:p>
            <a:pPr marL="203836" indent="-203836" defTabSz="1097280">
              <a:buFont typeface="Arial" panose="020B0604020202020204" pitchFamily="34" charset="0"/>
              <a:buChar char="•"/>
            </a:pPr>
            <a:r>
              <a:rPr lang="en-US" sz="1920" dirty="0">
                <a:solidFill>
                  <a:srgbClr val="000000"/>
                </a:solidFill>
                <a:latin typeface="Arial Narrow"/>
              </a:rPr>
              <a:t>Community: &lt; 3 miles to a DC station</a:t>
            </a:r>
            <a:endParaRPr lang="en-US" sz="600" dirty="0">
              <a:solidFill>
                <a:srgbClr val="000000"/>
              </a:solidFill>
              <a:latin typeface="Arial Narrow"/>
            </a:endParaRPr>
          </a:p>
          <a:p>
            <a:pPr marL="203836" indent="-203836" defTabSz="109728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 Narrow"/>
              </a:rPr>
              <a:t>15mil PEVs in 2030</a:t>
            </a:r>
          </a:p>
          <a:p>
            <a:pPr defTabSz="1097280"/>
            <a:endParaRPr lang="en-US" sz="1920" b="1" dirty="0">
              <a:solidFill>
                <a:srgbClr val="FF0000"/>
              </a:solidFill>
              <a:latin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6343" y="2242737"/>
            <a:ext cx="5259257" cy="2925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327" y="4483562"/>
            <a:ext cx="7982857" cy="1558579"/>
          </a:xfrm>
          <a:prstGeom prst="rect">
            <a:avLst/>
          </a:prstGeom>
        </p:spPr>
      </p:pic>
      <p:sp>
        <p:nvSpPr>
          <p:cNvPr id="9" name="Arrow: Right 8"/>
          <p:cNvSpPr/>
          <p:nvPr/>
        </p:nvSpPr>
        <p:spPr bwMode="auto">
          <a:xfrm>
            <a:off x="87086" y="5834743"/>
            <a:ext cx="540327" cy="20739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6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Electrify America (VW Settlement) – National Network Plans (2018-2019)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97280"/>
            <a:r>
              <a:rPr lang="en-US" dirty="0">
                <a:solidFill>
                  <a:srgbClr val="000000">
                    <a:tint val="75000"/>
                  </a:srgbClr>
                </a:solidFill>
                <a:latin typeface="Arial"/>
              </a:rPr>
              <a:t>Slide </a:t>
            </a:r>
            <a:fld id="{F8D88AB0-3D1F-49D0-9F1F-1AB801FC27F0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 defTabSz="1097280"/>
              <a:t>4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3644" y="844552"/>
            <a:ext cx="9084712" cy="508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51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745" y="1173084"/>
            <a:ext cx="6331528" cy="56594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4557" y="252155"/>
            <a:ext cx="11423373" cy="670560"/>
          </a:xfrm>
        </p:spPr>
        <p:txBody>
          <a:bodyPr anchor="ctr"/>
          <a:lstStyle/>
          <a:p>
            <a:pPr algn="ctr"/>
            <a:r>
              <a:rPr lang="en-US" sz="2400" dirty="0"/>
              <a:t>VW Appendix D:  Current outlook of States funding EV Charging Infrastructure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381460" y="2690191"/>
            <a:ext cx="450573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Max 15% allowed for EV Infrastructure</a:t>
            </a:r>
          </a:p>
          <a:p>
            <a:pPr marL="174625" indent="-1746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u="sng" dirty="0"/>
              <a:t>All 50 states met the 12/1/17 deadline</a:t>
            </a:r>
            <a:r>
              <a:rPr lang="en-US" dirty="0"/>
              <a:t> to file beneficiary status for the funds</a:t>
            </a:r>
          </a:p>
          <a:p>
            <a:pPr marL="174625" indent="-1746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To ensure funds are applied effectively, each state should develop a strategic infrastructure plan that considers highest-impact EV charging needs (e.g. DC corridors, MDU, workplace, key destinations)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1461" y="6524774"/>
            <a:ext cx="3602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 AtlasPolicy.com/</a:t>
            </a:r>
            <a:r>
              <a:rPr lang="en-US" sz="1400" dirty="0" err="1"/>
              <a:t>EVhub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357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6177" y="182880"/>
            <a:ext cx="11517156" cy="670560"/>
          </a:xfrm>
        </p:spPr>
        <p:txBody>
          <a:bodyPr anchor="ctr"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Utility engagement?  Yes…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38545" y="1357745"/>
            <a:ext cx="11887200" cy="45165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Franklin Gothic Medium Cond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404040"/>
                </a:solidFill>
                <a:latin typeface="Franklin Gothic Medium Cond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Franklin Gothic Medium Cond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404040"/>
                </a:solidFill>
                <a:latin typeface="Franklin Gothic Medium Cond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404040"/>
                </a:solidFill>
                <a:latin typeface="Franklin Gothic Medium Con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There is (almost) no business case today for public EV Infrastructure, so investment is lagging.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Consumers must see more infrastructure or they will not buy EVs.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business case will improve over time – and the market will become more competitive.</a:t>
            </a: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But today … utilities need to: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Engage actively in public DC fast-charging, workplace and home charging</a:t>
            </a:r>
          </a:p>
          <a:p>
            <a:pPr indent="-1651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Most charging at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home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so this is a way to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reach all consumers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(including those in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multi-dwelling units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indent="-1651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Workplace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charging is key to growing EV awareness and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corporate relationships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are key to utilities</a:t>
            </a:r>
          </a:p>
          <a:p>
            <a:pPr indent="-1651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visible strategy of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DC fast-chargers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tells a big story to consumers and grows EV adoption among fence-sitters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 Engage actively in PEV outreach and education</a:t>
            </a:r>
          </a:p>
          <a:p>
            <a:pPr indent="-1651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Utilities are 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trusted 3</a:t>
            </a:r>
            <a:r>
              <a:rPr lang="en-US" sz="2000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 parties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operate at a local level – key for building awareness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341766"/>
            <a:ext cx="12192000" cy="507831"/>
          </a:xfrm>
          <a:prstGeom prst="rect">
            <a:avLst/>
          </a:prstGeom>
          <a:solidFill>
            <a:srgbClr val="003399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77800" lvl="0" algn="ctr">
              <a:spcAft>
                <a:spcPts val="600"/>
              </a:spcAft>
            </a:pPr>
            <a:r>
              <a:rPr lang="en-US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PEV market will not escape “niche” unless utilities (and regulators) get involved</a:t>
            </a:r>
          </a:p>
        </p:txBody>
      </p:sp>
    </p:spTree>
    <p:extLst>
      <p:ext uri="{BB962C8B-B14F-4D97-AF65-F5344CB8AC3E}">
        <p14:creationId xmlns:p14="http://schemas.microsoft.com/office/powerpoint/2010/main" val="387450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1739" y="553092"/>
          <a:ext cx="11819761" cy="5504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3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7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78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35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Home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Commercial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Road</a:t>
                      </a:r>
                      <a:r>
                        <a:rPr lang="en-US" baseline="0" dirty="0"/>
                        <a:t> Trips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Single Family Home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Multi-Unit Dwelling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Workplace Charging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Short-dwell public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Mid-dwell public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Long-dwell public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Urban high-mileage</a:t>
                      </a:r>
                      <a:r>
                        <a:rPr lang="en-US" sz="14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applications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Urban-to-Urban Corridors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Long-distance Highway Corridors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Parking/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Charging description</a:t>
                      </a:r>
                    </a:p>
                    <a:p>
                      <a:pPr marL="0" algn="l" defTabSz="914400" rtl="0" eaLnBrk="1" latinLnBrk="0" hangingPunct="1"/>
                      <a:endParaRPr lang="en-US" sz="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 e.g.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Overnight</a:t>
                      </a:r>
                    </a:p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Overnight</a:t>
                      </a:r>
                    </a:p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 condos, apartments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shift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1-2 hours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 retail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4-8 hours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 parks, beaches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1-X days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 airports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High-use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stations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 “shared”, autonomous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(&lt;200 miles)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(&gt;200 miles)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785">
                <a:tc>
                  <a:txBody>
                    <a:bodyPr/>
                    <a:lstStyle/>
                    <a:p>
                      <a:r>
                        <a:rPr lang="en-US" sz="1400" b="1" dirty="0"/>
                        <a:t>Near-term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 or L</a:t>
                      </a:r>
                      <a:r>
                        <a:rPr lang="en-US" sz="1400" baseline="0" dirty="0"/>
                        <a:t>2</a:t>
                      </a:r>
                    </a:p>
                    <a:p>
                      <a:r>
                        <a:rPr lang="en-US" sz="1400" baseline="0" dirty="0"/>
                        <a:t>(L2 </a:t>
                      </a:r>
                      <a:r>
                        <a:rPr lang="en-US" sz="1400" baseline="0" dirty="0" err="1"/>
                        <a:t>recom’d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Neighborhood</a:t>
                      </a:r>
                      <a:r>
                        <a:rPr lang="en-US" sz="1400" baseline="0" dirty="0"/>
                        <a:t> L2 and DC (50kW)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 or L2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 or L2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High-speed DC 50-150kW (mega-stations)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High-speed DC 50-150kW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High-speed DC 150kW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Long-term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 or L2</a:t>
                      </a:r>
                    </a:p>
                    <a:p>
                      <a:r>
                        <a:rPr lang="en-US" sz="1400" dirty="0"/>
                        <a:t>(L2 </a:t>
                      </a:r>
                      <a:r>
                        <a:rPr lang="en-US" sz="1400" dirty="0" err="1"/>
                        <a:t>recom’d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L1 or </a:t>
                      </a:r>
                      <a:r>
                        <a:rPr lang="en-US" sz="1400" dirty="0"/>
                        <a:t>L2 at Multi-Unit</a:t>
                      </a:r>
                      <a:r>
                        <a:rPr lang="en-US" sz="1400" baseline="0" dirty="0"/>
                        <a:t> Dwelling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 or L2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 or L2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150-320kW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150-320kW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150-320kW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Importance</a:t>
                      </a:r>
                      <a:endParaRPr lang="en-US" sz="1200" b="1" baseline="0" dirty="0"/>
                    </a:p>
                    <a:p>
                      <a:pPr algn="l"/>
                      <a:r>
                        <a:rPr lang="en-US" sz="1200" b="1" baseline="0" dirty="0"/>
                        <a:t>        to Consumers</a:t>
                      </a:r>
                      <a:endParaRPr lang="en-US" sz="1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Where most charging is done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Need to grow </a:t>
                      </a:r>
                      <a:r>
                        <a:rPr lang="en-US" sz="1200" baseline="0" dirty="0"/>
                        <a:t>EV market to these consumers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Where many consumers see EVs for the 1</a:t>
                      </a:r>
                      <a:r>
                        <a:rPr lang="en-US" sz="1200" baseline="30000" dirty="0"/>
                        <a:t>st</a:t>
                      </a:r>
                      <a:r>
                        <a:rPr lang="en-US" sz="1200" dirty="0"/>
                        <a:t> time (EV Showcase) and most used</a:t>
                      </a:r>
                      <a:r>
                        <a:rPr lang="en-US" sz="1200" baseline="0" dirty="0"/>
                        <a:t> charging after “home”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Nice perk (and retailers benefit</a:t>
                      </a:r>
                      <a:r>
                        <a:rPr lang="en-US" sz="1200" baseline="0" dirty="0"/>
                        <a:t> from increased in-store dwell time)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Increases practicality of EVs (the</a:t>
                      </a:r>
                      <a:r>
                        <a:rPr lang="en-US" sz="1200" baseline="0" dirty="0"/>
                        <a:t> number of places an EV can go)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Increases practicality</a:t>
                      </a:r>
                      <a:r>
                        <a:rPr lang="en-US" sz="1200" baseline="0" dirty="0"/>
                        <a:t> of EVs (especially among early adopters/ professionals)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Enables commercial  EV business cases (e.g. Lyft/Uber car-hailing services)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Increases practicality</a:t>
                      </a:r>
                      <a:r>
                        <a:rPr lang="en-US" sz="1200" baseline="0" dirty="0"/>
                        <a:t> of EVs (especially among early adopters/ professionals)</a:t>
                      </a:r>
                      <a:endParaRPr lang="en-US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Increases</a:t>
                      </a:r>
                      <a:r>
                        <a:rPr lang="en-US" sz="1200" baseline="0" dirty="0"/>
                        <a:t> c</a:t>
                      </a:r>
                      <a:r>
                        <a:rPr lang="en-US" sz="1200" dirty="0"/>
                        <a:t>onsumer confidence in EVs (perception of endless EV range)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3412" y="88926"/>
            <a:ext cx="6380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EV Infrastructure – Where, What, Why Guidance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739" y="6279981"/>
            <a:ext cx="784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Note, Professional installation of L1, L2 and DC is always recommended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Note, Future 150-350kW SAE fast-chargers will be backward compatible, allowing 50kW EVs to charge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8738427" y="6380726"/>
            <a:ext cx="339213" cy="338777"/>
          </a:xfrm>
          <a:prstGeom prst="triangl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2278" y="6474980"/>
            <a:ext cx="2852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</a:rPr>
              <a:t>Station redundancy is especially important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11694406" y="3387556"/>
            <a:ext cx="339213" cy="338777"/>
          </a:xfrm>
          <a:prstGeom prst="triangl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10415514" y="3387556"/>
            <a:ext cx="339213" cy="338777"/>
          </a:xfrm>
          <a:prstGeom prst="triangl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9170353" y="3387556"/>
            <a:ext cx="339213" cy="338777"/>
          </a:xfrm>
          <a:prstGeom prst="triangl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3" name="Isosceles Triangle 12"/>
          <p:cNvSpPr/>
          <p:nvPr/>
        </p:nvSpPr>
        <p:spPr>
          <a:xfrm>
            <a:off x="3631775" y="3387556"/>
            <a:ext cx="339213" cy="338777"/>
          </a:xfrm>
          <a:prstGeom prst="triangl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7699737" y="3387556"/>
            <a:ext cx="339213" cy="338777"/>
          </a:xfrm>
          <a:prstGeom prst="triangl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6794818" y="3387556"/>
            <a:ext cx="339213" cy="338777"/>
          </a:xfrm>
          <a:prstGeom prst="triangle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99377" y="0"/>
            <a:ext cx="1492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prstClr val="black"/>
                </a:solidFill>
              </a:rPr>
              <a:t>GM – </a:t>
            </a:r>
            <a:r>
              <a:rPr lang="en-US" sz="1400" dirty="0" err="1">
                <a:solidFill>
                  <a:prstClr val="black"/>
                </a:solidFill>
              </a:rPr>
              <a:t>BKGross</a:t>
            </a:r>
            <a:endParaRPr lang="en-US" sz="1400" dirty="0">
              <a:solidFill>
                <a:prstClr val="black"/>
              </a:solidFill>
            </a:endParaRPr>
          </a:p>
          <a:p>
            <a:pPr algn="r"/>
            <a:r>
              <a:rPr lang="en-US" sz="1400" dirty="0">
                <a:solidFill>
                  <a:prstClr val="black"/>
                </a:solidFill>
              </a:rPr>
              <a:t>March 2017</a:t>
            </a:r>
          </a:p>
        </p:txBody>
      </p:sp>
      <p:sp>
        <p:nvSpPr>
          <p:cNvPr id="15" name="Oval 14"/>
          <p:cNvSpPr/>
          <p:nvPr/>
        </p:nvSpPr>
        <p:spPr>
          <a:xfrm>
            <a:off x="10713061" y="2389240"/>
            <a:ext cx="1256774" cy="3710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54393" y="2536724"/>
            <a:ext cx="1256774" cy="35509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65183" y="2536724"/>
            <a:ext cx="1256774" cy="355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875640" y="6380726"/>
            <a:ext cx="427702" cy="2265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487015"/>
      </p:ext>
    </p:extLst>
  </p:cSld>
  <p:clrMapOvr>
    <a:masterClrMapping/>
  </p:clrMapOvr>
</p:sld>
</file>

<file path=ppt/theme/theme1.xml><?xml version="1.0" encoding="utf-8"?>
<a:theme xmlns:a="http://schemas.openxmlformats.org/drawingml/2006/main" name="sae_ppt_4X3">
  <a:themeElements>
    <a:clrScheme name="SAE_ppt_130415">
      <a:dk1>
        <a:sysClr val="windowText" lastClr="000000"/>
      </a:dk1>
      <a:lt1>
        <a:sysClr val="window" lastClr="FFFFFF"/>
      </a:lt1>
      <a:dk2>
        <a:srgbClr val="616265"/>
      </a:dk2>
      <a:lt2>
        <a:srgbClr val="CACAC8"/>
      </a:lt2>
      <a:accent1>
        <a:srgbClr val="01A0E9"/>
      </a:accent1>
      <a:accent2>
        <a:srgbClr val="005195"/>
      </a:accent2>
      <a:accent3>
        <a:srgbClr val="2EB135"/>
      </a:accent3>
      <a:accent4>
        <a:srgbClr val="FFB201"/>
      </a:accent4>
      <a:accent5>
        <a:srgbClr val="EA7125"/>
      </a:accent5>
      <a:accent6>
        <a:srgbClr val="DC291E"/>
      </a:accent6>
      <a:hlink>
        <a:srgbClr val="005195"/>
      </a:hlink>
      <a:folHlink>
        <a:srgbClr val="01A0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NG_PPT_US_Customer_External_FINAL">
  <a:themeElements>
    <a:clrScheme name="NG_PPT_US_Customer_External_FIN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_PPT_US_Customer_External_FIN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NG_PPT_US_Customer_External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017 PowerPoint Theme">
  <a:themeElements>
    <a:clrScheme name="EPRI Color Theme 2015">
      <a:dk1>
        <a:srgbClr val="000000"/>
      </a:dk1>
      <a:lt1>
        <a:srgbClr val="FFFFFF"/>
      </a:lt1>
      <a:dk2>
        <a:srgbClr val="000099"/>
      </a:dk2>
      <a:lt2>
        <a:srgbClr val="595959"/>
      </a:lt2>
      <a:accent1>
        <a:srgbClr val="006699"/>
      </a:accent1>
      <a:accent2>
        <a:srgbClr val="A50021"/>
      </a:accent2>
      <a:accent3>
        <a:srgbClr val="30BE30"/>
      </a:accent3>
      <a:accent4>
        <a:srgbClr val="FF8000"/>
      </a:accent4>
      <a:accent5>
        <a:srgbClr val="8409FF"/>
      </a:accent5>
      <a:accent6>
        <a:srgbClr val="FFCC00"/>
      </a:accent6>
      <a:hlink>
        <a:srgbClr val="0000FF"/>
      </a:hlink>
      <a:folHlink>
        <a:srgbClr val="FF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219075" marR="0" indent="-219075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B0435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D4B0B5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A432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4FE3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13C5"/>
        </a:dk2>
        <a:lt2>
          <a:srgbClr val="B2B2B2"/>
        </a:lt2>
        <a:accent1>
          <a:srgbClr val="A50021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CFAAAB"/>
        </a:accent5>
        <a:accent6>
          <a:srgbClr val="005C8A"/>
        </a:accent6>
        <a:hlink>
          <a:srgbClr val="FF9933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-Template-2017 [Read-Only]" id="{7E9E38D9-30E8-4D6C-A747-E6463776941D}" vid="{36A4132B-16A0-4FD0-A563-5E56DDA15E42}"/>
    </a:ext>
  </a:ext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GSPA &amp; NBD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569F"/>
      </a:accent1>
      <a:accent2>
        <a:srgbClr val="1E6E04"/>
      </a:accent2>
      <a:accent3>
        <a:srgbClr val="FFFFFF"/>
      </a:accent3>
      <a:accent4>
        <a:srgbClr val="000000"/>
      </a:accent4>
      <a:accent5>
        <a:srgbClr val="ABB4CD"/>
      </a:accent5>
      <a:accent6>
        <a:srgbClr val="1A6303"/>
      </a:accent6>
      <a:hlink>
        <a:srgbClr val="A11D26"/>
      </a:hlink>
      <a:folHlink>
        <a:srgbClr val="FF9900"/>
      </a:folHlink>
    </a:clrScheme>
    <a:fontScheme name="CSKD Presentations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KD 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K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KD 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KD 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KD 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KD 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KD 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>
            <a:alpha val="83000"/>
          </a:srgb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hevry Hybrid Template 16x9">
  <a:themeElements>
    <a:clrScheme name="Chevy FNR Colors">
      <a:dk1>
        <a:srgbClr val="4A4D52"/>
      </a:dk1>
      <a:lt1>
        <a:srgbClr val="FFFFFF"/>
      </a:lt1>
      <a:dk2>
        <a:srgbClr val="000000"/>
      </a:dk2>
      <a:lt2>
        <a:srgbClr val="E1B334"/>
      </a:lt2>
      <a:accent1>
        <a:srgbClr val="4A4D52"/>
      </a:accent1>
      <a:accent2>
        <a:srgbClr val="84878D"/>
      </a:accent2>
      <a:accent3>
        <a:srgbClr val="EAC33E"/>
      </a:accent3>
      <a:accent4>
        <a:srgbClr val="2E4497"/>
      </a:accent4>
      <a:accent5>
        <a:srgbClr val="4F81BD"/>
      </a:accent5>
      <a:accent6>
        <a:srgbClr val="158542"/>
      </a:accent6>
      <a:hlink>
        <a:srgbClr val="2E4497"/>
      </a:hlink>
      <a:folHlink>
        <a:srgbClr val="CC0000"/>
      </a:folHlink>
    </a:clrScheme>
    <a:fontScheme name="Chevy FNR template">
      <a:majorFont>
        <a:latin typeface="Louis Condensed Demi"/>
        <a:ea typeface=""/>
        <a:cs typeface=""/>
      </a:majorFont>
      <a:minorFont>
        <a:latin typeface="Louis Condense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90000"/>
          </a:schemeClr>
        </a:solidFill>
        <a:ln>
          <a:noFill/>
        </a:ln>
      </a:spPr>
      <a:bodyPr rtlCol="0" anchor="ctr"/>
      <a:lstStyle>
        <a:defPPr algn="ctr">
          <a:defRPr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Chevry Hybrid Template 16x9">
  <a:themeElements>
    <a:clrScheme name="Chevy FNR Colors">
      <a:dk1>
        <a:srgbClr val="4A4D52"/>
      </a:dk1>
      <a:lt1>
        <a:srgbClr val="FFFFFF"/>
      </a:lt1>
      <a:dk2>
        <a:srgbClr val="000000"/>
      </a:dk2>
      <a:lt2>
        <a:srgbClr val="E1B334"/>
      </a:lt2>
      <a:accent1>
        <a:srgbClr val="4A4D52"/>
      </a:accent1>
      <a:accent2>
        <a:srgbClr val="84878D"/>
      </a:accent2>
      <a:accent3>
        <a:srgbClr val="EAC33E"/>
      </a:accent3>
      <a:accent4>
        <a:srgbClr val="2E4497"/>
      </a:accent4>
      <a:accent5>
        <a:srgbClr val="4F81BD"/>
      </a:accent5>
      <a:accent6>
        <a:srgbClr val="158542"/>
      </a:accent6>
      <a:hlink>
        <a:srgbClr val="2E4497"/>
      </a:hlink>
      <a:folHlink>
        <a:srgbClr val="CC0000"/>
      </a:folHlink>
    </a:clrScheme>
    <a:fontScheme name="Chevy FNR template">
      <a:majorFont>
        <a:latin typeface="Louis Condensed Demi"/>
        <a:ea typeface=""/>
        <a:cs typeface=""/>
      </a:majorFont>
      <a:minorFont>
        <a:latin typeface="Louis Condense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olt BKGD">
  <a:themeElements>
    <a:clrScheme name="Volt">
      <a:dk1>
        <a:srgbClr val="000000"/>
      </a:dk1>
      <a:lt1>
        <a:srgbClr val="FFFFFF"/>
      </a:lt1>
      <a:dk2>
        <a:srgbClr val="195A7A"/>
      </a:dk2>
      <a:lt2>
        <a:srgbClr val="BBE0E3"/>
      </a:lt2>
      <a:accent1>
        <a:srgbClr val="698F00"/>
      </a:accent1>
      <a:accent2>
        <a:srgbClr val="223278"/>
      </a:accent2>
      <a:accent3>
        <a:srgbClr val="6E0090"/>
      </a:accent3>
      <a:accent4>
        <a:srgbClr val="E96C27"/>
      </a:accent4>
      <a:accent5>
        <a:srgbClr val="BBE0E3"/>
      </a:accent5>
      <a:accent6>
        <a:srgbClr val="FFC000"/>
      </a:accent6>
      <a:hlink>
        <a:srgbClr val="223278"/>
      </a:hlink>
      <a:folHlink>
        <a:srgbClr val="99CC00"/>
      </a:folHlink>
    </a:clrScheme>
    <a:fontScheme name="26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hevry Hybrid Template 16x9">
  <a:themeElements>
    <a:clrScheme name="Chevy FNR Colors">
      <a:dk1>
        <a:srgbClr val="4A4D52"/>
      </a:dk1>
      <a:lt1>
        <a:srgbClr val="FFFFFF"/>
      </a:lt1>
      <a:dk2>
        <a:srgbClr val="000000"/>
      </a:dk2>
      <a:lt2>
        <a:srgbClr val="E1B334"/>
      </a:lt2>
      <a:accent1>
        <a:srgbClr val="4A4D52"/>
      </a:accent1>
      <a:accent2>
        <a:srgbClr val="84878D"/>
      </a:accent2>
      <a:accent3>
        <a:srgbClr val="EAC33E"/>
      </a:accent3>
      <a:accent4>
        <a:srgbClr val="2E4497"/>
      </a:accent4>
      <a:accent5>
        <a:srgbClr val="4F81BD"/>
      </a:accent5>
      <a:accent6>
        <a:srgbClr val="158542"/>
      </a:accent6>
      <a:hlink>
        <a:srgbClr val="2E4497"/>
      </a:hlink>
      <a:folHlink>
        <a:srgbClr val="CC0000"/>
      </a:folHlink>
    </a:clrScheme>
    <a:fontScheme name="Chevy FNR template">
      <a:majorFont>
        <a:latin typeface="Louis Condensed Demi"/>
        <a:ea typeface=""/>
        <a:cs typeface=""/>
      </a:majorFont>
      <a:minorFont>
        <a:latin typeface="Louis Condense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vy FNR slash" id="{A7C0B8B5-FB30-49D0-8AE9-65455FA27F56}" vid="{906B1E03-1A17-4C2E-9F3B-8FC3BD4D9832}"/>
    </a:ext>
  </a:extLst>
</a:theme>
</file>

<file path=ppt/theme/theme7.xml><?xml version="1.0" encoding="utf-8"?>
<a:theme xmlns:a="http://schemas.openxmlformats.org/drawingml/2006/main" name="7_Chevry Hybrid Template 16x9">
  <a:themeElements>
    <a:clrScheme name="Chevy FNR Colors">
      <a:dk1>
        <a:srgbClr val="4A4D52"/>
      </a:dk1>
      <a:lt1>
        <a:srgbClr val="FFFFFF"/>
      </a:lt1>
      <a:dk2>
        <a:srgbClr val="000000"/>
      </a:dk2>
      <a:lt2>
        <a:srgbClr val="E1B334"/>
      </a:lt2>
      <a:accent1>
        <a:srgbClr val="4A4D52"/>
      </a:accent1>
      <a:accent2>
        <a:srgbClr val="84878D"/>
      </a:accent2>
      <a:accent3>
        <a:srgbClr val="EAC33E"/>
      </a:accent3>
      <a:accent4>
        <a:srgbClr val="2E4497"/>
      </a:accent4>
      <a:accent5>
        <a:srgbClr val="4F81BD"/>
      </a:accent5>
      <a:accent6>
        <a:srgbClr val="158542"/>
      </a:accent6>
      <a:hlink>
        <a:srgbClr val="2E4497"/>
      </a:hlink>
      <a:folHlink>
        <a:srgbClr val="CC0000"/>
      </a:folHlink>
    </a:clrScheme>
    <a:fontScheme name="Chevy FNR template">
      <a:majorFont>
        <a:latin typeface="Louis Condensed Demi"/>
        <a:ea typeface=""/>
        <a:cs typeface=""/>
      </a:majorFont>
      <a:minorFont>
        <a:latin typeface="Louis Condense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Broadcast w/Title Band">
  <a:themeElements>
    <a:clrScheme name="">
      <a:dk1>
        <a:srgbClr val="000000"/>
      </a:dk1>
      <a:lt1>
        <a:srgbClr val="FFFFFF"/>
      </a:lt1>
      <a:dk2>
        <a:srgbClr val="0434B1"/>
      </a:dk2>
      <a:lt2>
        <a:srgbClr val="FCD238"/>
      </a:lt2>
      <a:accent1>
        <a:srgbClr val="91CC43"/>
      </a:accent1>
      <a:accent2>
        <a:srgbClr val="825CF3"/>
      </a:accent2>
      <a:accent3>
        <a:srgbClr val="AAAED5"/>
      </a:accent3>
      <a:accent4>
        <a:srgbClr val="DADADA"/>
      </a:accent4>
      <a:accent5>
        <a:srgbClr val="C7E2B0"/>
      </a:accent5>
      <a:accent6>
        <a:srgbClr val="7553DC"/>
      </a:accent6>
      <a:hlink>
        <a:srgbClr val="83AEFD"/>
      </a:hlink>
      <a:folHlink>
        <a:srgbClr val="C6CACC"/>
      </a:folHlink>
    </a:clrScheme>
    <a:fontScheme name="Broadcast w/Title Band">
      <a:majorFont>
        <a:latin typeface="GM Sans Regular"/>
        <a:ea typeface=""/>
        <a:cs typeface=""/>
      </a:majorFont>
      <a:minorFont>
        <a:latin typeface="GM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M Sans Regula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M Sans Regular" pitchFamily="2" charset="0"/>
          </a:defRPr>
        </a:defPPr>
      </a:lstStyle>
    </a:lnDef>
  </a:objectDefaults>
  <a:extraClrSchemeLst>
    <a:extraClrScheme>
      <a:clrScheme name="Broadcast w/Title Band 1">
        <a:dk1>
          <a:srgbClr val="FE000C"/>
        </a:dk1>
        <a:lt1>
          <a:srgbClr val="FFFFFF"/>
        </a:lt1>
        <a:dk2>
          <a:srgbClr val="0434B1"/>
        </a:dk2>
        <a:lt2>
          <a:srgbClr val="FCD238"/>
        </a:lt2>
        <a:accent1>
          <a:srgbClr val="86ADCE"/>
        </a:accent1>
        <a:accent2>
          <a:srgbClr val="9EBDD8"/>
        </a:accent2>
        <a:accent3>
          <a:srgbClr val="AAAED5"/>
        </a:accent3>
        <a:accent4>
          <a:srgbClr val="DADADA"/>
        </a:accent4>
        <a:accent5>
          <a:srgbClr val="C3D3E3"/>
        </a:accent5>
        <a:accent6>
          <a:srgbClr val="8FABC4"/>
        </a:accent6>
        <a:hlink>
          <a:srgbClr val="C9DBE9"/>
        </a:hlink>
        <a:folHlink>
          <a:srgbClr val="C6CA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adcast w/Title Band 2">
        <a:dk1>
          <a:srgbClr val="FE000C"/>
        </a:dk1>
        <a:lt1>
          <a:srgbClr val="FFFFFF"/>
        </a:lt1>
        <a:dk2>
          <a:srgbClr val="0434B1"/>
        </a:dk2>
        <a:lt2>
          <a:srgbClr val="FCD238"/>
        </a:lt2>
        <a:accent1>
          <a:srgbClr val="FE9E35"/>
        </a:accent1>
        <a:accent2>
          <a:srgbClr val="FFC072"/>
        </a:accent2>
        <a:accent3>
          <a:srgbClr val="AAAED5"/>
        </a:accent3>
        <a:accent4>
          <a:srgbClr val="DADADA"/>
        </a:accent4>
        <a:accent5>
          <a:srgbClr val="FECCAE"/>
        </a:accent5>
        <a:accent6>
          <a:srgbClr val="E7AE67"/>
        </a:accent6>
        <a:hlink>
          <a:srgbClr val="FFD386"/>
        </a:hlink>
        <a:folHlink>
          <a:srgbClr val="C6CA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adcast w/Title Band 3">
        <a:dk1>
          <a:srgbClr val="FE000C"/>
        </a:dk1>
        <a:lt1>
          <a:srgbClr val="FFFFFF"/>
        </a:lt1>
        <a:dk2>
          <a:srgbClr val="0434B1"/>
        </a:dk2>
        <a:lt2>
          <a:srgbClr val="FCD238"/>
        </a:lt2>
        <a:accent1>
          <a:srgbClr val="AEB4B7"/>
        </a:accent1>
        <a:accent2>
          <a:srgbClr val="BEC3C5"/>
        </a:accent2>
        <a:accent3>
          <a:srgbClr val="AAAED5"/>
        </a:accent3>
        <a:accent4>
          <a:srgbClr val="DADADA"/>
        </a:accent4>
        <a:accent5>
          <a:srgbClr val="D3D6D8"/>
        </a:accent5>
        <a:accent6>
          <a:srgbClr val="ACB0B2"/>
        </a:accent6>
        <a:hlink>
          <a:srgbClr val="DDE0E1"/>
        </a:hlink>
        <a:folHlink>
          <a:srgbClr val="C6CA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adcast w/Title Band 4">
        <a:dk1>
          <a:srgbClr val="FE000C"/>
        </a:dk1>
        <a:lt1>
          <a:srgbClr val="FFFFFF"/>
        </a:lt1>
        <a:dk2>
          <a:srgbClr val="0434B1"/>
        </a:dk2>
        <a:lt2>
          <a:srgbClr val="FCD238"/>
        </a:lt2>
        <a:accent1>
          <a:srgbClr val="73C800"/>
        </a:accent1>
        <a:accent2>
          <a:srgbClr val="8FD333"/>
        </a:accent2>
        <a:accent3>
          <a:srgbClr val="AAAED5"/>
        </a:accent3>
        <a:accent4>
          <a:srgbClr val="DADADA"/>
        </a:accent4>
        <a:accent5>
          <a:srgbClr val="BCE0AA"/>
        </a:accent5>
        <a:accent6>
          <a:srgbClr val="81BF2D"/>
        </a:accent6>
        <a:hlink>
          <a:srgbClr val="CBFF85"/>
        </a:hlink>
        <a:folHlink>
          <a:srgbClr val="C6CA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hevry Hybrid Template 16x9">
  <a:themeElements>
    <a:clrScheme name="Chevy FNR Colors">
      <a:dk1>
        <a:srgbClr val="4A4D52"/>
      </a:dk1>
      <a:lt1>
        <a:srgbClr val="FFFFFF"/>
      </a:lt1>
      <a:dk2>
        <a:srgbClr val="000000"/>
      </a:dk2>
      <a:lt2>
        <a:srgbClr val="E1B334"/>
      </a:lt2>
      <a:accent1>
        <a:srgbClr val="4A4D52"/>
      </a:accent1>
      <a:accent2>
        <a:srgbClr val="84878D"/>
      </a:accent2>
      <a:accent3>
        <a:srgbClr val="EAC33E"/>
      </a:accent3>
      <a:accent4>
        <a:srgbClr val="2E4497"/>
      </a:accent4>
      <a:accent5>
        <a:srgbClr val="4F81BD"/>
      </a:accent5>
      <a:accent6>
        <a:srgbClr val="158542"/>
      </a:accent6>
      <a:hlink>
        <a:srgbClr val="2E4497"/>
      </a:hlink>
      <a:folHlink>
        <a:srgbClr val="CC0000"/>
      </a:folHlink>
    </a:clrScheme>
    <a:fontScheme name="Chevy FNR template">
      <a:majorFont>
        <a:latin typeface="Louis Condensed Demi"/>
        <a:ea typeface=""/>
        <a:cs typeface=""/>
      </a:majorFont>
      <a:minorFont>
        <a:latin typeface="Louis Condense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18386</TotalTime>
  <Words>712</Words>
  <Application>Microsoft Office PowerPoint</Application>
  <PresentationFormat>Widescreen</PresentationFormat>
  <Paragraphs>136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7</vt:i4>
      </vt:variant>
    </vt:vector>
  </HeadingPairs>
  <TitlesOfParts>
    <vt:vector size="37" baseType="lpstr">
      <vt:lpstr>MS PGothic</vt:lpstr>
      <vt:lpstr>MS PGothic</vt:lpstr>
      <vt:lpstr>Arial</vt:lpstr>
      <vt:lpstr>Arial Narrow</vt:lpstr>
      <vt:lpstr>Calibri</vt:lpstr>
      <vt:lpstr>Calibri Light</vt:lpstr>
      <vt:lpstr>GM Sans Regular</vt:lpstr>
      <vt:lpstr>Louis Bold</vt:lpstr>
      <vt:lpstr>Louis Bold Italic</vt:lpstr>
      <vt:lpstr>Louis Condensed Demi</vt:lpstr>
      <vt:lpstr>Louis Condensed Regular</vt:lpstr>
      <vt:lpstr>Louis Italic</vt:lpstr>
      <vt:lpstr>Lucida Grande</vt:lpstr>
      <vt:lpstr>Times</vt:lpstr>
      <vt:lpstr>Times New Roman</vt:lpstr>
      <vt:lpstr>Wingdings</vt:lpstr>
      <vt:lpstr>Wingdings 2</vt:lpstr>
      <vt:lpstr>sae_ppt_4X3</vt:lpstr>
      <vt:lpstr>1_Office Theme</vt:lpstr>
      <vt:lpstr>2_Chevry Hybrid Template 16x9</vt:lpstr>
      <vt:lpstr>1_Chevry Hybrid Template 16x9</vt:lpstr>
      <vt:lpstr>Volt BKGD</vt:lpstr>
      <vt:lpstr>Chevry Hybrid Template 16x9</vt:lpstr>
      <vt:lpstr>7_Chevry Hybrid Template 16x9</vt:lpstr>
      <vt:lpstr>5_Broadcast w/Title Band</vt:lpstr>
      <vt:lpstr>8_Chevry Hybrid Template 16x9</vt:lpstr>
      <vt:lpstr>NG_PPT_US_Customer_External_FINAL</vt:lpstr>
      <vt:lpstr>2017 PowerPoint Theme</vt:lpstr>
      <vt:lpstr>2_Office Theme</vt:lpstr>
      <vt:lpstr>GSPA &amp; NBD</vt:lpstr>
      <vt:lpstr>PowerPoint Presentation</vt:lpstr>
      <vt:lpstr>U.S. EV Market</vt:lpstr>
      <vt:lpstr>2030 EV Station and EVSE Estimates: Model Goals &amp; Assumptions September 2017 NREL Report – National PEV Infrastructure Analysis</vt:lpstr>
      <vt:lpstr>Electrify America (VW Settlement) – National Network Plans (2018-2019)</vt:lpstr>
      <vt:lpstr>VW Appendix D:  Current outlook of States funding EV Charging Infrastructure</vt:lpstr>
      <vt:lpstr>Utility engagement?  Yes…</vt:lpstr>
      <vt:lpstr>PowerPoint Presentation</vt:lpstr>
    </vt:vector>
  </TitlesOfParts>
  <Company>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 K Gross</dc:creator>
  <cp:lastModifiedBy>Britta K Gross</cp:lastModifiedBy>
  <cp:revision>378</cp:revision>
  <cp:lastPrinted>2017-04-04T16:21:07Z</cp:lastPrinted>
  <dcterms:created xsi:type="dcterms:W3CDTF">2016-04-07T19:58:23Z</dcterms:created>
  <dcterms:modified xsi:type="dcterms:W3CDTF">2018-01-29T23:20:26Z</dcterms:modified>
</cp:coreProperties>
</file>