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3" r:id="rId3"/>
    <p:sldId id="260" r:id="rId4"/>
    <p:sldId id="261" r:id="rId5"/>
    <p:sldId id="257"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5A9B13-FF14-4993-B1B9-05507F2C8C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6BA9877-D5B3-4B76-AC1C-4C1844BD4E89}">
      <dgm:prSet phldrT="[Text]"/>
      <dgm:spPr/>
      <dgm:t>
        <a:bodyPr/>
        <a:lstStyle/>
        <a:p>
          <a:r>
            <a:rPr lang="en-US" dirty="0" smtClean="0"/>
            <a:t>Advanced Metering Working Group (AMWG)</a:t>
          </a:r>
          <a:endParaRPr lang="en-US" dirty="0"/>
        </a:p>
      </dgm:t>
    </dgm:pt>
    <dgm:pt modelId="{9C4C0406-E41F-410A-8F01-B406679A2BC4}" type="parTrans" cxnId="{66B9813A-7F15-4902-8A27-D1A6BBF7B630}">
      <dgm:prSet/>
      <dgm:spPr/>
      <dgm:t>
        <a:bodyPr/>
        <a:lstStyle/>
        <a:p>
          <a:endParaRPr lang="en-US"/>
        </a:p>
      </dgm:t>
    </dgm:pt>
    <dgm:pt modelId="{9CA4DD21-A46F-43E5-BAD2-54AD6A9EB690}" type="sibTrans" cxnId="{66B9813A-7F15-4902-8A27-D1A6BBF7B630}">
      <dgm:prSet/>
      <dgm:spPr/>
      <dgm:t>
        <a:bodyPr/>
        <a:lstStyle/>
        <a:p>
          <a:endParaRPr lang="en-US"/>
        </a:p>
      </dgm:t>
    </dgm:pt>
    <dgm:pt modelId="{0EB28CAF-535A-43CF-B2C5-ED07AAC09F47}">
      <dgm:prSet phldrT="[Text]"/>
      <dgm:spPr/>
      <dgm:t>
        <a:bodyPr/>
        <a:lstStyle/>
        <a:p>
          <a:r>
            <a:rPr lang="en-US" dirty="0" smtClean="0"/>
            <a:t>Texas Standard Electronic Transaction Working Group (Texas SET WG)</a:t>
          </a:r>
          <a:endParaRPr lang="en-US" dirty="0"/>
        </a:p>
      </dgm:t>
    </dgm:pt>
    <dgm:pt modelId="{EC40ECF4-CE0F-4A86-800C-371FDBC6B8AA}" type="parTrans" cxnId="{A31AC85B-AB3B-47FF-963E-EBA7DB80E1E7}">
      <dgm:prSet/>
      <dgm:spPr/>
      <dgm:t>
        <a:bodyPr/>
        <a:lstStyle/>
        <a:p>
          <a:endParaRPr lang="en-US"/>
        </a:p>
      </dgm:t>
    </dgm:pt>
    <dgm:pt modelId="{110E44C9-9CE6-4C99-AE9D-B2E6B2F52BC8}" type="sibTrans" cxnId="{A31AC85B-AB3B-47FF-963E-EBA7DB80E1E7}">
      <dgm:prSet/>
      <dgm:spPr/>
      <dgm:t>
        <a:bodyPr/>
        <a:lstStyle/>
        <a:p>
          <a:endParaRPr lang="en-US"/>
        </a:p>
      </dgm:t>
    </dgm:pt>
    <dgm:pt modelId="{B9E64659-6CB4-4402-86A5-94A618DE6B69}">
      <dgm:prSet phldrT="[Text]"/>
      <dgm:spPr/>
      <dgm:t>
        <a:bodyPr/>
        <a:lstStyle/>
        <a:p>
          <a:r>
            <a:rPr lang="en-US" dirty="0" smtClean="0"/>
            <a:t> Combination of the</a:t>
          </a:r>
        </a:p>
        <a:p>
          <a:r>
            <a:rPr lang="en-US" dirty="0" smtClean="0"/>
            <a:t> Texas Data Transport and MarkeTrak Systems Working Group (TDTMS WG)</a:t>
          </a:r>
        </a:p>
        <a:p>
          <a:r>
            <a:rPr lang="en-US" dirty="0" smtClean="0"/>
            <a:t>and the</a:t>
          </a:r>
        </a:p>
        <a:p>
          <a:r>
            <a:rPr lang="en-US" dirty="0" smtClean="0"/>
            <a:t>Market Data Working Group (MDWG)</a:t>
          </a:r>
          <a:endParaRPr lang="en-US" dirty="0"/>
        </a:p>
      </dgm:t>
    </dgm:pt>
    <dgm:pt modelId="{3FE3B8A6-D915-4FB1-B1E0-BFB2CF0A4FC2}" type="parTrans" cxnId="{C225E3DF-A9DC-4A09-8805-355CE0E2641C}">
      <dgm:prSet/>
      <dgm:spPr/>
      <dgm:t>
        <a:bodyPr/>
        <a:lstStyle/>
        <a:p>
          <a:endParaRPr lang="en-US"/>
        </a:p>
      </dgm:t>
    </dgm:pt>
    <dgm:pt modelId="{C390AD44-1A0C-41B8-9988-18A20B694030}" type="sibTrans" cxnId="{C225E3DF-A9DC-4A09-8805-355CE0E2641C}">
      <dgm:prSet/>
      <dgm:spPr/>
      <dgm:t>
        <a:bodyPr/>
        <a:lstStyle/>
        <a:p>
          <a:endParaRPr lang="en-US"/>
        </a:p>
      </dgm:t>
    </dgm:pt>
    <dgm:pt modelId="{594C59B6-1012-4688-83E3-13C0883FA732}">
      <dgm:prSet phldrT="[Text]"/>
      <dgm:spPr/>
      <dgm:t>
        <a:bodyPr/>
        <a:lstStyle/>
        <a:p>
          <a:r>
            <a:rPr lang="en-US" dirty="0" smtClean="0"/>
            <a:t>Communications and Settlements Working Group (CSWG)</a:t>
          </a:r>
          <a:endParaRPr lang="en-US" dirty="0"/>
        </a:p>
      </dgm:t>
    </dgm:pt>
    <dgm:pt modelId="{5831E872-E1AE-4D5B-983B-B505F2A94523}" type="parTrans" cxnId="{DF1BC216-3663-43FA-AC32-F637D27C9B33}">
      <dgm:prSet/>
      <dgm:spPr/>
      <dgm:t>
        <a:bodyPr/>
        <a:lstStyle/>
        <a:p>
          <a:endParaRPr lang="en-US"/>
        </a:p>
      </dgm:t>
    </dgm:pt>
    <dgm:pt modelId="{4EC07D03-8861-4EB3-AD2B-93C2A224B898}" type="sibTrans" cxnId="{DF1BC216-3663-43FA-AC32-F637D27C9B33}">
      <dgm:prSet/>
      <dgm:spPr/>
      <dgm:t>
        <a:bodyPr/>
        <a:lstStyle/>
        <a:p>
          <a:endParaRPr lang="en-US"/>
        </a:p>
      </dgm:t>
    </dgm:pt>
    <dgm:pt modelId="{AB208A9D-6998-43A9-8D66-D9F39D8C65D4}">
      <dgm:prSet phldrT="[Text]"/>
      <dgm:spPr/>
      <dgm:t>
        <a:bodyPr/>
        <a:lstStyle/>
        <a:p>
          <a:r>
            <a:rPr lang="en-US" dirty="0" smtClean="0"/>
            <a:t>Retail Market Training Task Force (RMTTF)</a:t>
          </a:r>
          <a:endParaRPr lang="en-US" dirty="0"/>
        </a:p>
      </dgm:t>
    </dgm:pt>
    <dgm:pt modelId="{491D7B24-5624-48B8-ABB4-51DC86DE181D}" type="parTrans" cxnId="{852E5766-02D7-4816-890E-9BFD3168ED5B}">
      <dgm:prSet/>
      <dgm:spPr/>
      <dgm:t>
        <a:bodyPr/>
        <a:lstStyle/>
        <a:p>
          <a:endParaRPr lang="en-US"/>
        </a:p>
      </dgm:t>
    </dgm:pt>
    <dgm:pt modelId="{E0DBFF78-85D6-446F-836D-396B515F2813}" type="sibTrans" cxnId="{852E5766-02D7-4816-890E-9BFD3168ED5B}">
      <dgm:prSet/>
      <dgm:spPr/>
      <dgm:t>
        <a:bodyPr/>
        <a:lstStyle/>
        <a:p>
          <a:endParaRPr lang="en-US"/>
        </a:p>
      </dgm:t>
    </dgm:pt>
    <dgm:pt modelId="{11608976-E018-4807-98C4-F808A5978627}">
      <dgm:prSet/>
      <dgm:spPr/>
      <dgm:t>
        <a:bodyPr/>
        <a:lstStyle/>
        <a:p>
          <a:r>
            <a:rPr lang="en-US" dirty="0" smtClean="0"/>
            <a:t>Profile Working Group (PWG)</a:t>
          </a:r>
          <a:endParaRPr lang="en-US" dirty="0"/>
        </a:p>
      </dgm:t>
    </dgm:pt>
    <dgm:pt modelId="{84556CC3-648F-4CA7-8B92-BB1635CEE542}" type="parTrans" cxnId="{8ED9EFA9-40CA-4048-B500-18CFD41F5CC1}">
      <dgm:prSet/>
      <dgm:spPr/>
      <dgm:t>
        <a:bodyPr/>
        <a:lstStyle/>
        <a:p>
          <a:endParaRPr lang="en-US"/>
        </a:p>
      </dgm:t>
    </dgm:pt>
    <dgm:pt modelId="{0293DEE8-EA9B-4A5B-B227-816EE3792911}" type="sibTrans" cxnId="{8ED9EFA9-40CA-4048-B500-18CFD41F5CC1}">
      <dgm:prSet/>
      <dgm:spPr/>
      <dgm:t>
        <a:bodyPr/>
        <a:lstStyle/>
        <a:p>
          <a:endParaRPr lang="en-US"/>
        </a:p>
      </dgm:t>
    </dgm:pt>
    <dgm:pt modelId="{0F573873-0F42-4BE8-A3FE-07D39D8E932C}" type="pres">
      <dgm:prSet presAssocID="{5C5A9B13-FF14-4993-B1B9-05507F2C8C67}" presName="diagram" presStyleCnt="0">
        <dgm:presLayoutVars>
          <dgm:dir/>
          <dgm:resizeHandles val="exact"/>
        </dgm:presLayoutVars>
      </dgm:prSet>
      <dgm:spPr/>
      <dgm:t>
        <a:bodyPr/>
        <a:lstStyle/>
        <a:p>
          <a:endParaRPr lang="en-US"/>
        </a:p>
      </dgm:t>
    </dgm:pt>
    <dgm:pt modelId="{2C8A6157-5BC1-46C8-B1A8-8B25B648B905}" type="pres">
      <dgm:prSet presAssocID="{A6BA9877-D5B3-4B76-AC1C-4C1844BD4E89}" presName="node" presStyleLbl="node1" presStyleIdx="0" presStyleCnt="6" custScaleY="107880" custLinFactNeighborX="1345" custLinFactNeighborY="-46674">
        <dgm:presLayoutVars>
          <dgm:bulletEnabled val="1"/>
        </dgm:presLayoutVars>
      </dgm:prSet>
      <dgm:spPr/>
      <dgm:t>
        <a:bodyPr/>
        <a:lstStyle/>
        <a:p>
          <a:endParaRPr lang="en-US"/>
        </a:p>
      </dgm:t>
    </dgm:pt>
    <dgm:pt modelId="{29D2320E-8D18-439B-94F6-4324B966F429}" type="pres">
      <dgm:prSet presAssocID="{9CA4DD21-A46F-43E5-BAD2-54AD6A9EB690}" presName="sibTrans" presStyleCnt="0"/>
      <dgm:spPr/>
    </dgm:pt>
    <dgm:pt modelId="{4CF18D05-2A16-41D6-9188-87C8FC69A359}" type="pres">
      <dgm:prSet presAssocID="{0EB28CAF-535A-43CF-B2C5-ED07AAC09F47}" presName="node" presStyleLbl="node1" presStyleIdx="1" presStyleCnt="6" custScaleY="108840" custLinFactNeighborX="-424" custLinFactNeighborY="-45966">
        <dgm:presLayoutVars>
          <dgm:bulletEnabled val="1"/>
        </dgm:presLayoutVars>
      </dgm:prSet>
      <dgm:spPr/>
      <dgm:t>
        <a:bodyPr/>
        <a:lstStyle/>
        <a:p>
          <a:endParaRPr lang="en-US"/>
        </a:p>
      </dgm:t>
    </dgm:pt>
    <dgm:pt modelId="{B5A4912D-56E5-4F2B-9B05-5A095EBC59CD}" type="pres">
      <dgm:prSet presAssocID="{110E44C9-9CE6-4C99-AE9D-B2E6B2F52BC8}" presName="sibTrans" presStyleCnt="0"/>
      <dgm:spPr/>
    </dgm:pt>
    <dgm:pt modelId="{2FF16571-967C-4397-BCCF-FFC60A0D2167}" type="pres">
      <dgm:prSet presAssocID="{B9E64659-6CB4-4402-86A5-94A618DE6B69}" presName="node" presStyleLbl="node1" presStyleIdx="2" presStyleCnt="6" custScaleY="224041" custLinFactNeighborX="-2666" custLinFactNeighborY="10588">
        <dgm:presLayoutVars>
          <dgm:bulletEnabled val="1"/>
        </dgm:presLayoutVars>
      </dgm:prSet>
      <dgm:spPr/>
      <dgm:t>
        <a:bodyPr/>
        <a:lstStyle/>
        <a:p>
          <a:endParaRPr lang="en-US"/>
        </a:p>
      </dgm:t>
    </dgm:pt>
    <dgm:pt modelId="{2B1CC5E4-3C1F-417D-9D0B-47A3344C572C}" type="pres">
      <dgm:prSet presAssocID="{C390AD44-1A0C-41B8-9988-18A20B694030}" presName="sibTrans" presStyleCnt="0"/>
      <dgm:spPr/>
    </dgm:pt>
    <dgm:pt modelId="{FEFE0438-0148-4971-A8D8-21326F81B496}" type="pres">
      <dgm:prSet presAssocID="{594C59B6-1012-4688-83E3-13C0883FA732}" presName="node" presStyleLbl="node1" presStyleIdx="3" presStyleCnt="6" custScaleY="100943" custLinFactY="-10820" custLinFactNeighborX="2315" custLinFactNeighborY="-100000">
        <dgm:presLayoutVars>
          <dgm:bulletEnabled val="1"/>
        </dgm:presLayoutVars>
      </dgm:prSet>
      <dgm:spPr/>
      <dgm:t>
        <a:bodyPr/>
        <a:lstStyle/>
        <a:p>
          <a:endParaRPr lang="en-US"/>
        </a:p>
      </dgm:t>
    </dgm:pt>
    <dgm:pt modelId="{73C801EF-5C3B-420A-9412-805E2AE728A0}" type="pres">
      <dgm:prSet presAssocID="{4EC07D03-8861-4EB3-AD2B-93C2A224B898}" presName="sibTrans" presStyleCnt="0"/>
      <dgm:spPr/>
    </dgm:pt>
    <dgm:pt modelId="{4B4C13F9-8777-4664-9B14-5B00E57D7088}" type="pres">
      <dgm:prSet presAssocID="{11608976-E018-4807-98C4-F808A5978627}" presName="node" presStyleLbl="node1" presStyleIdx="4" presStyleCnt="6" custScaleY="101106" custLinFactY="-10901" custLinFactNeighborX="-424" custLinFactNeighborY="-100000">
        <dgm:presLayoutVars>
          <dgm:bulletEnabled val="1"/>
        </dgm:presLayoutVars>
      </dgm:prSet>
      <dgm:spPr/>
      <dgm:t>
        <a:bodyPr/>
        <a:lstStyle/>
        <a:p>
          <a:endParaRPr lang="en-US"/>
        </a:p>
      </dgm:t>
    </dgm:pt>
    <dgm:pt modelId="{8697C8F4-C084-4B3B-84F5-B03A13E08FC1}" type="pres">
      <dgm:prSet presAssocID="{0293DEE8-EA9B-4A5B-B227-816EE3792911}" presName="sibTrans" presStyleCnt="0"/>
      <dgm:spPr/>
    </dgm:pt>
    <dgm:pt modelId="{3B0F250D-FFAE-4709-BEEB-834DB41F4BA1}" type="pres">
      <dgm:prSet presAssocID="{AB208A9D-6998-43A9-8D66-D9F39D8C65D4}" presName="node" presStyleLbl="node1" presStyleIdx="5" presStyleCnt="6" custScaleY="107728" custLinFactX="-10000" custLinFactNeighborX="-100000" custLinFactNeighborY="4493">
        <dgm:presLayoutVars>
          <dgm:bulletEnabled val="1"/>
        </dgm:presLayoutVars>
      </dgm:prSet>
      <dgm:spPr/>
      <dgm:t>
        <a:bodyPr/>
        <a:lstStyle/>
        <a:p>
          <a:endParaRPr lang="en-US"/>
        </a:p>
      </dgm:t>
    </dgm:pt>
  </dgm:ptLst>
  <dgm:cxnLst>
    <dgm:cxn modelId="{BE66BBC5-B3CD-4E79-A78B-A95A1D9F00E0}" type="presOf" srcId="{A6BA9877-D5B3-4B76-AC1C-4C1844BD4E89}" destId="{2C8A6157-5BC1-46C8-B1A8-8B25B648B905}" srcOrd="0" destOrd="0" presId="urn:microsoft.com/office/officeart/2005/8/layout/default"/>
    <dgm:cxn modelId="{16B5DC17-01AA-481A-859E-A9F79B7F3144}" type="presOf" srcId="{B9E64659-6CB4-4402-86A5-94A618DE6B69}" destId="{2FF16571-967C-4397-BCCF-FFC60A0D2167}" srcOrd="0" destOrd="0" presId="urn:microsoft.com/office/officeart/2005/8/layout/default"/>
    <dgm:cxn modelId="{143845A4-0FAB-4C4C-8996-A4B22180CB9F}" type="presOf" srcId="{594C59B6-1012-4688-83E3-13C0883FA732}" destId="{FEFE0438-0148-4971-A8D8-21326F81B496}" srcOrd="0" destOrd="0" presId="urn:microsoft.com/office/officeart/2005/8/layout/default"/>
    <dgm:cxn modelId="{94974BBC-3B55-4D64-910A-C41BB7C3D756}" type="presOf" srcId="{AB208A9D-6998-43A9-8D66-D9F39D8C65D4}" destId="{3B0F250D-FFAE-4709-BEEB-834DB41F4BA1}" srcOrd="0" destOrd="0" presId="urn:microsoft.com/office/officeart/2005/8/layout/default"/>
    <dgm:cxn modelId="{CD7D498F-492E-4919-A6CC-150E66FFD535}" type="presOf" srcId="{11608976-E018-4807-98C4-F808A5978627}" destId="{4B4C13F9-8777-4664-9B14-5B00E57D7088}" srcOrd="0" destOrd="0" presId="urn:microsoft.com/office/officeart/2005/8/layout/default"/>
    <dgm:cxn modelId="{DF1BC216-3663-43FA-AC32-F637D27C9B33}" srcId="{5C5A9B13-FF14-4993-B1B9-05507F2C8C67}" destId="{594C59B6-1012-4688-83E3-13C0883FA732}" srcOrd="3" destOrd="0" parTransId="{5831E872-E1AE-4D5B-983B-B505F2A94523}" sibTransId="{4EC07D03-8861-4EB3-AD2B-93C2A224B898}"/>
    <dgm:cxn modelId="{EF110C80-939F-4D38-9679-E9880DFEE06F}" type="presOf" srcId="{5C5A9B13-FF14-4993-B1B9-05507F2C8C67}" destId="{0F573873-0F42-4BE8-A3FE-07D39D8E932C}" srcOrd="0" destOrd="0" presId="urn:microsoft.com/office/officeart/2005/8/layout/default"/>
    <dgm:cxn modelId="{66B9813A-7F15-4902-8A27-D1A6BBF7B630}" srcId="{5C5A9B13-FF14-4993-B1B9-05507F2C8C67}" destId="{A6BA9877-D5B3-4B76-AC1C-4C1844BD4E89}" srcOrd="0" destOrd="0" parTransId="{9C4C0406-E41F-410A-8F01-B406679A2BC4}" sibTransId="{9CA4DD21-A46F-43E5-BAD2-54AD6A9EB690}"/>
    <dgm:cxn modelId="{8ED9EFA9-40CA-4048-B500-18CFD41F5CC1}" srcId="{5C5A9B13-FF14-4993-B1B9-05507F2C8C67}" destId="{11608976-E018-4807-98C4-F808A5978627}" srcOrd="4" destOrd="0" parTransId="{84556CC3-648F-4CA7-8B92-BB1635CEE542}" sibTransId="{0293DEE8-EA9B-4A5B-B227-816EE3792911}"/>
    <dgm:cxn modelId="{3C103E8D-5B3B-4FEF-868E-C13545CC76DB}" type="presOf" srcId="{0EB28CAF-535A-43CF-B2C5-ED07AAC09F47}" destId="{4CF18D05-2A16-41D6-9188-87C8FC69A359}" srcOrd="0" destOrd="0" presId="urn:microsoft.com/office/officeart/2005/8/layout/default"/>
    <dgm:cxn modelId="{852E5766-02D7-4816-890E-9BFD3168ED5B}" srcId="{5C5A9B13-FF14-4993-B1B9-05507F2C8C67}" destId="{AB208A9D-6998-43A9-8D66-D9F39D8C65D4}" srcOrd="5" destOrd="0" parTransId="{491D7B24-5624-48B8-ABB4-51DC86DE181D}" sibTransId="{E0DBFF78-85D6-446F-836D-396B515F2813}"/>
    <dgm:cxn modelId="{A31AC85B-AB3B-47FF-963E-EBA7DB80E1E7}" srcId="{5C5A9B13-FF14-4993-B1B9-05507F2C8C67}" destId="{0EB28CAF-535A-43CF-B2C5-ED07AAC09F47}" srcOrd="1" destOrd="0" parTransId="{EC40ECF4-CE0F-4A86-800C-371FDBC6B8AA}" sibTransId="{110E44C9-9CE6-4C99-AE9D-B2E6B2F52BC8}"/>
    <dgm:cxn modelId="{C225E3DF-A9DC-4A09-8805-355CE0E2641C}" srcId="{5C5A9B13-FF14-4993-B1B9-05507F2C8C67}" destId="{B9E64659-6CB4-4402-86A5-94A618DE6B69}" srcOrd="2" destOrd="0" parTransId="{3FE3B8A6-D915-4FB1-B1E0-BFB2CF0A4FC2}" sibTransId="{C390AD44-1A0C-41B8-9988-18A20B694030}"/>
    <dgm:cxn modelId="{69C425AF-3C38-4EE4-9E98-7043698B2E17}" type="presParOf" srcId="{0F573873-0F42-4BE8-A3FE-07D39D8E932C}" destId="{2C8A6157-5BC1-46C8-B1A8-8B25B648B905}" srcOrd="0" destOrd="0" presId="urn:microsoft.com/office/officeart/2005/8/layout/default"/>
    <dgm:cxn modelId="{379F455A-D0E8-4C17-B6DC-93966D2DF677}" type="presParOf" srcId="{0F573873-0F42-4BE8-A3FE-07D39D8E932C}" destId="{29D2320E-8D18-439B-94F6-4324B966F429}" srcOrd="1" destOrd="0" presId="urn:microsoft.com/office/officeart/2005/8/layout/default"/>
    <dgm:cxn modelId="{D28CBD53-36C8-4A50-AAA7-4F7CAD070252}" type="presParOf" srcId="{0F573873-0F42-4BE8-A3FE-07D39D8E932C}" destId="{4CF18D05-2A16-41D6-9188-87C8FC69A359}" srcOrd="2" destOrd="0" presId="urn:microsoft.com/office/officeart/2005/8/layout/default"/>
    <dgm:cxn modelId="{5FE19DFE-6058-4C2A-A185-AA5225779277}" type="presParOf" srcId="{0F573873-0F42-4BE8-A3FE-07D39D8E932C}" destId="{B5A4912D-56E5-4F2B-9B05-5A095EBC59CD}" srcOrd="3" destOrd="0" presId="urn:microsoft.com/office/officeart/2005/8/layout/default"/>
    <dgm:cxn modelId="{6A771438-7AE9-402F-9C41-D98625B1ADC6}" type="presParOf" srcId="{0F573873-0F42-4BE8-A3FE-07D39D8E932C}" destId="{2FF16571-967C-4397-BCCF-FFC60A0D2167}" srcOrd="4" destOrd="0" presId="urn:microsoft.com/office/officeart/2005/8/layout/default"/>
    <dgm:cxn modelId="{B5BD3D4E-DF19-47BE-A365-40A340B8D928}" type="presParOf" srcId="{0F573873-0F42-4BE8-A3FE-07D39D8E932C}" destId="{2B1CC5E4-3C1F-417D-9D0B-47A3344C572C}" srcOrd="5" destOrd="0" presId="urn:microsoft.com/office/officeart/2005/8/layout/default"/>
    <dgm:cxn modelId="{CC340310-3D9D-4056-A621-CB58943EADCA}" type="presParOf" srcId="{0F573873-0F42-4BE8-A3FE-07D39D8E932C}" destId="{FEFE0438-0148-4971-A8D8-21326F81B496}" srcOrd="6" destOrd="0" presId="urn:microsoft.com/office/officeart/2005/8/layout/default"/>
    <dgm:cxn modelId="{D501F220-A218-4C7B-AF8B-D8065B17B685}" type="presParOf" srcId="{0F573873-0F42-4BE8-A3FE-07D39D8E932C}" destId="{73C801EF-5C3B-420A-9412-805E2AE728A0}" srcOrd="7" destOrd="0" presId="urn:microsoft.com/office/officeart/2005/8/layout/default"/>
    <dgm:cxn modelId="{3A19DCFA-A3F6-4ADB-B427-655A418979C8}" type="presParOf" srcId="{0F573873-0F42-4BE8-A3FE-07D39D8E932C}" destId="{4B4C13F9-8777-4664-9B14-5B00E57D7088}" srcOrd="8" destOrd="0" presId="urn:microsoft.com/office/officeart/2005/8/layout/default"/>
    <dgm:cxn modelId="{89A6755B-38FB-40A2-A7CE-2FE2F417D98D}" type="presParOf" srcId="{0F573873-0F42-4BE8-A3FE-07D39D8E932C}" destId="{8697C8F4-C084-4B3B-84F5-B03A13E08FC1}" srcOrd="9" destOrd="0" presId="urn:microsoft.com/office/officeart/2005/8/layout/default"/>
    <dgm:cxn modelId="{6C140EC4-7BAF-4C25-90AE-E4F8536C0F70}" type="presParOf" srcId="{0F573873-0F42-4BE8-A3FE-07D39D8E932C}" destId="{3B0F250D-FFAE-4709-BEEB-834DB41F4BA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5A9B13-FF14-4993-B1B9-05507F2C8C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6BA9877-D5B3-4B76-AC1C-4C1844BD4E89}">
      <dgm:prSet phldrT="[Text]"/>
      <dgm:spPr/>
      <dgm:t>
        <a:bodyPr/>
        <a:lstStyle/>
        <a:p>
          <a:r>
            <a:rPr lang="en-US" dirty="0" smtClean="0"/>
            <a:t>Advanced Metering Working Group (AMWG)</a:t>
          </a:r>
          <a:endParaRPr lang="en-US" dirty="0"/>
        </a:p>
      </dgm:t>
    </dgm:pt>
    <dgm:pt modelId="{9C4C0406-E41F-410A-8F01-B406679A2BC4}" type="parTrans" cxnId="{66B9813A-7F15-4902-8A27-D1A6BBF7B630}">
      <dgm:prSet/>
      <dgm:spPr/>
      <dgm:t>
        <a:bodyPr/>
        <a:lstStyle/>
        <a:p>
          <a:endParaRPr lang="en-US"/>
        </a:p>
      </dgm:t>
    </dgm:pt>
    <dgm:pt modelId="{9CA4DD21-A46F-43E5-BAD2-54AD6A9EB690}" type="sibTrans" cxnId="{66B9813A-7F15-4902-8A27-D1A6BBF7B630}">
      <dgm:prSet/>
      <dgm:spPr/>
      <dgm:t>
        <a:bodyPr/>
        <a:lstStyle/>
        <a:p>
          <a:endParaRPr lang="en-US"/>
        </a:p>
      </dgm:t>
    </dgm:pt>
    <dgm:pt modelId="{B9E64659-6CB4-4402-86A5-94A618DE6B69}">
      <dgm:prSet phldrT="[Text]"/>
      <dgm:spPr/>
      <dgm:t>
        <a:bodyPr/>
        <a:lstStyle/>
        <a:p>
          <a:r>
            <a:rPr lang="en-US" dirty="0" smtClean="0"/>
            <a:t> Combination of the</a:t>
          </a:r>
        </a:p>
        <a:p>
          <a:r>
            <a:rPr lang="en-US" dirty="0" smtClean="0"/>
            <a:t>Texas Standard Electronic Transaction Working Group (Texas SET WG)</a:t>
          </a:r>
        </a:p>
        <a:p>
          <a:r>
            <a:rPr lang="en-US" dirty="0" smtClean="0"/>
            <a:t> Texas Data Transport and MarkeTrak Systems Working Group (TDTMS WG)</a:t>
          </a:r>
        </a:p>
        <a:p>
          <a:r>
            <a:rPr lang="en-US" dirty="0" smtClean="0"/>
            <a:t>and the</a:t>
          </a:r>
        </a:p>
        <a:p>
          <a:r>
            <a:rPr lang="en-US" dirty="0" smtClean="0"/>
            <a:t>Market Data Working Group (MDWG)</a:t>
          </a:r>
          <a:endParaRPr lang="en-US" dirty="0"/>
        </a:p>
      </dgm:t>
    </dgm:pt>
    <dgm:pt modelId="{3FE3B8A6-D915-4FB1-B1E0-BFB2CF0A4FC2}" type="parTrans" cxnId="{C225E3DF-A9DC-4A09-8805-355CE0E2641C}">
      <dgm:prSet/>
      <dgm:spPr/>
      <dgm:t>
        <a:bodyPr/>
        <a:lstStyle/>
        <a:p>
          <a:endParaRPr lang="en-US"/>
        </a:p>
      </dgm:t>
    </dgm:pt>
    <dgm:pt modelId="{C390AD44-1A0C-41B8-9988-18A20B694030}" type="sibTrans" cxnId="{C225E3DF-A9DC-4A09-8805-355CE0E2641C}">
      <dgm:prSet/>
      <dgm:spPr/>
      <dgm:t>
        <a:bodyPr/>
        <a:lstStyle/>
        <a:p>
          <a:endParaRPr lang="en-US"/>
        </a:p>
      </dgm:t>
    </dgm:pt>
    <dgm:pt modelId="{594C59B6-1012-4688-83E3-13C0883FA732}">
      <dgm:prSet phldrT="[Text]"/>
      <dgm:spPr/>
      <dgm:t>
        <a:bodyPr/>
        <a:lstStyle/>
        <a:p>
          <a:r>
            <a:rPr lang="en-US" dirty="0" smtClean="0"/>
            <a:t>Communications and Settlements Working Group (CSWG)</a:t>
          </a:r>
        </a:p>
        <a:p>
          <a:r>
            <a:rPr lang="en-US" dirty="0" smtClean="0"/>
            <a:t>And</a:t>
          </a:r>
        </a:p>
        <a:p>
          <a:r>
            <a:rPr lang="en-US" dirty="0" smtClean="0"/>
            <a:t>Profile Working Group (PWG)</a:t>
          </a:r>
        </a:p>
      </dgm:t>
    </dgm:pt>
    <dgm:pt modelId="{5831E872-E1AE-4D5B-983B-B505F2A94523}" type="parTrans" cxnId="{DF1BC216-3663-43FA-AC32-F637D27C9B33}">
      <dgm:prSet/>
      <dgm:spPr/>
      <dgm:t>
        <a:bodyPr/>
        <a:lstStyle/>
        <a:p>
          <a:endParaRPr lang="en-US"/>
        </a:p>
      </dgm:t>
    </dgm:pt>
    <dgm:pt modelId="{4EC07D03-8861-4EB3-AD2B-93C2A224B898}" type="sibTrans" cxnId="{DF1BC216-3663-43FA-AC32-F637D27C9B33}">
      <dgm:prSet/>
      <dgm:spPr/>
      <dgm:t>
        <a:bodyPr/>
        <a:lstStyle/>
        <a:p>
          <a:endParaRPr lang="en-US"/>
        </a:p>
      </dgm:t>
    </dgm:pt>
    <dgm:pt modelId="{AB208A9D-6998-43A9-8D66-D9F39D8C65D4}">
      <dgm:prSet phldrT="[Text]"/>
      <dgm:spPr/>
      <dgm:t>
        <a:bodyPr/>
        <a:lstStyle/>
        <a:p>
          <a:r>
            <a:rPr lang="en-US" dirty="0" smtClean="0"/>
            <a:t>Retail Market Training Task Force (RMTTF)</a:t>
          </a:r>
          <a:endParaRPr lang="en-US" dirty="0"/>
        </a:p>
      </dgm:t>
    </dgm:pt>
    <dgm:pt modelId="{491D7B24-5624-48B8-ABB4-51DC86DE181D}" type="parTrans" cxnId="{852E5766-02D7-4816-890E-9BFD3168ED5B}">
      <dgm:prSet/>
      <dgm:spPr/>
      <dgm:t>
        <a:bodyPr/>
        <a:lstStyle/>
        <a:p>
          <a:endParaRPr lang="en-US"/>
        </a:p>
      </dgm:t>
    </dgm:pt>
    <dgm:pt modelId="{E0DBFF78-85D6-446F-836D-396B515F2813}" type="sibTrans" cxnId="{852E5766-02D7-4816-890E-9BFD3168ED5B}">
      <dgm:prSet/>
      <dgm:spPr/>
      <dgm:t>
        <a:bodyPr/>
        <a:lstStyle/>
        <a:p>
          <a:endParaRPr lang="en-US"/>
        </a:p>
      </dgm:t>
    </dgm:pt>
    <dgm:pt modelId="{0F573873-0F42-4BE8-A3FE-07D39D8E932C}" type="pres">
      <dgm:prSet presAssocID="{5C5A9B13-FF14-4993-B1B9-05507F2C8C67}" presName="diagram" presStyleCnt="0">
        <dgm:presLayoutVars>
          <dgm:dir/>
          <dgm:resizeHandles val="exact"/>
        </dgm:presLayoutVars>
      </dgm:prSet>
      <dgm:spPr/>
      <dgm:t>
        <a:bodyPr/>
        <a:lstStyle/>
        <a:p>
          <a:endParaRPr lang="en-US"/>
        </a:p>
      </dgm:t>
    </dgm:pt>
    <dgm:pt modelId="{2C8A6157-5BC1-46C8-B1A8-8B25B648B905}" type="pres">
      <dgm:prSet presAssocID="{A6BA9877-D5B3-4B76-AC1C-4C1844BD4E89}" presName="node" presStyleLbl="node1" presStyleIdx="0" presStyleCnt="4" custScaleY="77534" custLinFactY="69965" custLinFactNeighborX="54365" custLinFactNeighborY="100000">
        <dgm:presLayoutVars>
          <dgm:bulletEnabled val="1"/>
        </dgm:presLayoutVars>
      </dgm:prSet>
      <dgm:spPr/>
      <dgm:t>
        <a:bodyPr/>
        <a:lstStyle/>
        <a:p>
          <a:endParaRPr lang="en-US"/>
        </a:p>
      </dgm:t>
    </dgm:pt>
    <dgm:pt modelId="{29D2320E-8D18-439B-94F6-4324B966F429}" type="pres">
      <dgm:prSet presAssocID="{9CA4DD21-A46F-43E5-BAD2-54AD6A9EB690}" presName="sibTrans" presStyleCnt="0"/>
      <dgm:spPr/>
    </dgm:pt>
    <dgm:pt modelId="{2FF16571-967C-4397-BCCF-FFC60A0D2167}" type="pres">
      <dgm:prSet presAssocID="{B9E64659-6CB4-4402-86A5-94A618DE6B69}" presName="node" presStyleLbl="node1" presStyleIdx="1" presStyleCnt="4" custScaleY="204146" custLinFactNeighborX="-55041" custLinFactNeighborY="24872">
        <dgm:presLayoutVars>
          <dgm:bulletEnabled val="1"/>
        </dgm:presLayoutVars>
      </dgm:prSet>
      <dgm:spPr/>
      <dgm:t>
        <a:bodyPr/>
        <a:lstStyle/>
        <a:p>
          <a:endParaRPr lang="en-US"/>
        </a:p>
      </dgm:t>
    </dgm:pt>
    <dgm:pt modelId="{2B1CC5E4-3C1F-417D-9D0B-47A3344C572C}" type="pres">
      <dgm:prSet presAssocID="{C390AD44-1A0C-41B8-9988-18A20B694030}" presName="sibTrans" presStyleCnt="0"/>
      <dgm:spPr/>
    </dgm:pt>
    <dgm:pt modelId="{FEFE0438-0148-4971-A8D8-21326F81B496}" type="pres">
      <dgm:prSet presAssocID="{594C59B6-1012-4688-83E3-13C0883FA732}" presName="node" presStyleLbl="node1" presStyleIdx="2" presStyleCnt="4" custScaleX="85888" custScaleY="100943" custLinFactY="-98904" custLinFactNeighborX="-48630" custLinFactNeighborY="-100000">
        <dgm:presLayoutVars>
          <dgm:bulletEnabled val="1"/>
        </dgm:presLayoutVars>
      </dgm:prSet>
      <dgm:spPr/>
      <dgm:t>
        <a:bodyPr/>
        <a:lstStyle/>
        <a:p>
          <a:endParaRPr lang="en-US"/>
        </a:p>
      </dgm:t>
    </dgm:pt>
    <dgm:pt modelId="{73C801EF-5C3B-420A-9412-805E2AE728A0}" type="pres">
      <dgm:prSet presAssocID="{4EC07D03-8861-4EB3-AD2B-93C2A224B898}" presName="sibTrans" presStyleCnt="0"/>
      <dgm:spPr/>
    </dgm:pt>
    <dgm:pt modelId="{3B0F250D-FFAE-4709-BEEB-834DB41F4BA1}" type="pres">
      <dgm:prSet presAssocID="{AB208A9D-6998-43A9-8D66-D9F39D8C65D4}" presName="node" presStyleLbl="node1" presStyleIdx="3" presStyleCnt="4" custScaleX="89070" custScaleY="107728" custLinFactY="-94325" custLinFactNeighborX="62835" custLinFactNeighborY="-100000">
        <dgm:presLayoutVars>
          <dgm:bulletEnabled val="1"/>
        </dgm:presLayoutVars>
      </dgm:prSet>
      <dgm:spPr/>
      <dgm:t>
        <a:bodyPr/>
        <a:lstStyle/>
        <a:p>
          <a:endParaRPr lang="en-US"/>
        </a:p>
      </dgm:t>
    </dgm:pt>
  </dgm:ptLst>
  <dgm:cxnLst>
    <dgm:cxn modelId="{C8D942F5-3F30-4CC4-A722-031C41D5BF80}" type="presOf" srcId="{B9E64659-6CB4-4402-86A5-94A618DE6B69}" destId="{2FF16571-967C-4397-BCCF-FFC60A0D2167}" srcOrd="0" destOrd="0" presId="urn:microsoft.com/office/officeart/2005/8/layout/default"/>
    <dgm:cxn modelId="{80127342-9E6E-43A3-83A3-CA3916FE8B25}" type="presOf" srcId="{5C5A9B13-FF14-4993-B1B9-05507F2C8C67}" destId="{0F573873-0F42-4BE8-A3FE-07D39D8E932C}" srcOrd="0" destOrd="0" presId="urn:microsoft.com/office/officeart/2005/8/layout/default"/>
    <dgm:cxn modelId="{C225E3DF-A9DC-4A09-8805-355CE0E2641C}" srcId="{5C5A9B13-FF14-4993-B1B9-05507F2C8C67}" destId="{B9E64659-6CB4-4402-86A5-94A618DE6B69}" srcOrd="1" destOrd="0" parTransId="{3FE3B8A6-D915-4FB1-B1E0-BFB2CF0A4FC2}" sibTransId="{C390AD44-1A0C-41B8-9988-18A20B694030}"/>
    <dgm:cxn modelId="{DF1BC216-3663-43FA-AC32-F637D27C9B33}" srcId="{5C5A9B13-FF14-4993-B1B9-05507F2C8C67}" destId="{594C59B6-1012-4688-83E3-13C0883FA732}" srcOrd="2" destOrd="0" parTransId="{5831E872-E1AE-4D5B-983B-B505F2A94523}" sibTransId="{4EC07D03-8861-4EB3-AD2B-93C2A224B898}"/>
    <dgm:cxn modelId="{A0D0C71F-4C52-4E70-BD02-198182AC617F}" type="presOf" srcId="{594C59B6-1012-4688-83E3-13C0883FA732}" destId="{FEFE0438-0148-4971-A8D8-21326F81B496}" srcOrd="0" destOrd="0" presId="urn:microsoft.com/office/officeart/2005/8/layout/default"/>
    <dgm:cxn modelId="{C8B509EB-B347-4FB6-8CF0-90F9BD97EAF9}" type="presOf" srcId="{A6BA9877-D5B3-4B76-AC1C-4C1844BD4E89}" destId="{2C8A6157-5BC1-46C8-B1A8-8B25B648B905}" srcOrd="0" destOrd="0" presId="urn:microsoft.com/office/officeart/2005/8/layout/default"/>
    <dgm:cxn modelId="{66B9813A-7F15-4902-8A27-D1A6BBF7B630}" srcId="{5C5A9B13-FF14-4993-B1B9-05507F2C8C67}" destId="{A6BA9877-D5B3-4B76-AC1C-4C1844BD4E89}" srcOrd="0" destOrd="0" parTransId="{9C4C0406-E41F-410A-8F01-B406679A2BC4}" sibTransId="{9CA4DD21-A46F-43E5-BAD2-54AD6A9EB690}"/>
    <dgm:cxn modelId="{5EA65ECC-0629-4FDA-BF6C-0B205AA790AF}" type="presOf" srcId="{AB208A9D-6998-43A9-8D66-D9F39D8C65D4}" destId="{3B0F250D-FFAE-4709-BEEB-834DB41F4BA1}" srcOrd="0" destOrd="0" presId="urn:microsoft.com/office/officeart/2005/8/layout/default"/>
    <dgm:cxn modelId="{852E5766-02D7-4816-890E-9BFD3168ED5B}" srcId="{5C5A9B13-FF14-4993-B1B9-05507F2C8C67}" destId="{AB208A9D-6998-43A9-8D66-D9F39D8C65D4}" srcOrd="3" destOrd="0" parTransId="{491D7B24-5624-48B8-ABB4-51DC86DE181D}" sibTransId="{E0DBFF78-85D6-446F-836D-396B515F2813}"/>
    <dgm:cxn modelId="{9EEC855F-DB4B-44DF-9EA6-4F62AA50C4E6}" type="presParOf" srcId="{0F573873-0F42-4BE8-A3FE-07D39D8E932C}" destId="{2C8A6157-5BC1-46C8-B1A8-8B25B648B905}" srcOrd="0" destOrd="0" presId="urn:microsoft.com/office/officeart/2005/8/layout/default"/>
    <dgm:cxn modelId="{60C68EC3-0B08-42BD-BB40-07FCEBB2EC4B}" type="presParOf" srcId="{0F573873-0F42-4BE8-A3FE-07D39D8E932C}" destId="{29D2320E-8D18-439B-94F6-4324B966F429}" srcOrd="1" destOrd="0" presId="urn:microsoft.com/office/officeart/2005/8/layout/default"/>
    <dgm:cxn modelId="{0F7525A3-F29F-41A2-BDE3-4BDA52BD74B6}" type="presParOf" srcId="{0F573873-0F42-4BE8-A3FE-07D39D8E932C}" destId="{2FF16571-967C-4397-BCCF-FFC60A0D2167}" srcOrd="2" destOrd="0" presId="urn:microsoft.com/office/officeart/2005/8/layout/default"/>
    <dgm:cxn modelId="{D05707AA-676E-4E0D-AFA3-B042A8ECD4CB}" type="presParOf" srcId="{0F573873-0F42-4BE8-A3FE-07D39D8E932C}" destId="{2B1CC5E4-3C1F-417D-9D0B-47A3344C572C}" srcOrd="3" destOrd="0" presId="urn:microsoft.com/office/officeart/2005/8/layout/default"/>
    <dgm:cxn modelId="{13483E45-8CDC-4306-B4B1-DACCBEB8AD40}" type="presParOf" srcId="{0F573873-0F42-4BE8-A3FE-07D39D8E932C}" destId="{FEFE0438-0148-4971-A8D8-21326F81B496}" srcOrd="4" destOrd="0" presId="urn:microsoft.com/office/officeart/2005/8/layout/default"/>
    <dgm:cxn modelId="{742AEC8A-E74D-4AED-AADC-42674F9BC80A}" type="presParOf" srcId="{0F573873-0F42-4BE8-A3FE-07D39D8E932C}" destId="{73C801EF-5C3B-420A-9412-805E2AE728A0}" srcOrd="5" destOrd="0" presId="urn:microsoft.com/office/officeart/2005/8/layout/default"/>
    <dgm:cxn modelId="{2127F0AA-AB15-4C2C-8919-D6DB848F5B73}" type="presParOf" srcId="{0F573873-0F42-4BE8-A3FE-07D39D8E932C}" destId="{3B0F250D-FFAE-4709-BEEB-834DB41F4BA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5A9B13-FF14-4993-B1B9-05507F2C8C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94C59B6-1012-4688-83E3-13C0883FA732}">
      <dgm:prSet phldrT="[Text]"/>
      <dgm:spPr/>
      <dgm:t>
        <a:bodyPr/>
        <a:lstStyle/>
        <a:p>
          <a:r>
            <a:rPr lang="en-US" dirty="0" smtClean="0"/>
            <a:t>Communications and Settlements Working Group (CSWG)</a:t>
          </a:r>
          <a:endParaRPr lang="en-US" dirty="0"/>
        </a:p>
      </dgm:t>
    </dgm:pt>
    <dgm:pt modelId="{5831E872-E1AE-4D5B-983B-B505F2A94523}" type="parTrans" cxnId="{DF1BC216-3663-43FA-AC32-F637D27C9B33}">
      <dgm:prSet/>
      <dgm:spPr/>
      <dgm:t>
        <a:bodyPr/>
        <a:lstStyle/>
        <a:p>
          <a:endParaRPr lang="en-US"/>
        </a:p>
      </dgm:t>
    </dgm:pt>
    <dgm:pt modelId="{4EC07D03-8861-4EB3-AD2B-93C2A224B898}" type="sibTrans" cxnId="{DF1BC216-3663-43FA-AC32-F637D27C9B33}">
      <dgm:prSet/>
      <dgm:spPr/>
      <dgm:t>
        <a:bodyPr/>
        <a:lstStyle/>
        <a:p>
          <a:endParaRPr lang="en-US"/>
        </a:p>
      </dgm:t>
    </dgm:pt>
    <dgm:pt modelId="{0F573873-0F42-4BE8-A3FE-07D39D8E932C}" type="pres">
      <dgm:prSet presAssocID="{5C5A9B13-FF14-4993-B1B9-05507F2C8C67}" presName="diagram" presStyleCnt="0">
        <dgm:presLayoutVars>
          <dgm:dir/>
          <dgm:resizeHandles val="exact"/>
        </dgm:presLayoutVars>
      </dgm:prSet>
      <dgm:spPr/>
      <dgm:t>
        <a:bodyPr/>
        <a:lstStyle/>
        <a:p>
          <a:endParaRPr lang="en-US"/>
        </a:p>
      </dgm:t>
    </dgm:pt>
    <dgm:pt modelId="{FEFE0438-0148-4971-A8D8-21326F81B496}" type="pres">
      <dgm:prSet presAssocID="{594C59B6-1012-4688-83E3-13C0883FA732}" presName="node" presStyleLbl="node1" presStyleIdx="0" presStyleCnt="1" custScaleX="55259" custScaleY="60460" custLinFactNeighborX="2656" custLinFactNeighborY="-8420">
        <dgm:presLayoutVars>
          <dgm:bulletEnabled val="1"/>
        </dgm:presLayoutVars>
      </dgm:prSet>
      <dgm:spPr/>
      <dgm:t>
        <a:bodyPr/>
        <a:lstStyle/>
        <a:p>
          <a:endParaRPr lang="en-US"/>
        </a:p>
      </dgm:t>
    </dgm:pt>
  </dgm:ptLst>
  <dgm:cxnLst>
    <dgm:cxn modelId="{A9FF2326-7198-4CFF-B52A-5145B4714861}" type="presOf" srcId="{5C5A9B13-FF14-4993-B1B9-05507F2C8C67}" destId="{0F573873-0F42-4BE8-A3FE-07D39D8E932C}" srcOrd="0" destOrd="0" presId="urn:microsoft.com/office/officeart/2005/8/layout/default"/>
    <dgm:cxn modelId="{DF1BC216-3663-43FA-AC32-F637D27C9B33}" srcId="{5C5A9B13-FF14-4993-B1B9-05507F2C8C67}" destId="{594C59B6-1012-4688-83E3-13C0883FA732}" srcOrd="0" destOrd="0" parTransId="{5831E872-E1AE-4D5B-983B-B505F2A94523}" sibTransId="{4EC07D03-8861-4EB3-AD2B-93C2A224B898}"/>
    <dgm:cxn modelId="{B1C4D170-58AA-44E8-886C-0F4A2ABEAF01}" type="presOf" srcId="{594C59B6-1012-4688-83E3-13C0883FA732}" destId="{FEFE0438-0148-4971-A8D8-21326F81B496}" srcOrd="0" destOrd="0" presId="urn:microsoft.com/office/officeart/2005/8/layout/default"/>
    <dgm:cxn modelId="{F812B311-F1FD-4FF3-B3E6-C281FED963C6}" type="presParOf" srcId="{0F573873-0F42-4BE8-A3FE-07D39D8E932C}" destId="{FEFE0438-0148-4971-A8D8-21326F81B49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5A9B13-FF14-4993-B1B9-05507F2C8C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6BA9877-D5B3-4B76-AC1C-4C1844BD4E89}">
      <dgm:prSet phldrT="[Text]"/>
      <dgm:spPr/>
      <dgm:t>
        <a:bodyPr/>
        <a:lstStyle/>
        <a:p>
          <a:r>
            <a:rPr lang="en-US" dirty="0" smtClean="0"/>
            <a:t>Advanced Metering Working Group (AMWG)</a:t>
          </a:r>
          <a:endParaRPr lang="en-US" dirty="0"/>
        </a:p>
      </dgm:t>
    </dgm:pt>
    <dgm:pt modelId="{9C4C0406-E41F-410A-8F01-B406679A2BC4}" type="parTrans" cxnId="{66B9813A-7F15-4902-8A27-D1A6BBF7B630}">
      <dgm:prSet/>
      <dgm:spPr/>
      <dgm:t>
        <a:bodyPr/>
        <a:lstStyle/>
        <a:p>
          <a:endParaRPr lang="en-US"/>
        </a:p>
      </dgm:t>
    </dgm:pt>
    <dgm:pt modelId="{9CA4DD21-A46F-43E5-BAD2-54AD6A9EB690}" type="sibTrans" cxnId="{66B9813A-7F15-4902-8A27-D1A6BBF7B630}">
      <dgm:prSet/>
      <dgm:spPr/>
      <dgm:t>
        <a:bodyPr/>
        <a:lstStyle/>
        <a:p>
          <a:endParaRPr lang="en-US"/>
        </a:p>
      </dgm:t>
    </dgm:pt>
    <dgm:pt modelId="{0EB28CAF-535A-43CF-B2C5-ED07AAC09F47}">
      <dgm:prSet phldrT="[Text]"/>
      <dgm:spPr/>
      <dgm:t>
        <a:bodyPr/>
        <a:lstStyle/>
        <a:p>
          <a:r>
            <a:rPr lang="en-US" dirty="0" smtClean="0"/>
            <a:t>Texas Standard Electronic Transaction Working Group (Texas SET WG)</a:t>
          </a:r>
          <a:endParaRPr lang="en-US" dirty="0"/>
        </a:p>
      </dgm:t>
    </dgm:pt>
    <dgm:pt modelId="{EC40ECF4-CE0F-4A86-800C-371FDBC6B8AA}" type="parTrans" cxnId="{A31AC85B-AB3B-47FF-963E-EBA7DB80E1E7}">
      <dgm:prSet/>
      <dgm:spPr/>
      <dgm:t>
        <a:bodyPr/>
        <a:lstStyle/>
        <a:p>
          <a:endParaRPr lang="en-US"/>
        </a:p>
      </dgm:t>
    </dgm:pt>
    <dgm:pt modelId="{110E44C9-9CE6-4C99-AE9D-B2E6B2F52BC8}" type="sibTrans" cxnId="{A31AC85B-AB3B-47FF-963E-EBA7DB80E1E7}">
      <dgm:prSet/>
      <dgm:spPr/>
      <dgm:t>
        <a:bodyPr/>
        <a:lstStyle/>
        <a:p>
          <a:endParaRPr lang="en-US"/>
        </a:p>
      </dgm:t>
    </dgm:pt>
    <dgm:pt modelId="{B9E64659-6CB4-4402-86A5-94A618DE6B69}">
      <dgm:prSet phldrT="[Text]"/>
      <dgm:spPr/>
      <dgm:t>
        <a:bodyPr/>
        <a:lstStyle/>
        <a:p>
          <a:r>
            <a:rPr lang="en-US" dirty="0" smtClean="0"/>
            <a:t> Combination of the</a:t>
          </a:r>
        </a:p>
        <a:p>
          <a:r>
            <a:rPr lang="en-US" dirty="0" smtClean="0"/>
            <a:t> Texas Data Transport and MarkeTrak Systems Working Group (TDTMS WG)</a:t>
          </a:r>
        </a:p>
        <a:p>
          <a:r>
            <a:rPr lang="en-US" dirty="0" smtClean="0"/>
            <a:t>and the</a:t>
          </a:r>
        </a:p>
        <a:p>
          <a:r>
            <a:rPr lang="en-US" dirty="0" smtClean="0"/>
            <a:t>Market Data Working Group (MDWG)</a:t>
          </a:r>
          <a:endParaRPr lang="en-US" dirty="0"/>
        </a:p>
      </dgm:t>
    </dgm:pt>
    <dgm:pt modelId="{3FE3B8A6-D915-4FB1-B1E0-BFB2CF0A4FC2}" type="parTrans" cxnId="{C225E3DF-A9DC-4A09-8805-355CE0E2641C}">
      <dgm:prSet/>
      <dgm:spPr/>
      <dgm:t>
        <a:bodyPr/>
        <a:lstStyle/>
        <a:p>
          <a:endParaRPr lang="en-US"/>
        </a:p>
      </dgm:t>
    </dgm:pt>
    <dgm:pt modelId="{C390AD44-1A0C-41B8-9988-18A20B694030}" type="sibTrans" cxnId="{C225E3DF-A9DC-4A09-8805-355CE0E2641C}">
      <dgm:prSet/>
      <dgm:spPr/>
      <dgm:t>
        <a:bodyPr/>
        <a:lstStyle/>
        <a:p>
          <a:endParaRPr lang="en-US"/>
        </a:p>
      </dgm:t>
    </dgm:pt>
    <dgm:pt modelId="{AB208A9D-6998-43A9-8D66-D9F39D8C65D4}">
      <dgm:prSet phldrT="[Text]"/>
      <dgm:spPr/>
      <dgm:t>
        <a:bodyPr/>
        <a:lstStyle/>
        <a:p>
          <a:r>
            <a:rPr lang="en-US" dirty="0" smtClean="0"/>
            <a:t>Retail Market Training Task Force (RMTTF)</a:t>
          </a:r>
          <a:endParaRPr lang="en-US" dirty="0"/>
        </a:p>
      </dgm:t>
    </dgm:pt>
    <dgm:pt modelId="{491D7B24-5624-48B8-ABB4-51DC86DE181D}" type="parTrans" cxnId="{852E5766-02D7-4816-890E-9BFD3168ED5B}">
      <dgm:prSet/>
      <dgm:spPr/>
      <dgm:t>
        <a:bodyPr/>
        <a:lstStyle/>
        <a:p>
          <a:endParaRPr lang="en-US"/>
        </a:p>
      </dgm:t>
    </dgm:pt>
    <dgm:pt modelId="{E0DBFF78-85D6-446F-836D-396B515F2813}" type="sibTrans" cxnId="{852E5766-02D7-4816-890E-9BFD3168ED5B}">
      <dgm:prSet/>
      <dgm:spPr/>
      <dgm:t>
        <a:bodyPr/>
        <a:lstStyle/>
        <a:p>
          <a:endParaRPr lang="en-US"/>
        </a:p>
      </dgm:t>
    </dgm:pt>
    <dgm:pt modelId="{11608976-E018-4807-98C4-F808A5978627}">
      <dgm:prSet/>
      <dgm:spPr/>
      <dgm:t>
        <a:bodyPr/>
        <a:lstStyle/>
        <a:p>
          <a:r>
            <a:rPr lang="en-US" dirty="0" smtClean="0"/>
            <a:t>Profile Working Group (PWG)</a:t>
          </a:r>
          <a:endParaRPr lang="en-US" dirty="0"/>
        </a:p>
      </dgm:t>
    </dgm:pt>
    <dgm:pt modelId="{84556CC3-648F-4CA7-8B92-BB1635CEE542}" type="parTrans" cxnId="{8ED9EFA9-40CA-4048-B500-18CFD41F5CC1}">
      <dgm:prSet/>
      <dgm:spPr/>
      <dgm:t>
        <a:bodyPr/>
        <a:lstStyle/>
        <a:p>
          <a:endParaRPr lang="en-US"/>
        </a:p>
      </dgm:t>
    </dgm:pt>
    <dgm:pt modelId="{0293DEE8-EA9B-4A5B-B227-816EE3792911}" type="sibTrans" cxnId="{8ED9EFA9-40CA-4048-B500-18CFD41F5CC1}">
      <dgm:prSet/>
      <dgm:spPr/>
      <dgm:t>
        <a:bodyPr/>
        <a:lstStyle/>
        <a:p>
          <a:endParaRPr lang="en-US"/>
        </a:p>
      </dgm:t>
    </dgm:pt>
    <dgm:pt modelId="{0F573873-0F42-4BE8-A3FE-07D39D8E932C}" type="pres">
      <dgm:prSet presAssocID="{5C5A9B13-FF14-4993-B1B9-05507F2C8C67}" presName="diagram" presStyleCnt="0">
        <dgm:presLayoutVars>
          <dgm:dir/>
          <dgm:resizeHandles val="exact"/>
        </dgm:presLayoutVars>
      </dgm:prSet>
      <dgm:spPr/>
      <dgm:t>
        <a:bodyPr/>
        <a:lstStyle/>
        <a:p>
          <a:endParaRPr lang="en-US"/>
        </a:p>
      </dgm:t>
    </dgm:pt>
    <dgm:pt modelId="{2C8A6157-5BC1-46C8-B1A8-8B25B648B905}" type="pres">
      <dgm:prSet presAssocID="{A6BA9877-D5B3-4B76-AC1C-4C1844BD4E89}" presName="node" presStyleLbl="node1" presStyleIdx="0" presStyleCnt="5" custScaleY="107880" custLinFactNeighborX="1345" custLinFactNeighborY="-46674">
        <dgm:presLayoutVars>
          <dgm:bulletEnabled val="1"/>
        </dgm:presLayoutVars>
      </dgm:prSet>
      <dgm:spPr/>
      <dgm:t>
        <a:bodyPr/>
        <a:lstStyle/>
        <a:p>
          <a:endParaRPr lang="en-US"/>
        </a:p>
      </dgm:t>
    </dgm:pt>
    <dgm:pt modelId="{29D2320E-8D18-439B-94F6-4324B966F429}" type="pres">
      <dgm:prSet presAssocID="{9CA4DD21-A46F-43E5-BAD2-54AD6A9EB690}" presName="sibTrans" presStyleCnt="0"/>
      <dgm:spPr/>
    </dgm:pt>
    <dgm:pt modelId="{4CF18D05-2A16-41D6-9188-87C8FC69A359}" type="pres">
      <dgm:prSet presAssocID="{0EB28CAF-535A-43CF-B2C5-ED07AAC09F47}" presName="node" presStyleLbl="node1" presStyleIdx="1" presStyleCnt="5" custScaleY="108840" custLinFactNeighborX="-424" custLinFactNeighborY="-45966">
        <dgm:presLayoutVars>
          <dgm:bulletEnabled val="1"/>
        </dgm:presLayoutVars>
      </dgm:prSet>
      <dgm:spPr/>
      <dgm:t>
        <a:bodyPr/>
        <a:lstStyle/>
        <a:p>
          <a:endParaRPr lang="en-US"/>
        </a:p>
      </dgm:t>
    </dgm:pt>
    <dgm:pt modelId="{B5A4912D-56E5-4F2B-9B05-5A095EBC59CD}" type="pres">
      <dgm:prSet presAssocID="{110E44C9-9CE6-4C99-AE9D-B2E6B2F52BC8}" presName="sibTrans" presStyleCnt="0"/>
      <dgm:spPr/>
    </dgm:pt>
    <dgm:pt modelId="{2FF16571-967C-4397-BCCF-FFC60A0D2167}" type="pres">
      <dgm:prSet presAssocID="{B9E64659-6CB4-4402-86A5-94A618DE6B69}" presName="node" presStyleLbl="node1" presStyleIdx="2" presStyleCnt="5" custScaleY="224041" custLinFactNeighborX="-2666" custLinFactNeighborY="10588">
        <dgm:presLayoutVars>
          <dgm:bulletEnabled val="1"/>
        </dgm:presLayoutVars>
      </dgm:prSet>
      <dgm:spPr/>
      <dgm:t>
        <a:bodyPr/>
        <a:lstStyle/>
        <a:p>
          <a:endParaRPr lang="en-US"/>
        </a:p>
      </dgm:t>
    </dgm:pt>
    <dgm:pt modelId="{2B1CC5E4-3C1F-417D-9D0B-47A3344C572C}" type="pres">
      <dgm:prSet presAssocID="{C390AD44-1A0C-41B8-9988-18A20B694030}" presName="sibTrans" presStyleCnt="0"/>
      <dgm:spPr/>
    </dgm:pt>
    <dgm:pt modelId="{4B4C13F9-8777-4664-9B14-5B00E57D7088}" type="pres">
      <dgm:prSet presAssocID="{11608976-E018-4807-98C4-F808A5978627}" presName="node" presStyleLbl="node1" presStyleIdx="3" presStyleCnt="5" custScaleY="104690" custLinFactY="-14368" custLinFactNeighborX="55739" custLinFactNeighborY="-100000">
        <dgm:presLayoutVars>
          <dgm:bulletEnabled val="1"/>
        </dgm:presLayoutVars>
      </dgm:prSet>
      <dgm:spPr/>
      <dgm:t>
        <a:bodyPr/>
        <a:lstStyle/>
        <a:p>
          <a:endParaRPr lang="en-US"/>
        </a:p>
      </dgm:t>
    </dgm:pt>
    <dgm:pt modelId="{8697C8F4-C084-4B3B-84F5-B03A13E08FC1}" type="pres">
      <dgm:prSet presAssocID="{0293DEE8-EA9B-4A5B-B227-816EE3792911}" presName="sibTrans" presStyleCnt="0"/>
      <dgm:spPr/>
    </dgm:pt>
    <dgm:pt modelId="{3B0F250D-FFAE-4709-BEEB-834DB41F4BA1}" type="pres">
      <dgm:prSet presAssocID="{AB208A9D-6998-43A9-8D66-D9F39D8C65D4}" presName="node" presStyleLbl="node1" presStyleIdx="4" presStyleCnt="5" custScaleY="107728" custLinFactX="-62002" custLinFactY="-12512" custLinFactNeighborX="-100000" custLinFactNeighborY="-100000">
        <dgm:presLayoutVars>
          <dgm:bulletEnabled val="1"/>
        </dgm:presLayoutVars>
      </dgm:prSet>
      <dgm:spPr/>
      <dgm:t>
        <a:bodyPr/>
        <a:lstStyle/>
        <a:p>
          <a:endParaRPr lang="en-US"/>
        </a:p>
      </dgm:t>
    </dgm:pt>
  </dgm:ptLst>
  <dgm:cxnLst>
    <dgm:cxn modelId="{CF0CDB44-C87E-437B-87F5-E82B577F67B0}" type="presOf" srcId="{0EB28CAF-535A-43CF-B2C5-ED07AAC09F47}" destId="{4CF18D05-2A16-41D6-9188-87C8FC69A359}" srcOrd="0" destOrd="0" presId="urn:microsoft.com/office/officeart/2005/8/layout/default"/>
    <dgm:cxn modelId="{79AFD910-3ED1-4D9A-B2D5-514BF3C0B523}" type="presOf" srcId="{AB208A9D-6998-43A9-8D66-D9F39D8C65D4}" destId="{3B0F250D-FFAE-4709-BEEB-834DB41F4BA1}" srcOrd="0" destOrd="0" presId="urn:microsoft.com/office/officeart/2005/8/layout/default"/>
    <dgm:cxn modelId="{D0FCAFEF-C0F5-49A7-906C-580C71F67385}" type="presOf" srcId="{A6BA9877-D5B3-4B76-AC1C-4C1844BD4E89}" destId="{2C8A6157-5BC1-46C8-B1A8-8B25B648B905}" srcOrd="0" destOrd="0" presId="urn:microsoft.com/office/officeart/2005/8/layout/default"/>
    <dgm:cxn modelId="{6BC17AFD-7701-453E-8679-F7CC8E571AEE}" type="presOf" srcId="{11608976-E018-4807-98C4-F808A5978627}" destId="{4B4C13F9-8777-4664-9B14-5B00E57D7088}" srcOrd="0" destOrd="0" presId="urn:microsoft.com/office/officeart/2005/8/layout/default"/>
    <dgm:cxn modelId="{66B9813A-7F15-4902-8A27-D1A6BBF7B630}" srcId="{5C5A9B13-FF14-4993-B1B9-05507F2C8C67}" destId="{A6BA9877-D5B3-4B76-AC1C-4C1844BD4E89}" srcOrd="0" destOrd="0" parTransId="{9C4C0406-E41F-410A-8F01-B406679A2BC4}" sibTransId="{9CA4DD21-A46F-43E5-BAD2-54AD6A9EB690}"/>
    <dgm:cxn modelId="{8ED9EFA9-40CA-4048-B500-18CFD41F5CC1}" srcId="{5C5A9B13-FF14-4993-B1B9-05507F2C8C67}" destId="{11608976-E018-4807-98C4-F808A5978627}" srcOrd="3" destOrd="0" parTransId="{84556CC3-648F-4CA7-8B92-BB1635CEE542}" sibTransId="{0293DEE8-EA9B-4A5B-B227-816EE3792911}"/>
    <dgm:cxn modelId="{E4892200-5FCF-4FEB-AFA4-67AF85D8DE0F}" type="presOf" srcId="{5C5A9B13-FF14-4993-B1B9-05507F2C8C67}" destId="{0F573873-0F42-4BE8-A3FE-07D39D8E932C}" srcOrd="0" destOrd="0" presId="urn:microsoft.com/office/officeart/2005/8/layout/default"/>
    <dgm:cxn modelId="{852E5766-02D7-4816-890E-9BFD3168ED5B}" srcId="{5C5A9B13-FF14-4993-B1B9-05507F2C8C67}" destId="{AB208A9D-6998-43A9-8D66-D9F39D8C65D4}" srcOrd="4" destOrd="0" parTransId="{491D7B24-5624-48B8-ABB4-51DC86DE181D}" sibTransId="{E0DBFF78-85D6-446F-836D-396B515F2813}"/>
    <dgm:cxn modelId="{A31AC85B-AB3B-47FF-963E-EBA7DB80E1E7}" srcId="{5C5A9B13-FF14-4993-B1B9-05507F2C8C67}" destId="{0EB28CAF-535A-43CF-B2C5-ED07AAC09F47}" srcOrd="1" destOrd="0" parTransId="{EC40ECF4-CE0F-4A86-800C-371FDBC6B8AA}" sibTransId="{110E44C9-9CE6-4C99-AE9D-B2E6B2F52BC8}"/>
    <dgm:cxn modelId="{76962979-B06C-411B-8225-06C3B7DED820}" type="presOf" srcId="{B9E64659-6CB4-4402-86A5-94A618DE6B69}" destId="{2FF16571-967C-4397-BCCF-FFC60A0D2167}" srcOrd="0" destOrd="0" presId="urn:microsoft.com/office/officeart/2005/8/layout/default"/>
    <dgm:cxn modelId="{C225E3DF-A9DC-4A09-8805-355CE0E2641C}" srcId="{5C5A9B13-FF14-4993-B1B9-05507F2C8C67}" destId="{B9E64659-6CB4-4402-86A5-94A618DE6B69}" srcOrd="2" destOrd="0" parTransId="{3FE3B8A6-D915-4FB1-B1E0-BFB2CF0A4FC2}" sibTransId="{C390AD44-1A0C-41B8-9988-18A20B694030}"/>
    <dgm:cxn modelId="{1BE3B492-8944-4AF5-A334-F6B4C5F81D6D}" type="presParOf" srcId="{0F573873-0F42-4BE8-A3FE-07D39D8E932C}" destId="{2C8A6157-5BC1-46C8-B1A8-8B25B648B905}" srcOrd="0" destOrd="0" presId="urn:microsoft.com/office/officeart/2005/8/layout/default"/>
    <dgm:cxn modelId="{F16ED548-D182-4093-9F9F-D83C0B3AC0B5}" type="presParOf" srcId="{0F573873-0F42-4BE8-A3FE-07D39D8E932C}" destId="{29D2320E-8D18-439B-94F6-4324B966F429}" srcOrd="1" destOrd="0" presId="urn:microsoft.com/office/officeart/2005/8/layout/default"/>
    <dgm:cxn modelId="{0A5D5E76-59BB-4256-858B-A87D7A9AE710}" type="presParOf" srcId="{0F573873-0F42-4BE8-A3FE-07D39D8E932C}" destId="{4CF18D05-2A16-41D6-9188-87C8FC69A359}" srcOrd="2" destOrd="0" presId="urn:microsoft.com/office/officeart/2005/8/layout/default"/>
    <dgm:cxn modelId="{59EE8C30-E7E3-4932-A430-0D2C6D2E7BC1}" type="presParOf" srcId="{0F573873-0F42-4BE8-A3FE-07D39D8E932C}" destId="{B5A4912D-56E5-4F2B-9B05-5A095EBC59CD}" srcOrd="3" destOrd="0" presId="urn:microsoft.com/office/officeart/2005/8/layout/default"/>
    <dgm:cxn modelId="{C61DD259-4823-45E8-9CA5-E9F301B9A203}" type="presParOf" srcId="{0F573873-0F42-4BE8-A3FE-07D39D8E932C}" destId="{2FF16571-967C-4397-BCCF-FFC60A0D2167}" srcOrd="4" destOrd="0" presId="urn:microsoft.com/office/officeart/2005/8/layout/default"/>
    <dgm:cxn modelId="{3DB0CB1C-26D1-4028-BB4A-9DC3114507B5}" type="presParOf" srcId="{0F573873-0F42-4BE8-A3FE-07D39D8E932C}" destId="{2B1CC5E4-3C1F-417D-9D0B-47A3344C572C}" srcOrd="5" destOrd="0" presId="urn:microsoft.com/office/officeart/2005/8/layout/default"/>
    <dgm:cxn modelId="{3F66434F-5D06-479E-9829-B6F5A599E2DA}" type="presParOf" srcId="{0F573873-0F42-4BE8-A3FE-07D39D8E932C}" destId="{4B4C13F9-8777-4664-9B14-5B00E57D7088}" srcOrd="6" destOrd="0" presId="urn:microsoft.com/office/officeart/2005/8/layout/default"/>
    <dgm:cxn modelId="{6938F86C-DE12-4510-890C-D6BEC184190C}" type="presParOf" srcId="{0F573873-0F42-4BE8-A3FE-07D39D8E932C}" destId="{8697C8F4-C084-4B3B-84F5-B03A13E08FC1}" srcOrd="7" destOrd="0" presId="urn:microsoft.com/office/officeart/2005/8/layout/default"/>
    <dgm:cxn modelId="{45D60B0E-D64F-474A-A55C-99AC6D31B1B2}" type="presParOf" srcId="{0F573873-0F42-4BE8-A3FE-07D39D8E932C}" destId="{3B0F250D-FFAE-4709-BEEB-834DB41F4BA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A6157-5BC1-46C8-B1A8-8B25B648B905}">
      <dsp:nvSpPr>
        <dsp:cNvPr id="0" name=""/>
        <dsp:cNvSpPr/>
      </dsp:nvSpPr>
      <dsp:spPr>
        <a:xfrm>
          <a:off x="31959" y="238195"/>
          <a:ext cx="2376189" cy="15380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Advanced Metering Working Group (AMWG)</a:t>
          </a:r>
          <a:endParaRPr lang="en-US" sz="2000" kern="1200" dirty="0"/>
        </a:p>
      </dsp:txBody>
      <dsp:txXfrm>
        <a:off x="31959" y="238195"/>
        <a:ext cx="2376189" cy="1538060"/>
      </dsp:txXfrm>
    </dsp:sp>
    <dsp:sp modelId="{4CF18D05-2A16-41D6-9188-87C8FC69A359}">
      <dsp:nvSpPr>
        <dsp:cNvPr id="0" name=""/>
        <dsp:cNvSpPr/>
      </dsp:nvSpPr>
      <dsp:spPr>
        <a:xfrm>
          <a:off x="2603733" y="241445"/>
          <a:ext cx="2376189" cy="1551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Texas Standard Electronic Transaction Working Group (Texas SET WG)</a:t>
          </a:r>
          <a:endParaRPr lang="en-US" sz="2000" kern="1200" dirty="0"/>
        </a:p>
      </dsp:txBody>
      <dsp:txXfrm>
        <a:off x="2603733" y="241445"/>
        <a:ext cx="2376189" cy="1551747"/>
      </dsp:txXfrm>
    </dsp:sp>
    <dsp:sp modelId="{2FF16571-967C-4397-BCCF-FFC60A0D2167}">
      <dsp:nvSpPr>
        <dsp:cNvPr id="0" name=""/>
        <dsp:cNvSpPr/>
      </dsp:nvSpPr>
      <dsp:spPr>
        <a:xfrm>
          <a:off x="5164268" y="226525"/>
          <a:ext cx="2376189" cy="31941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 Combination of the</a:t>
          </a:r>
        </a:p>
        <a:p>
          <a:pPr lvl="0" algn="ctr" defTabSz="889000">
            <a:lnSpc>
              <a:spcPct val="90000"/>
            </a:lnSpc>
            <a:spcBef>
              <a:spcPct val="0"/>
            </a:spcBef>
            <a:spcAft>
              <a:spcPct val="35000"/>
            </a:spcAft>
          </a:pPr>
          <a:r>
            <a:rPr lang="en-US" sz="2000" kern="1200" dirty="0" smtClean="0"/>
            <a:t> Texas Data Transport and MarkeTrak Systems Working Group (TDTMS WG)</a:t>
          </a:r>
        </a:p>
        <a:p>
          <a:pPr lvl="0" algn="ctr" defTabSz="889000">
            <a:lnSpc>
              <a:spcPct val="90000"/>
            </a:lnSpc>
            <a:spcBef>
              <a:spcPct val="0"/>
            </a:spcBef>
            <a:spcAft>
              <a:spcPct val="35000"/>
            </a:spcAft>
          </a:pPr>
          <a:r>
            <a:rPr lang="en-US" sz="2000" kern="1200" dirty="0" smtClean="0"/>
            <a:t>and the</a:t>
          </a:r>
        </a:p>
        <a:p>
          <a:pPr lvl="0" algn="ctr" defTabSz="889000">
            <a:lnSpc>
              <a:spcPct val="90000"/>
            </a:lnSpc>
            <a:spcBef>
              <a:spcPct val="0"/>
            </a:spcBef>
            <a:spcAft>
              <a:spcPct val="35000"/>
            </a:spcAft>
          </a:pPr>
          <a:r>
            <a:rPr lang="en-US" sz="2000" kern="1200" dirty="0" smtClean="0"/>
            <a:t>Market Data Working Group (MDWG)</a:t>
          </a:r>
          <a:endParaRPr lang="en-US" sz="2000" kern="1200" dirty="0"/>
        </a:p>
      </dsp:txBody>
      <dsp:txXfrm>
        <a:off x="5164268" y="226525"/>
        <a:ext cx="2376189" cy="3194183"/>
      </dsp:txXfrm>
    </dsp:sp>
    <dsp:sp modelId="{FEFE0438-0148-4971-A8D8-21326F81B496}">
      <dsp:nvSpPr>
        <dsp:cNvPr id="0" name=""/>
        <dsp:cNvSpPr/>
      </dsp:nvSpPr>
      <dsp:spPr>
        <a:xfrm>
          <a:off x="55008" y="1975764"/>
          <a:ext cx="2376189" cy="14391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Communications and Settlements Working Group (CSWG)</a:t>
          </a:r>
          <a:endParaRPr lang="en-US" sz="2000" kern="1200" dirty="0"/>
        </a:p>
      </dsp:txBody>
      <dsp:txXfrm>
        <a:off x="55008" y="1975764"/>
        <a:ext cx="2376189" cy="1439158"/>
      </dsp:txXfrm>
    </dsp:sp>
    <dsp:sp modelId="{4B4C13F9-8777-4664-9B14-5B00E57D7088}">
      <dsp:nvSpPr>
        <dsp:cNvPr id="0" name=""/>
        <dsp:cNvSpPr/>
      </dsp:nvSpPr>
      <dsp:spPr>
        <a:xfrm>
          <a:off x="2603733" y="1973448"/>
          <a:ext cx="2376189" cy="14414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Profile Working Group (PWG)</a:t>
          </a:r>
          <a:endParaRPr lang="en-US" sz="2000" kern="1200" dirty="0"/>
        </a:p>
      </dsp:txBody>
      <dsp:txXfrm>
        <a:off x="2603733" y="1973448"/>
        <a:ext cx="2376189" cy="1441482"/>
      </dsp:txXfrm>
    </dsp:sp>
    <dsp:sp modelId="{3B0F250D-FFAE-4709-BEEB-834DB41F4BA1}">
      <dsp:nvSpPr>
        <dsp:cNvPr id="0" name=""/>
        <dsp:cNvSpPr/>
      </dsp:nvSpPr>
      <dsp:spPr>
        <a:xfrm>
          <a:off x="2613809" y="3571431"/>
          <a:ext cx="2376189" cy="153589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Retail Market Training Task Force (RMTTF)</a:t>
          </a:r>
          <a:endParaRPr lang="en-US" sz="2000" kern="1200" dirty="0"/>
        </a:p>
      </dsp:txBody>
      <dsp:txXfrm>
        <a:off x="2613809" y="3571431"/>
        <a:ext cx="2376189" cy="15358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A6157-5BC1-46C8-B1A8-8B25B648B905}">
      <dsp:nvSpPr>
        <dsp:cNvPr id="0" name=""/>
        <dsp:cNvSpPr/>
      </dsp:nvSpPr>
      <dsp:spPr>
        <a:xfrm>
          <a:off x="2487801" y="3633860"/>
          <a:ext cx="2595245" cy="12073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Advanced Metering Working Group (AMWG)</a:t>
          </a:r>
          <a:endParaRPr lang="en-US" sz="1500" kern="1200" dirty="0"/>
        </a:p>
      </dsp:txBody>
      <dsp:txXfrm>
        <a:off x="2487801" y="3633860"/>
        <a:ext cx="2595245" cy="1207318"/>
      </dsp:txXfrm>
    </dsp:sp>
    <dsp:sp modelId="{2FF16571-967C-4397-BCCF-FFC60A0D2167}">
      <dsp:nvSpPr>
        <dsp:cNvPr id="0" name=""/>
        <dsp:cNvSpPr/>
      </dsp:nvSpPr>
      <dsp:spPr>
        <a:xfrm>
          <a:off x="2503217" y="388782"/>
          <a:ext cx="2595245" cy="31788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 Combination of the</a:t>
          </a:r>
        </a:p>
        <a:p>
          <a:pPr lvl="0" algn="ctr" defTabSz="666750">
            <a:lnSpc>
              <a:spcPct val="90000"/>
            </a:lnSpc>
            <a:spcBef>
              <a:spcPct val="0"/>
            </a:spcBef>
            <a:spcAft>
              <a:spcPct val="35000"/>
            </a:spcAft>
          </a:pPr>
          <a:r>
            <a:rPr lang="en-US" sz="1500" kern="1200" dirty="0" smtClean="0"/>
            <a:t>Texas Standard Electronic Transaction Working Group (Texas SET WG)</a:t>
          </a:r>
        </a:p>
        <a:p>
          <a:pPr lvl="0" algn="ctr" defTabSz="666750">
            <a:lnSpc>
              <a:spcPct val="90000"/>
            </a:lnSpc>
            <a:spcBef>
              <a:spcPct val="0"/>
            </a:spcBef>
            <a:spcAft>
              <a:spcPct val="35000"/>
            </a:spcAft>
          </a:pPr>
          <a:r>
            <a:rPr lang="en-US" sz="1500" kern="1200" dirty="0" smtClean="0"/>
            <a:t> Texas Data Transport and MarkeTrak Systems Working Group (TDTMS WG)</a:t>
          </a:r>
        </a:p>
        <a:p>
          <a:pPr lvl="0" algn="ctr" defTabSz="666750">
            <a:lnSpc>
              <a:spcPct val="90000"/>
            </a:lnSpc>
            <a:spcBef>
              <a:spcPct val="0"/>
            </a:spcBef>
            <a:spcAft>
              <a:spcPct val="35000"/>
            </a:spcAft>
          </a:pPr>
          <a:r>
            <a:rPr lang="en-US" sz="1500" kern="1200" dirty="0" smtClean="0"/>
            <a:t>and the</a:t>
          </a:r>
        </a:p>
        <a:p>
          <a:pPr lvl="0" algn="ctr" defTabSz="666750">
            <a:lnSpc>
              <a:spcPct val="90000"/>
            </a:lnSpc>
            <a:spcBef>
              <a:spcPct val="0"/>
            </a:spcBef>
            <a:spcAft>
              <a:spcPct val="35000"/>
            </a:spcAft>
          </a:pPr>
          <a:r>
            <a:rPr lang="en-US" sz="1500" kern="1200" dirty="0" smtClean="0"/>
            <a:t>Market Data Working Group (MDWG)</a:t>
          </a:r>
          <a:endParaRPr lang="en-US" sz="1500" kern="1200" dirty="0"/>
        </a:p>
      </dsp:txBody>
      <dsp:txXfrm>
        <a:off x="2503217" y="388782"/>
        <a:ext cx="2595245" cy="3178853"/>
      </dsp:txXfrm>
    </dsp:sp>
    <dsp:sp modelId="{FEFE0438-0148-4971-A8D8-21326F81B496}">
      <dsp:nvSpPr>
        <dsp:cNvPr id="0" name=""/>
        <dsp:cNvSpPr/>
      </dsp:nvSpPr>
      <dsp:spPr>
        <a:xfrm>
          <a:off x="139779" y="395464"/>
          <a:ext cx="2229004" cy="15718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Communications and Settlements Working Group (CSWG)</a:t>
          </a:r>
        </a:p>
        <a:p>
          <a:pPr lvl="0" algn="ctr" defTabSz="666750">
            <a:lnSpc>
              <a:spcPct val="90000"/>
            </a:lnSpc>
            <a:spcBef>
              <a:spcPct val="0"/>
            </a:spcBef>
            <a:spcAft>
              <a:spcPct val="35000"/>
            </a:spcAft>
          </a:pPr>
          <a:r>
            <a:rPr lang="en-US" sz="1500" kern="1200" dirty="0" smtClean="0"/>
            <a:t>And</a:t>
          </a:r>
        </a:p>
        <a:p>
          <a:pPr lvl="0" algn="ctr" defTabSz="666750">
            <a:lnSpc>
              <a:spcPct val="90000"/>
            </a:lnSpc>
            <a:spcBef>
              <a:spcPct val="0"/>
            </a:spcBef>
            <a:spcAft>
              <a:spcPct val="35000"/>
            </a:spcAft>
          </a:pPr>
          <a:r>
            <a:rPr lang="en-US" sz="1500" kern="1200" dirty="0" smtClean="0"/>
            <a:t>Profile Working Group (PWG)</a:t>
          </a:r>
        </a:p>
      </dsp:txBody>
      <dsp:txXfrm>
        <a:off x="139779" y="395464"/>
        <a:ext cx="2229004" cy="1571830"/>
      </dsp:txXfrm>
    </dsp:sp>
    <dsp:sp modelId="{3B0F250D-FFAE-4709-BEEB-834DB41F4BA1}">
      <dsp:nvSpPr>
        <dsp:cNvPr id="0" name=""/>
        <dsp:cNvSpPr/>
      </dsp:nvSpPr>
      <dsp:spPr>
        <a:xfrm>
          <a:off x="5292223" y="413940"/>
          <a:ext cx="2311584" cy="16774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Retail Market Training Task Force (RMTTF)</a:t>
          </a:r>
          <a:endParaRPr lang="en-US" sz="1500" kern="1200" dirty="0"/>
        </a:p>
      </dsp:txBody>
      <dsp:txXfrm>
        <a:off x="5292223" y="413940"/>
        <a:ext cx="2311584" cy="1677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E0438-0148-4971-A8D8-21326F81B496}">
      <dsp:nvSpPr>
        <dsp:cNvPr id="0" name=""/>
        <dsp:cNvSpPr/>
      </dsp:nvSpPr>
      <dsp:spPr>
        <a:xfrm>
          <a:off x="1902967" y="796095"/>
          <a:ext cx="4201788" cy="27583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Communications and Settlements Working Group (CSWG)</a:t>
          </a:r>
          <a:endParaRPr lang="en-US" sz="4300" kern="1200" dirty="0"/>
        </a:p>
      </dsp:txBody>
      <dsp:txXfrm>
        <a:off x="1902967" y="796095"/>
        <a:ext cx="4201788" cy="27583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A6157-5BC1-46C8-B1A8-8B25B648B905}">
      <dsp:nvSpPr>
        <dsp:cNvPr id="0" name=""/>
        <dsp:cNvSpPr/>
      </dsp:nvSpPr>
      <dsp:spPr>
        <a:xfrm>
          <a:off x="31959" y="238195"/>
          <a:ext cx="2376189" cy="15380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Advanced Metering Working Group (AMWG)</a:t>
          </a:r>
          <a:endParaRPr lang="en-US" sz="2000" kern="1200" dirty="0"/>
        </a:p>
      </dsp:txBody>
      <dsp:txXfrm>
        <a:off x="31959" y="238195"/>
        <a:ext cx="2376189" cy="1538060"/>
      </dsp:txXfrm>
    </dsp:sp>
    <dsp:sp modelId="{4CF18D05-2A16-41D6-9188-87C8FC69A359}">
      <dsp:nvSpPr>
        <dsp:cNvPr id="0" name=""/>
        <dsp:cNvSpPr/>
      </dsp:nvSpPr>
      <dsp:spPr>
        <a:xfrm>
          <a:off x="2603733" y="241445"/>
          <a:ext cx="2376189" cy="1551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Texas Standard Electronic Transaction Working Group (Texas SET WG)</a:t>
          </a:r>
          <a:endParaRPr lang="en-US" sz="2000" kern="1200" dirty="0"/>
        </a:p>
      </dsp:txBody>
      <dsp:txXfrm>
        <a:off x="2603733" y="241445"/>
        <a:ext cx="2376189" cy="1551747"/>
      </dsp:txXfrm>
    </dsp:sp>
    <dsp:sp modelId="{2FF16571-967C-4397-BCCF-FFC60A0D2167}">
      <dsp:nvSpPr>
        <dsp:cNvPr id="0" name=""/>
        <dsp:cNvSpPr/>
      </dsp:nvSpPr>
      <dsp:spPr>
        <a:xfrm>
          <a:off x="5164268" y="226525"/>
          <a:ext cx="2376189" cy="31941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 Combination of the</a:t>
          </a:r>
        </a:p>
        <a:p>
          <a:pPr lvl="0" algn="ctr" defTabSz="889000">
            <a:lnSpc>
              <a:spcPct val="90000"/>
            </a:lnSpc>
            <a:spcBef>
              <a:spcPct val="0"/>
            </a:spcBef>
            <a:spcAft>
              <a:spcPct val="35000"/>
            </a:spcAft>
          </a:pPr>
          <a:r>
            <a:rPr lang="en-US" sz="2000" kern="1200" dirty="0" smtClean="0"/>
            <a:t> Texas Data Transport and MarkeTrak Systems Working Group (TDTMS WG)</a:t>
          </a:r>
        </a:p>
        <a:p>
          <a:pPr lvl="0" algn="ctr" defTabSz="889000">
            <a:lnSpc>
              <a:spcPct val="90000"/>
            </a:lnSpc>
            <a:spcBef>
              <a:spcPct val="0"/>
            </a:spcBef>
            <a:spcAft>
              <a:spcPct val="35000"/>
            </a:spcAft>
          </a:pPr>
          <a:r>
            <a:rPr lang="en-US" sz="2000" kern="1200" dirty="0" smtClean="0"/>
            <a:t>and the</a:t>
          </a:r>
        </a:p>
        <a:p>
          <a:pPr lvl="0" algn="ctr" defTabSz="889000">
            <a:lnSpc>
              <a:spcPct val="90000"/>
            </a:lnSpc>
            <a:spcBef>
              <a:spcPct val="0"/>
            </a:spcBef>
            <a:spcAft>
              <a:spcPct val="35000"/>
            </a:spcAft>
          </a:pPr>
          <a:r>
            <a:rPr lang="en-US" sz="2000" kern="1200" dirty="0" smtClean="0"/>
            <a:t>Market Data Working Group (MDWG)</a:t>
          </a:r>
          <a:endParaRPr lang="en-US" sz="2000" kern="1200" dirty="0"/>
        </a:p>
      </dsp:txBody>
      <dsp:txXfrm>
        <a:off x="5164268" y="226525"/>
        <a:ext cx="2376189" cy="3194183"/>
      </dsp:txXfrm>
    </dsp:sp>
    <dsp:sp modelId="{4B4C13F9-8777-4664-9B14-5B00E57D7088}">
      <dsp:nvSpPr>
        <dsp:cNvPr id="0" name=""/>
        <dsp:cNvSpPr/>
      </dsp:nvSpPr>
      <dsp:spPr>
        <a:xfrm>
          <a:off x="2631369" y="1898469"/>
          <a:ext cx="2376189" cy="14925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Profile Working Group (PWG)</a:t>
          </a:r>
          <a:endParaRPr lang="en-US" sz="2000" kern="1200" dirty="0"/>
        </a:p>
      </dsp:txBody>
      <dsp:txXfrm>
        <a:off x="2631369" y="1898469"/>
        <a:ext cx="2376189" cy="1492579"/>
      </dsp:txXfrm>
    </dsp:sp>
    <dsp:sp modelId="{3B0F250D-FFAE-4709-BEEB-834DB41F4BA1}">
      <dsp:nvSpPr>
        <dsp:cNvPr id="0" name=""/>
        <dsp:cNvSpPr/>
      </dsp:nvSpPr>
      <dsp:spPr>
        <a:xfrm>
          <a:off x="71238" y="1903274"/>
          <a:ext cx="2376189" cy="153589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Retail Market Training Task Force (RMTTF)</a:t>
          </a:r>
          <a:endParaRPr lang="en-US" sz="2000" kern="1200" dirty="0"/>
        </a:p>
      </dsp:txBody>
      <dsp:txXfrm>
        <a:off x="71238" y="1903274"/>
        <a:ext cx="2376189" cy="153589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449CC-C09C-4EA6-B8C5-A5B146644A58}" type="datetimeFigureOut">
              <a:rPr lang="en-US" smtClean="0"/>
              <a:t>12/28/2017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E94951-3A3E-4098-8E64-8C7649B0BFDB}" type="slidenum">
              <a:rPr lang="en-US" smtClean="0"/>
              <a:t>‹#›</a:t>
            </a:fld>
            <a:endParaRPr lang="en-US" dirty="0"/>
          </a:p>
        </p:txBody>
      </p:sp>
    </p:spTree>
    <p:extLst>
      <p:ext uri="{BB962C8B-B14F-4D97-AF65-F5344CB8AC3E}">
        <p14:creationId xmlns:p14="http://schemas.microsoft.com/office/powerpoint/2010/main" val="23754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1662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158963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398037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194278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13401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31211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36677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99309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50445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09028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AFBD05-DC33-40D9-8F4D-00A0B7D0F615}" type="datetimeFigureOut">
              <a:rPr lang="en-US" smtClean="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56513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FBD05-DC33-40D9-8F4D-00A0B7D0F615}" type="datetimeFigureOut">
              <a:rPr lang="en-US" smtClean="0"/>
              <a:t>12/28/2017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A2868-6BCC-44D8-96A7-ECB8C265E9D0}" type="slidenum">
              <a:rPr lang="en-US" smtClean="0"/>
              <a:t>‹#›</a:t>
            </a:fld>
            <a:endParaRPr lang="en-US" dirty="0"/>
          </a:p>
        </p:txBody>
      </p:sp>
    </p:spTree>
    <p:extLst>
      <p:ext uri="{BB962C8B-B14F-4D97-AF65-F5344CB8AC3E}">
        <p14:creationId xmlns:p14="http://schemas.microsoft.com/office/powerpoint/2010/main" val="1657031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8993" y="893378"/>
            <a:ext cx="10226566" cy="4309243"/>
          </a:xfrm>
        </p:spPr>
        <p:txBody>
          <a:bodyPr>
            <a:normAutofit fontScale="90000"/>
          </a:bodyPr>
          <a:lstStyle/>
          <a:p>
            <a:r>
              <a:rPr lang="en-US" dirty="0" smtClean="0"/>
              <a:t>Proposal for consideration:</a:t>
            </a:r>
            <a:br>
              <a:rPr lang="en-US" dirty="0" smtClean="0"/>
            </a:br>
            <a:r>
              <a:rPr lang="en-US" dirty="0" smtClean="0"/>
              <a:t/>
            </a:r>
            <a:br>
              <a:rPr lang="en-US" dirty="0" smtClean="0"/>
            </a:br>
            <a:r>
              <a:rPr lang="en-US" dirty="0" smtClean="0"/>
              <a:t>Combine RMS and COPS to create a</a:t>
            </a:r>
            <a:br>
              <a:rPr lang="en-US" dirty="0" smtClean="0"/>
            </a:br>
            <a:r>
              <a:rPr lang="en-US" u="sng" dirty="0" smtClean="0"/>
              <a:t>Retail Market and Commercial Operations Subcommittee (RMCOS)</a:t>
            </a:r>
            <a:endParaRPr lang="en-US" u="sng" dirty="0"/>
          </a:p>
        </p:txBody>
      </p:sp>
      <p:sp>
        <p:nvSpPr>
          <p:cNvPr id="3" name="Slide Number Placeholder 2"/>
          <p:cNvSpPr>
            <a:spLocks noGrp="1"/>
          </p:cNvSpPr>
          <p:nvPr>
            <p:ph type="sldNum" sz="quarter" idx="12"/>
          </p:nvPr>
        </p:nvSpPr>
        <p:spPr/>
        <p:txBody>
          <a:bodyPr/>
          <a:lstStyle/>
          <a:p>
            <a:fld id="{335A2868-6BCC-44D8-96A7-ECB8C265E9D0}" type="slidenum">
              <a:rPr lang="en-US" smtClean="0"/>
              <a:t>1</a:t>
            </a:fld>
            <a:endParaRPr lang="en-US" dirty="0"/>
          </a:p>
        </p:txBody>
      </p:sp>
    </p:spTree>
    <p:extLst>
      <p:ext uri="{BB962C8B-B14F-4D97-AF65-F5344CB8AC3E}">
        <p14:creationId xmlns:p14="http://schemas.microsoft.com/office/powerpoint/2010/main" val="323708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41544732"/>
              </p:ext>
            </p:extLst>
          </p:nvPr>
        </p:nvGraphicFramePr>
        <p:xfrm>
          <a:off x="1919016" y="1502228"/>
          <a:ext cx="7603808" cy="511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1313794" y="352697"/>
            <a:ext cx="9144000" cy="1149531"/>
          </a:xfrm>
        </p:spPr>
        <p:txBody>
          <a:bodyPr>
            <a:noAutofit/>
          </a:bodyPr>
          <a:lstStyle/>
          <a:p>
            <a:r>
              <a:rPr lang="en-US" sz="6000" dirty="0" smtClean="0"/>
              <a:t>RMCOS (Option 1)</a:t>
            </a:r>
          </a:p>
          <a:p>
            <a:r>
              <a:rPr lang="en-US" dirty="0" smtClean="0"/>
              <a:t>(5 Working Groups and 1 Task Force)</a:t>
            </a:r>
            <a:endParaRPr lang="en-US" dirty="0"/>
          </a:p>
        </p:txBody>
      </p:sp>
    </p:spTree>
    <p:extLst>
      <p:ext uri="{BB962C8B-B14F-4D97-AF65-F5344CB8AC3E}">
        <p14:creationId xmlns:p14="http://schemas.microsoft.com/office/powerpoint/2010/main" val="345044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18681020"/>
              </p:ext>
            </p:extLst>
          </p:nvPr>
        </p:nvGraphicFramePr>
        <p:xfrm>
          <a:off x="1919016" y="1502228"/>
          <a:ext cx="7603808" cy="511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1313794" y="352697"/>
            <a:ext cx="9144000" cy="1149531"/>
          </a:xfrm>
        </p:spPr>
        <p:txBody>
          <a:bodyPr>
            <a:noAutofit/>
          </a:bodyPr>
          <a:lstStyle/>
          <a:p>
            <a:r>
              <a:rPr lang="en-US" sz="6000" dirty="0" smtClean="0"/>
              <a:t>RMCOS (Option 2)</a:t>
            </a:r>
          </a:p>
          <a:p>
            <a:r>
              <a:rPr lang="en-US" dirty="0" smtClean="0"/>
              <a:t>(3 </a:t>
            </a:r>
            <a:r>
              <a:rPr lang="en-US" dirty="0" smtClean="0"/>
              <a:t>Working Groups and 1 Task Force)</a:t>
            </a:r>
            <a:endParaRPr lang="en-US" dirty="0"/>
          </a:p>
        </p:txBody>
      </p:sp>
    </p:spTree>
    <p:extLst>
      <p:ext uri="{BB962C8B-B14F-4D97-AF65-F5344CB8AC3E}">
        <p14:creationId xmlns:p14="http://schemas.microsoft.com/office/powerpoint/2010/main" val="377588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8993" y="893378"/>
            <a:ext cx="10226566" cy="4309243"/>
          </a:xfrm>
        </p:spPr>
        <p:txBody>
          <a:bodyPr>
            <a:normAutofit/>
          </a:bodyPr>
          <a:lstStyle/>
          <a:p>
            <a:r>
              <a:rPr lang="en-US" dirty="0" smtClean="0"/>
              <a:t>Proposal for consideration:</a:t>
            </a:r>
            <a:br>
              <a:rPr lang="en-US" dirty="0" smtClean="0"/>
            </a:br>
            <a:r>
              <a:rPr lang="en-US" sz="3600" dirty="0" smtClean="0"/>
              <a:t/>
            </a:r>
            <a:br>
              <a:rPr lang="en-US" sz="3600" dirty="0" smtClean="0"/>
            </a:br>
            <a:r>
              <a:rPr lang="en-US" sz="3600" dirty="0" smtClean="0"/>
              <a:t>Move the Profiling Working Group and the Market data Working </a:t>
            </a:r>
            <a:r>
              <a:rPr lang="en-US" sz="3600" dirty="0" smtClean="0"/>
              <a:t>Group (combined with TDTMS WG) </a:t>
            </a:r>
            <a:r>
              <a:rPr lang="en-US" sz="3600" dirty="0" smtClean="0"/>
              <a:t>to </a:t>
            </a:r>
            <a:r>
              <a:rPr lang="en-US" sz="3600" dirty="0" smtClean="0"/>
              <a:t>the </a:t>
            </a:r>
            <a:r>
              <a:rPr lang="en-US" sz="3600" u="sng" dirty="0" smtClean="0"/>
              <a:t>Retail </a:t>
            </a:r>
            <a:r>
              <a:rPr lang="en-US" sz="3600" u="sng" dirty="0" smtClean="0"/>
              <a:t>Market </a:t>
            </a:r>
            <a:r>
              <a:rPr lang="en-US" sz="3600" u="sng" dirty="0" smtClean="0"/>
              <a:t>Subcommittee </a:t>
            </a:r>
            <a:r>
              <a:rPr lang="en-US" sz="3600" u="sng" dirty="0" smtClean="0"/>
              <a:t>(</a:t>
            </a:r>
            <a:r>
              <a:rPr lang="en-US" sz="3600" u="sng" dirty="0" smtClean="0"/>
              <a:t>RMS</a:t>
            </a:r>
            <a:r>
              <a:rPr lang="en-US" sz="3600" u="sng" dirty="0" smtClean="0"/>
              <a:t>)</a:t>
            </a:r>
            <a:br>
              <a:rPr lang="en-US" sz="3600" u="sng" dirty="0" smtClean="0"/>
            </a:br>
            <a:r>
              <a:rPr lang="en-US" sz="3600" dirty="0" smtClean="0"/>
              <a:t>Move the Commercial Settlements and Communications Working Group </a:t>
            </a:r>
            <a:r>
              <a:rPr lang="en-US" sz="3600" dirty="0" smtClean="0"/>
              <a:t>(CSWG) to </a:t>
            </a:r>
            <a:r>
              <a:rPr lang="en-US" sz="3600" dirty="0" smtClean="0"/>
              <a:t>WMS</a:t>
            </a:r>
            <a:endParaRPr lang="en-US" sz="4000" dirty="0"/>
          </a:p>
        </p:txBody>
      </p:sp>
    </p:spTree>
    <p:extLst>
      <p:ext uri="{BB962C8B-B14F-4D97-AF65-F5344CB8AC3E}">
        <p14:creationId xmlns:p14="http://schemas.microsoft.com/office/powerpoint/2010/main" val="33667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1624018"/>
              </p:ext>
            </p:extLst>
          </p:nvPr>
        </p:nvGraphicFramePr>
        <p:xfrm>
          <a:off x="1943730" y="1514585"/>
          <a:ext cx="7603808" cy="511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819807" y="352697"/>
            <a:ext cx="10331669" cy="1539165"/>
          </a:xfrm>
        </p:spPr>
        <p:txBody>
          <a:bodyPr>
            <a:noAutofit/>
          </a:bodyPr>
          <a:lstStyle/>
          <a:p>
            <a:r>
              <a:rPr lang="en-US" sz="6000" dirty="0" smtClean="0"/>
              <a:t>WMS (Option 3)</a:t>
            </a:r>
            <a:endParaRPr lang="en-US" sz="6000" dirty="0" smtClean="0"/>
          </a:p>
          <a:p>
            <a:r>
              <a:rPr lang="en-US" dirty="0" smtClean="0"/>
              <a:t>(Add the CSWG and retain all </a:t>
            </a:r>
            <a:r>
              <a:rPr lang="en-US" dirty="0" smtClean="0"/>
              <a:t>existing </a:t>
            </a:r>
            <a:r>
              <a:rPr lang="en-US" dirty="0" smtClean="0"/>
              <a:t>WMS Working </a:t>
            </a:r>
            <a:r>
              <a:rPr lang="en-US" dirty="0" smtClean="0"/>
              <a:t>Groups and Task </a:t>
            </a:r>
            <a:r>
              <a:rPr lang="en-US" dirty="0" smtClean="0"/>
              <a:t>Forces)</a:t>
            </a:r>
            <a:endParaRPr lang="en-US" dirty="0"/>
          </a:p>
        </p:txBody>
      </p:sp>
    </p:spTree>
    <p:extLst>
      <p:ext uri="{BB962C8B-B14F-4D97-AF65-F5344CB8AC3E}">
        <p14:creationId xmlns:p14="http://schemas.microsoft.com/office/powerpoint/2010/main" val="118220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53422680"/>
              </p:ext>
            </p:extLst>
          </p:nvPr>
        </p:nvGraphicFramePr>
        <p:xfrm>
          <a:off x="1929526" y="1922642"/>
          <a:ext cx="7603808" cy="511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1324305" y="415008"/>
            <a:ext cx="9144000" cy="1149531"/>
          </a:xfrm>
        </p:spPr>
        <p:txBody>
          <a:bodyPr>
            <a:noAutofit/>
          </a:bodyPr>
          <a:lstStyle/>
          <a:p>
            <a:r>
              <a:rPr lang="en-US" sz="6000" dirty="0" smtClean="0"/>
              <a:t>RMS (Option 3 Cont.)</a:t>
            </a:r>
            <a:endParaRPr lang="en-US" sz="6000" dirty="0" smtClean="0"/>
          </a:p>
          <a:p>
            <a:r>
              <a:rPr lang="en-US" dirty="0" smtClean="0"/>
              <a:t>(4 </a:t>
            </a:r>
            <a:r>
              <a:rPr lang="en-US" dirty="0" smtClean="0"/>
              <a:t>Working Groups and 1 Task Force)</a:t>
            </a:r>
            <a:endParaRPr lang="en-US" dirty="0"/>
          </a:p>
        </p:txBody>
      </p:sp>
    </p:spTree>
    <p:extLst>
      <p:ext uri="{BB962C8B-B14F-4D97-AF65-F5344CB8AC3E}">
        <p14:creationId xmlns:p14="http://schemas.microsoft.com/office/powerpoint/2010/main" val="2315835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271</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Proposal for consideration:  Combine RMS and COPS to create a Retail Market and Commercial Operations Subcommittee (RMCOS)</vt:lpstr>
      <vt:lpstr>PowerPoint Presentation</vt:lpstr>
      <vt:lpstr>PowerPoint Presentation</vt:lpstr>
      <vt:lpstr>Proposal for consideration:  Move the Profiling Working Group and the Market data Working Group (combined with TDTMS WG) to the Retail Market Subcommittee (RMS) Move the Commercial Settlements and Communications Working Group (CSWG) to WMS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Market and Commercial Operations Subcommittee (RMCOS)</dc:title>
  <dc:creator>Trenary, Michelle</dc:creator>
  <cp:lastModifiedBy>Trenary, Michelle</cp:lastModifiedBy>
  <cp:revision>34</cp:revision>
  <dcterms:created xsi:type="dcterms:W3CDTF">2017-12-06T16:04:10Z</dcterms:created>
  <dcterms:modified xsi:type="dcterms:W3CDTF">2017-12-28T22:04:31Z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