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6" r:id="rId4"/>
  </p:sldMasterIdLst>
  <p:notesMasterIdLst>
    <p:notesMasterId r:id="rId14"/>
  </p:notes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nanam, Gnanaprabhu" initials="GG" lastIdx="1" clrIdx="0">
    <p:extLst>
      <p:ext uri="{19B8F6BF-5375-455C-9EA6-DF929625EA0E}">
        <p15:presenceInfo xmlns:p15="http://schemas.microsoft.com/office/powerpoint/2012/main" userId="S-1-5-21-639947351-343809578-3807592339-27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B1AD-50E1-4EBD-9EB9-95F77B81AA39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09560-1C5E-40AE-B845-CD0CAF498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51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83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5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9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29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930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560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45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891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02618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1878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66175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147833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04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51266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1944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212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915121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599442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45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21412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03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2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8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17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6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0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6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18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02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30240-4F22-4790-A9BC-2C1852630A0C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75012-4A50-4A4E-BD07-0F9F24EAB60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9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067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8/1/30/138669-RPG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B6770"/>
                </a:solidFill>
              </a:rPr>
              <a:t>ERCOT-SPP Coordinated RCEC Study – </a:t>
            </a:r>
          </a:p>
          <a:p>
            <a:r>
              <a:rPr lang="en-US" sz="2000" b="1" dirty="0" smtClean="0">
                <a:solidFill>
                  <a:srgbClr val="5B6770"/>
                </a:solidFill>
              </a:rPr>
              <a:t>ERCOT Scope</a:t>
            </a:r>
            <a:endParaRPr lang="en-US" sz="2000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Ajay Pappu	</a:t>
            </a:r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ERCOT System Planning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Jan 30</a:t>
            </a:r>
            <a:r>
              <a:rPr lang="en-US" baseline="30000" dirty="0" smtClean="0">
                <a:solidFill>
                  <a:srgbClr val="5B6770"/>
                </a:solidFill>
              </a:rPr>
              <a:t>th</a:t>
            </a:r>
            <a:r>
              <a:rPr lang="en-US" dirty="0" smtClean="0">
                <a:solidFill>
                  <a:srgbClr val="5B6770"/>
                </a:solidFill>
              </a:rPr>
              <a:t> 2018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3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Overview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Assumptions – Reliability and Economic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Load assumptions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General assumptions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Timeline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61293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/>
              <a:t>Background:</a:t>
            </a:r>
            <a:endParaRPr lang="en-US" sz="2400" b="1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2016 - Rayburn Country Electric Cooperative (RCEC) announcement for complete move into ERCOT grid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2017 June - ERCOT integration study submitted to PUCT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Focus on most cost effective way to integrate new system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Option 2 was the preferred integration choice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7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Going forward: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Separate but coordinated new studies by ERCOT and SPP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Analyze the impact of RCEC’s load transition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Similar assumptions and methodologies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Market and regulatory differences may prevent absolute consistency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26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Reliability</a:t>
            </a:r>
            <a:r>
              <a:rPr lang="en-US" dirty="0" smtClean="0"/>
              <a:t>:</a:t>
            </a:r>
          </a:p>
          <a:p>
            <a:r>
              <a:rPr lang="en-US" dirty="0" smtClean="0"/>
              <a:t>2022 North-North Central (NNC) summer peak case from 2017 RTP process</a:t>
            </a:r>
          </a:p>
          <a:p>
            <a:r>
              <a:rPr lang="en-US" dirty="0" smtClean="0"/>
              <a:t>Known generation retirements will be turned off</a:t>
            </a:r>
          </a:p>
          <a:p>
            <a:r>
              <a:rPr lang="en-US" dirty="0"/>
              <a:t>P</a:t>
            </a:r>
            <a:r>
              <a:rPr lang="en-US" dirty="0" smtClean="0"/>
              <a:t>lanned </a:t>
            </a:r>
            <a:r>
              <a:rPr lang="en-US" dirty="0" smtClean="0"/>
              <a:t>generation meeting P.G. 6.9 requirements will be included</a:t>
            </a:r>
          </a:p>
          <a:p>
            <a:pPr marL="0" indent="0">
              <a:buNone/>
            </a:pPr>
            <a:r>
              <a:rPr lang="en-US" b="1" dirty="0" smtClean="0"/>
              <a:t>Economic</a:t>
            </a:r>
            <a:r>
              <a:rPr lang="en-US" dirty="0" smtClean="0"/>
              <a:t>:</a:t>
            </a:r>
          </a:p>
          <a:p>
            <a:r>
              <a:rPr lang="en-US" dirty="0" smtClean="0"/>
              <a:t>Production cost analysis for years 2020 and 2025</a:t>
            </a:r>
          </a:p>
          <a:p>
            <a:r>
              <a:rPr lang="en-US" dirty="0" smtClean="0"/>
              <a:t>2020 – Generation assumptions from 2017 RTP</a:t>
            </a:r>
          </a:p>
          <a:p>
            <a:r>
              <a:rPr lang="en-US" dirty="0" smtClean="0"/>
              <a:t>2025 – Current trends scenario from 2016 LTSA, 2026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8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Load</a:t>
            </a:r>
            <a:r>
              <a:rPr lang="en-US" dirty="0" smtClean="0"/>
              <a:t>:</a:t>
            </a:r>
          </a:p>
          <a:p>
            <a:r>
              <a:rPr lang="en-US" dirty="0" smtClean="0"/>
              <a:t>Load details sources: </a:t>
            </a:r>
          </a:p>
          <a:p>
            <a:pPr lvl="1"/>
            <a:r>
              <a:rPr lang="en-US" dirty="0" smtClean="0"/>
              <a:t>2017 RTP 2022 summer peak case</a:t>
            </a:r>
          </a:p>
          <a:p>
            <a:pPr lvl="1"/>
            <a:r>
              <a:rPr lang="en-US" dirty="0" smtClean="0"/>
              <a:t>Rayburn system summer peak load information as provided by RCEC</a:t>
            </a:r>
          </a:p>
          <a:p>
            <a:r>
              <a:rPr lang="en-US" dirty="0" smtClean="0"/>
              <a:t>East weather zone will be scaled to its 2022 peak forecast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3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Consistent natural gas price forecast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Wind and solar modeled as $0 marginal cost in economic analysis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Economic study without generation forced outages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Determine any avoided or new projects with RCEC system in place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4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scope – Jan 2018</a:t>
            </a:r>
          </a:p>
          <a:p>
            <a:r>
              <a:rPr lang="en-US" dirty="0" smtClean="0"/>
              <a:t>Final </a:t>
            </a:r>
            <a:r>
              <a:rPr lang="en-US" dirty="0" smtClean="0"/>
              <a:t>report – March 1</a:t>
            </a:r>
            <a:r>
              <a:rPr lang="en-US" baseline="30000" dirty="0" smtClean="0"/>
              <a:t>st</a:t>
            </a:r>
            <a:r>
              <a:rPr lang="en-US" dirty="0" smtClean="0"/>
              <a:t>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45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Scope document: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www.ercot.com/calendar/2018/1/30/138669-RPG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49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259</Words>
  <Application>Microsoft Office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1_Custom Design</vt:lpstr>
      <vt:lpstr>1_Office Theme</vt:lpstr>
      <vt:lpstr>2_Custom Design</vt:lpstr>
      <vt:lpstr>PowerPoint Presentation</vt:lpstr>
      <vt:lpstr>Outline</vt:lpstr>
      <vt:lpstr>Overview</vt:lpstr>
      <vt:lpstr>Overview</vt:lpstr>
      <vt:lpstr>Assumptions</vt:lpstr>
      <vt:lpstr>Assumptions cont..</vt:lpstr>
      <vt:lpstr>General Assumptions</vt:lpstr>
      <vt:lpstr>Timeline</vt:lpstr>
      <vt:lpstr>Appendix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Pappu, Ajay</dc:creator>
  <cp:lastModifiedBy>Pappu, Ajay</cp:lastModifiedBy>
  <cp:revision>17</cp:revision>
  <dcterms:created xsi:type="dcterms:W3CDTF">2018-01-29T16:10:09Z</dcterms:created>
  <dcterms:modified xsi:type="dcterms:W3CDTF">2018-01-29T21:36:10Z</dcterms:modified>
</cp:coreProperties>
</file>