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57" r:id="rId7"/>
    <p:sldId id="263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7\Q4\Support%20Files\Unregistered%20DG%20Growth%20as%20of%202017-Q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631312"/>
        <c:axId val="349631704"/>
      </c:barChart>
      <c:catAx>
        <c:axId val="34963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631704"/>
        <c:crosses val="autoZero"/>
        <c:auto val="1"/>
        <c:lblAlgn val="ctr"/>
        <c:lblOffset val="100"/>
        <c:noMultiLvlLbl val="0"/>
      </c:catAx>
      <c:valAx>
        <c:axId val="34963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Megawatts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63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2017.Q3 and Q4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2017 Q3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09251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Q3 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14.52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14.52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9.77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9.99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9.18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14.00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92.32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94.68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14.32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7.07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149.59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3.52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159.43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59836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Q3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+0.97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+0.97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+4.02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+4.02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+0.79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+0.79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+6.81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+7.41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2017 Q4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966477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9991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Q4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2017-Q4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38504"/>
              </p:ext>
            </p:extLst>
          </p:nvPr>
        </p:nvGraphicFramePr>
        <p:xfrm>
          <a:off x="936812" y="762000"/>
          <a:ext cx="7317934" cy="5310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Spotlight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33041"/>
            <a:ext cx="3810000" cy="3367337"/>
          </a:xfrm>
        </p:spPr>
        <p:txBody>
          <a:bodyPr/>
          <a:lstStyle/>
          <a:p>
            <a:r>
              <a:rPr lang="en-US" dirty="0" smtClean="0"/>
              <a:t>During Q3, San </a:t>
            </a:r>
            <a:r>
              <a:rPr lang="en-US" dirty="0" smtClean="0"/>
              <a:t>Saba Pecan added four 150-kW biomass units that burn pecan shells to produce synthetic gas fuel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125" y="1833042"/>
            <a:ext cx="5375535" cy="336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c34af464-7aa1-4edd-9be4-83dffc1cb92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402</Words>
  <Application>Microsoft Office PowerPoint</Application>
  <PresentationFormat>On-screen Show (4:3)</PresentationFormat>
  <Paragraphs>267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2017 Q3 Unregistered Distributed Generation Report</vt:lpstr>
      <vt:lpstr>2017 Q4 Unregistered Distributed Generation Report</vt:lpstr>
      <vt:lpstr>Unregistered DG Growth: 2016-Q2* to 2017-Q4</vt:lpstr>
      <vt:lpstr>Unregistered DG Spotlight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38</cp:revision>
  <cp:lastPrinted>2016-01-21T20:53:15Z</cp:lastPrinted>
  <dcterms:created xsi:type="dcterms:W3CDTF">2016-01-21T15:20:31Z</dcterms:created>
  <dcterms:modified xsi:type="dcterms:W3CDTF">2018-01-25T21:23:08Z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