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Override1.xml" ContentType="application/vnd.openxmlformats-officedocument.themeOverride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theme/theme3.xml" ContentType="application/vnd.openxmlformats-officedocument.theme+xml"/>
  <Override PartName="/ppt/theme/themeOverride2.xml" ContentType="application/vnd.openxmlformats-officedocument.themeOverrid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 bookmarkIdSeed="2">
  <p:sldMasterIdLst>
    <p:sldMasterId id="2147493467" r:id="rId3"/>
    <p:sldMasterId id="2147493652" r:id="rId4"/>
    <p:sldMasterId id="2147494357" r:id="rId5"/>
  </p:sldMasterIdLst>
  <p:notesMasterIdLst>
    <p:notesMasterId r:id="rId10"/>
  </p:notesMasterIdLst>
  <p:handoutMasterIdLst>
    <p:handoutMasterId r:id="rId11"/>
  </p:handoutMasterIdLst>
  <p:sldIdLst>
    <p:sldId id="260" r:id="rId6"/>
    <p:sldId id="306" r:id="rId7"/>
    <p:sldId id="305" r:id="rId8"/>
    <p:sldId id="307" r:id="rId9"/>
  </p:sldIdLst>
  <p:sldSz cx="9144000" cy="6858000" type="screen4x3"/>
  <p:notesSz cx="7010400" cy="92964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2928">
          <p15:clr>
            <a:srgbClr val="A4A3A4"/>
          </p15:clr>
        </p15:guide>
        <p15:guide id="2" pos="220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567" autoAdjust="0"/>
    <p:restoredTop sz="86364" autoAdjust="0"/>
  </p:normalViewPr>
  <p:slideViewPr>
    <p:cSldViewPr snapToGrid="0" snapToObjects="1">
      <p:cViewPr>
        <p:scale>
          <a:sx n="136" d="100"/>
          <a:sy n="136" d="100"/>
        </p:scale>
        <p:origin x="-3684" y="-876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103" d="100"/>
          <a:sy n="103" d="100"/>
        </p:scale>
        <p:origin x="-2478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viewProps" Target="viewProp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2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handoutMaster" Target="handoutMasters/handoutMaster1.xml"/><Relationship Id="rId5" Type="http://schemas.openxmlformats.org/officeDocument/2006/relationships/slideMaster" Target="slideMasters/slideMaster3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4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9D03647B-EAC4-4C3A-A5FC-FFAF7E2ED6AF}" type="datetimeFigureOut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62607641-780E-4A55-9E69-D49B286AD6D9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6142784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media/image3.jpeg>
</file>

<file path=ppt/media/image4.jpe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F1B5AD5-ED9A-49D4-BD26-6F1CD0C4DCD5}" type="datetimeFigureOut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166971DB-7A29-4192-A378-57D1082D134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9308184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3174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DC3D6E70-4940-4698-A10A-837941B7FDDE}" type="slidenum">
              <a:rPr lang="en-US" altLang="en-US" smtClean="0"/>
              <a:pPr/>
              <a:t>1</a:t>
            </a:fld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18611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6971DB-7A29-4192-A378-57D1082D1341}" type="slidenum">
              <a:rPr lang="en-US" altLang="en-US" smtClean="0">
                <a:solidFill>
                  <a:prstClr val="black"/>
                </a:solidFill>
              </a:rPr>
              <a:pPr>
                <a:defRPr/>
              </a:pPr>
              <a:t>3</a:t>
            </a:fld>
            <a:endParaRPr lang="en-US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90487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3.xml"/><Relationship Id="rId1" Type="http://schemas.openxmlformats.org/officeDocument/2006/relationships/themeOverride" Target="../theme/themeOverride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themeOverride" Target="../theme/themeOverride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8077200" cy="869950"/>
          </a:xfrm>
        </p:spPr>
        <p:txBody>
          <a:bodyPr/>
          <a:lstStyle>
            <a:lvl1pPr algn="l">
              <a:buNone/>
              <a:defRPr sz="4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09600" y="1752600"/>
            <a:ext cx="1600200" cy="4343400"/>
          </a:xfrm>
          <a:ln w="50800" cap="sq" cmpd="dbl" algn="ctr">
            <a:solidFill>
              <a:schemeClr val="accent2"/>
            </a:solidFill>
            <a:prstDash val="solid"/>
            <a:miter lim="800000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137160" tIns="182880" rIns="137160" bIns="91440"/>
          <a:lstStyle>
            <a:lvl1pPr marL="0" indent="0">
              <a:spcAft>
                <a:spcPts val="1000"/>
              </a:spcAft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2362200" y="1752600"/>
            <a:ext cx="6400800" cy="4419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9DA7A1-AED3-48E4-9F43-414E94AB4551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7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AD36E6-1234-4679-A93E-4595B6FCA18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 bwMode="white">
          <a:xfrm>
            <a:off x="-9525" y="4572000"/>
            <a:ext cx="9144000" cy="887413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-9525" y="4664075"/>
            <a:ext cx="1463675" cy="712788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1544638" y="4654550"/>
            <a:ext cx="7599362" cy="712788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8" name="Rectangle 7"/>
          <p:cNvSpPr/>
          <p:nvPr/>
        </p:nvSpPr>
        <p:spPr bwMode="white">
          <a:xfrm>
            <a:off x="1447800" y="0"/>
            <a:ext cx="100013" cy="6867525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00200" y="5486400"/>
            <a:ext cx="7315200" cy="685800"/>
          </a:xfrm>
        </p:spPr>
        <p:txBody>
          <a:bodyPr/>
          <a:lstStyle>
            <a:lvl1pPr marL="0" indent="0">
              <a:buFontTx/>
              <a:buNone/>
              <a:defRPr sz="17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4648200"/>
            <a:ext cx="7315200" cy="685800"/>
          </a:xfrm>
        </p:spPr>
        <p:txBody>
          <a:bodyPr/>
          <a:lstStyle>
            <a:lvl1pPr algn="l">
              <a:buNone/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60576" y="0"/>
            <a:ext cx="7583424" cy="4568952"/>
          </a:xfrm>
          <a:solidFill>
            <a:schemeClr val="accent1">
              <a:tint val="40000"/>
            </a:schemeClr>
          </a:solidFill>
          <a:ln>
            <a:noFill/>
          </a:ln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en-US" noProof="0" smtClean="0"/>
              <a:t>Click icon to add picture</a:t>
            </a:r>
            <a:endParaRPr lang="en-US" noProof="0" dirty="0"/>
          </a:p>
        </p:txBody>
      </p:sp>
      <p:sp>
        <p:nvSpPr>
          <p:cNvPr id="9" name="Date Placeholder 11"/>
          <p:cNvSpPr>
            <a:spLocks noGrp="1"/>
          </p:cNvSpPr>
          <p:nvPr>
            <p:ph type="dt" sz="half" idx="10"/>
          </p:nvPr>
        </p:nvSpPr>
        <p:spPr>
          <a:xfrm>
            <a:off x="6248400" y="6248400"/>
            <a:ext cx="2667000" cy="365125"/>
          </a:xfrm>
        </p:spPr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DB91BA04-61B0-41B4-8676-6DE46F67DE67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10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4667250"/>
            <a:ext cx="1447800" cy="663575"/>
          </a:xfrm>
        </p:spPr>
        <p:txBody>
          <a:bodyPr/>
          <a:lstStyle>
            <a:lvl1pPr>
              <a:defRPr sz="2800"/>
            </a:lvl1pPr>
          </a:lstStyle>
          <a:p>
            <a:pPr>
              <a:defRPr/>
            </a:pPr>
            <a:fld id="{5B46045B-4A69-4BF5-ADA5-CC8F92C517B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11" name="Footer Placeholder 13"/>
          <p:cNvSpPr>
            <a:spLocks noGrp="1"/>
          </p:cNvSpPr>
          <p:nvPr>
            <p:ph type="ftr" sz="quarter" idx="12"/>
          </p:nvPr>
        </p:nvSpPr>
        <p:spPr>
          <a:xfrm>
            <a:off x="1600200" y="6248400"/>
            <a:ext cx="4572000" cy="365125"/>
          </a:xfrm>
        </p:spPr>
        <p:txBody>
          <a:bodyPr rtlCol="0"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2BFD61-89E3-4E24-B50D-BB4E809992B3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5D7E2B-1420-412E-B84C-BB89C5D43A8C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 bwMode="white">
          <a:xfrm>
            <a:off x="6096000" y="0"/>
            <a:ext cx="320675" cy="6858000"/>
          </a:xfrm>
          <a:prstGeom prst="rect">
            <a:avLst/>
          </a:prstGeom>
          <a:solidFill>
            <a:srgbClr val="FFFFFF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142038" y="609600"/>
            <a:ext cx="228600" cy="6248400"/>
          </a:xfrm>
          <a:prstGeom prst="rect">
            <a:avLst/>
          </a:prstGeom>
          <a:solidFill>
            <a:schemeClr val="accent1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6142038" y="0"/>
            <a:ext cx="228600" cy="533400"/>
          </a:xfrm>
          <a:prstGeom prst="rect">
            <a:avLst/>
          </a:prstGeom>
          <a:solidFill>
            <a:schemeClr val="accent2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609600"/>
            <a:ext cx="2057400" cy="55165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5562600" cy="551656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553200" y="6248400"/>
            <a:ext cx="22098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776C18-8AF8-4D0F-AEDD-A42170828C4A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248400"/>
            <a:ext cx="5573713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5989638" y="144462"/>
            <a:ext cx="533400" cy="2444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A75FAF-99DE-4004-8F42-942FCB4C80F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/>
          <a:p>
            <a:pPr algn="r" eaLnBrk="1" hangingPunct="1">
              <a:defRPr/>
            </a:pPr>
            <a:fld id="{62BB3717-752F-4528-AC19-DC163C06796B}" type="slidenum">
              <a:rPr lang="en-US" altLang="en-US" sz="1200">
                <a:latin typeface="Tw Cen MT" pitchFamily="34" charset="0"/>
              </a:rPr>
              <a:pPr algn="r" eaLnBrk="1" hangingPunct="1">
                <a:defRPr/>
              </a:pPr>
              <a:t>‹#›</a:t>
            </a:fld>
            <a:endParaRPr lang="en-US" altLang="en-US" sz="1200">
              <a:latin typeface="Tw Cen MT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 lIns="91440" tIns="45720" rIns="91440" bIns="45720" rtlCol="0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/>
          <a:p>
            <a:pPr algn="r" eaLnBrk="1" hangingPunct="1">
              <a:defRPr/>
            </a:pPr>
            <a:fld id="{4CD87123-D426-4BD4-ACA6-894280EA2B15}" type="slidenum">
              <a:rPr lang="en-US" altLang="en-US" sz="1200">
                <a:latin typeface="Tw Cen MT" pitchFamily="34" charset="0"/>
              </a:rPr>
              <a:pPr algn="r" eaLnBrk="1" hangingPunct="1">
                <a:defRPr/>
              </a:pPr>
              <a:t>‹#›</a:t>
            </a:fld>
            <a:endParaRPr lang="en-US" altLang="en-US" sz="1200">
              <a:latin typeface="Tw Cen MT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 lIns="91440" tIns="45720" rIns="91440" bIns="45720" rtlCol="0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/>
          <a:p>
            <a:pPr algn="r" eaLnBrk="1" hangingPunct="1">
              <a:defRPr/>
            </a:pPr>
            <a:fld id="{84C1C50E-2E00-4F93-99EE-429744F1F98F}" type="slidenum">
              <a:rPr lang="en-US" altLang="en-US" sz="1200">
                <a:latin typeface="Tw Cen MT" pitchFamily="34" charset="0"/>
              </a:rPr>
              <a:pPr algn="r" eaLnBrk="1" hangingPunct="1">
                <a:defRPr/>
              </a:pPr>
              <a:t>‹#›</a:t>
            </a:fld>
            <a:endParaRPr lang="en-US" altLang="en-US" sz="1200">
              <a:latin typeface="Tw Cen MT" pitchFamily="34" charset="0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 lIns="91440" tIns="45720" rIns="91440" bIns="45720" rtlCol="0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/>
          <a:p>
            <a:pPr algn="r" eaLnBrk="1" hangingPunct="1">
              <a:defRPr/>
            </a:pPr>
            <a:fld id="{695EC815-5AC6-4BDC-887D-6147D4E91690}" type="slidenum">
              <a:rPr lang="en-US" altLang="en-US" sz="1200">
                <a:latin typeface="Tw Cen MT" pitchFamily="34" charset="0"/>
              </a:rPr>
              <a:pPr algn="r" eaLnBrk="1" hangingPunct="1">
                <a:defRPr/>
              </a:pPr>
              <a:t>‹#›</a:t>
            </a:fld>
            <a:endParaRPr lang="en-US" altLang="en-US" sz="1200">
              <a:latin typeface="Tw Cen MT" pitchFamily="34" charset="0"/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 lIns="91440" tIns="45720" rIns="91440" bIns="45720" rtlCol="0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 bwMode="white">
          <a:xfrm>
            <a:off x="0" y="5970588"/>
            <a:ext cx="9144000" cy="887412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-9525" y="6053138"/>
            <a:ext cx="2249488" cy="7127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359025" y="6043613"/>
            <a:ext cx="6784975" cy="714375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362200" y="4038600"/>
            <a:ext cx="6477000" cy="1828800"/>
          </a:xfrm>
        </p:spPr>
        <p:txBody>
          <a:bodyPr anchor="b"/>
          <a:lstStyle>
            <a:lvl1pPr>
              <a:defRPr cap="all" baseline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362200" y="6050037"/>
            <a:ext cx="6705600" cy="685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600">
                <a:solidFill>
                  <a:srgbClr val="FFFFFF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7" name="Date Placeholder 27"/>
          <p:cNvSpPr>
            <a:spLocks noGrp="1"/>
          </p:cNvSpPr>
          <p:nvPr>
            <p:ph type="dt" sz="half" idx="10"/>
          </p:nvPr>
        </p:nvSpPr>
        <p:spPr>
          <a:xfrm>
            <a:off x="76200" y="6069013"/>
            <a:ext cx="2057400" cy="685800"/>
          </a:xfrm>
        </p:spPr>
        <p:txBody>
          <a:bodyPr>
            <a:noAutofit/>
          </a:bodyPr>
          <a:lstStyle>
            <a:lvl1pPr algn="ctr">
              <a:defRPr sz="20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122DC264-5C17-433F-8F2A-30A66D0083DF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10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085975" y="236538"/>
            <a:ext cx="5867400" cy="365125"/>
          </a:xfrm>
        </p:spPr>
        <p:txBody>
          <a:bodyPr/>
          <a:lstStyle>
            <a:lvl1pPr algn="r">
              <a:defRPr>
                <a:solidFill>
                  <a:srgbClr val="EBDDC3"/>
                </a:solidFill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11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001000" y="228600"/>
            <a:ext cx="838200" cy="381000"/>
          </a:xfrm>
        </p:spPr>
        <p:txBody>
          <a:bodyPr/>
          <a:lstStyle>
            <a:lvl1pPr>
              <a:defRPr>
                <a:solidFill>
                  <a:srgbClr val="EBDDC3"/>
                </a:solidFill>
              </a:defRPr>
            </a:lvl1pPr>
          </a:lstStyle>
          <a:p>
            <a:pPr>
              <a:defRPr/>
            </a:pPr>
            <a:fld id="{B070DF3C-2E26-4615-8FFC-4980DC5EC4E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228600"/>
            <a:ext cx="8153400" cy="990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612648" y="1600200"/>
            <a:ext cx="8153400" cy="4495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BD384F-45BB-4F2E-B8E4-25BDDA86550B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43C96C-6401-49DF-B1B3-45310587BEE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/>
          <a:p>
            <a:pPr algn="r" eaLnBrk="1" hangingPunct="1">
              <a:defRPr/>
            </a:pPr>
            <a:fld id="{354315C5-0A18-4159-9ACD-B3216377F156}" type="slidenum">
              <a:rPr lang="en-US" altLang="en-US" sz="120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 bwMode="white">
          <a:xfrm>
            <a:off x="0" y="1524000"/>
            <a:ext cx="9144000" cy="114300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0" y="1600200"/>
            <a:ext cx="1295400" cy="990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1371600" y="1600200"/>
            <a:ext cx="7772400" cy="990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743200"/>
            <a:ext cx="7123113" cy="1673225"/>
          </a:xfrm>
        </p:spPr>
        <p:txBody>
          <a:bodyPr/>
          <a:lstStyle>
            <a:lvl1pPr marL="0" indent="0">
              <a:buNone/>
              <a:defRPr sz="280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1600200"/>
            <a:ext cx="7620000" cy="990600"/>
          </a:xfrm>
        </p:spPr>
        <p:txBody>
          <a:bodyPr/>
          <a:lstStyle>
            <a:lvl1pPr algn="l">
              <a:buNone/>
              <a:defRPr sz="4400" b="0" cap="none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B3F519-DA86-45AE-9E98-E223B91BB6F7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8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1752600"/>
            <a:ext cx="1295400" cy="701675"/>
          </a:xfrm>
        </p:spPr>
        <p:txBody>
          <a:bodyPr>
            <a:noAutofit/>
          </a:bodyPr>
          <a:lstStyle>
            <a:lvl1pPr>
              <a:defRPr sz="2400"/>
            </a:lvl1pPr>
          </a:lstStyle>
          <a:p>
            <a:pPr>
              <a:defRPr/>
            </a:pPr>
            <a:fld id="{CBE5350A-3B30-4083-AD47-7C629538A7A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9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609600" y="1589567"/>
            <a:ext cx="38862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844901" y="1589567"/>
            <a:ext cx="38862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7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48A9A43B-F194-4D0E-8708-E7A51C4A9A9C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6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BB8EDD-7C7C-4933-8910-34013743B92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7" name="Footer Placeholder 11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273050"/>
            <a:ext cx="8153400" cy="86995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609600" y="2438400"/>
            <a:ext cx="3886200" cy="3581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800600" y="2438400"/>
            <a:ext cx="3886200" cy="3581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"/>
          </p:nvPr>
        </p:nvSpPr>
        <p:spPr>
          <a:xfrm>
            <a:off x="609600" y="1752600"/>
            <a:ext cx="3886200" cy="640080"/>
          </a:xfrm>
          <a:solidFill>
            <a:schemeClr val="accent2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3"/>
          </p:nvPr>
        </p:nvSpPr>
        <p:spPr>
          <a:xfrm>
            <a:off x="4800600" y="1752600"/>
            <a:ext cx="3886200" cy="640080"/>
          </a:xfrm>
          <a:solidFill>
            <a:schemeClr val="accent4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9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0EB89C73-EBB1-488E-826E-468335F8EC18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8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285D70-51BA-4594-BEC2-70D4E328243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9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92FB0B-D333-46F3-A1DE-459DBB8D77F5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5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B917C3-9DAC-46E8-AE1A-52B1C409EEB4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B3C636-FE16-433F-92EB-4348A55AC110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0" y="6248400"/>
            <a:ext cx="533400" cy="381000"/>
          </a:xfrm>
        </p:spPr>
        <p:txBody>
          <a:bodyPr/>
          <a:lstStyle>
            <a:lvl1pPr>
              <a:defRPr>
                <a:solidFill>
                  <a:srgbClr val="775F55"/>
                </a:solidFill>
              </a:defRPr>
            </a:lvl1pPr>
          </a:lstStyle>
          <a:p>
            <a:pPr>
              <a:defRPr/>
            </a:pPr>
            <a:fld id="{D29953F9-CDFE-4592-B8AD-089719D407B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8077200" cy="869950"/>
          </a:xfrm>
        </p:spPr>
        <p:txBody>
          <a:bodyPr/>
          <a:lstStyle>
            <a:lvl1pPr algn="l">
              <a:buNone/>
              <a:defRPr sz="4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09600" y="1752600"/>
            <a:ext cx="1600200" cy="4343400"/>
          </a:xfrm>
          <a:ln w="50800" cap="sq" cmpd="dbl" algn="ctr">
            <a:solidFill>
              <a:schemeClr val="accent2"/>
            </a:solidFill>
            <a:prstDash val="solid"/>
            <a:miter lim="800000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137160" tIns="182880" rIns="137160" bIns="91440"/>
          <a:lstStyle>
            <a:lvl1pPr marL="0" indent="0">
              <a:spcAft>
                <a:spcPts val="1000"/>
              </a:spcAft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2362200" y="1752600"/>
            <a:ext cx="6400800" cy="4419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3AC358-84D8-4827-814F-36319A81485E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7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39470D-085E-4109-985D-4A8B1EFDBE0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 bwMode="white">
          <a:xfrm>
            <a:off x="-9525" y="4572000"/>
            <a:ext cx="9144000" cy="887413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-9525" y="4664075"/>
            <a:ext cx="1463675" cy="712788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544638" y="4654550"/>
            <a:ext cx="7599362" cy="712788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Rectangle 7"/>
          <p:cNvSpPr/>
          <p:nvPr/>
        </p:nvSpPr>
        <p:spPr bwMode="white">
          <a:xfrm>
            <a:off x="1447800" y="0"/>
            <a:ext cx="100013" cy="6867525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00200" y="5486400"/>
            <a:ext cx="7315200" cy="685800"/>
          </a:xfrm>
        </p:spPr>
        <p:txBody>
          <a:bodyPr/>
          <a:lstStyle>
            <a:lvl1pPr marL="0" indent="0">
              <a:buFontTx/>
              <a:buNone/>
              <a:defRPr sz="17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4648200"/>
            <a:ext cx="7315200" cy="685800"/>
          </a:xfrm>
        </p:spPr>
        <p:txBody>
          <a:bodyPr/>
          <a:lstStyle>
            <a:lvl1pPr algn="l">
              <a:buNone/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60576" y="0"/>
            <a:ext cx="7583424" cy="4568952"/>
          </a:xfrm>
          <a:solidFill>
            <a:schemeClr val="accent1">
              <a:tint val="40000"/>
            </a:schemeClr>
          </a:solidFill>
          <a:ln>
            <a:noFill/>
          </a:ln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en-US" noProof="0" smtClean="0"/>
              <a:t>Click icon to add picture</a:t>
            </a:r>
            <a:endParaRPr lang="en-US" noProof="0" dirty="0"/>
          </a:p>
        </p:txBody>
      </p:sp>
      <p:sp>
        <p:nvSpPr>
          <p:cNvPr id="9" name="Date Placeholder 11"/>
          <p:cNvSpPr>
            <a:spLocks noGrp="1"/>
          </p:cNvSpPr>
          <p:nvPr>
            <p:ph type="dt" sz="half" idx="10"/>
          </p:nvPr>
        </p:nvSpPr>
        <p:spPr>
          <a:xfrm>
            <a:off x="6248400" y="6248400"/>
            <a:ext cx="2667000" cy="365125"/>
          </a:xfrm>
        </p:spPr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47CF2C47-02B7-4B41-8B72-6A5AA6E90CB9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10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4667250"/>
            <a:ext cx="1447800" cy="663575"/>
          </a:xfrm>
        </p:spPr>
        <p:txBody>
          <a:bodyPr/>
          <a:lstStyle>
            <a:lvl1pPr>
              <a:defRPr sz="2800"/>
            </a:lvl1pPr>
          </a:lstStyle>
          <a:p>
            <a:pPr>
              <a:defRPr/>
            </a:pPr>
            <a:fld id="{DD9F90A2-25B4-4D34-B74D-AB7B648C55D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11" name="Footer Placeholder 13"/>
          <p:cNvSpPr>
            <a:spLocks noGrp="1"/>
          </p:cNvSpPr>
          <p:nvPr>
            <p:ph type="ftr" sz="quarter" idx="12"/>
          </p:nvPr>
        </p:nvSpPr>
        <p:spPr>
          <a:xfrm>
            <a:off x="1600200" y="6248400"/>
            <a:ext cx="4572000" cy="365125"/>
          </a:xfrm>
        </p:spPr>
        <p:txBody>
          <a:bodyPr rtlCol="0"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EEBE57-73A2-469B-8381-59A4EA271EDC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F96066-3CCA-41C3-AE1B-C2F2B4BE62C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 bwMode="white">
          <a:xfrm>
            <a:off x="6096000" y="0"/>
            <a:ext cx="320675" cy="6858000"/>
          </a:xfrm>
          <a:prstGeom prst="rect">
            <a:avLst/>
          </a:prstGeom>
          <a:solidFill>
            <a:srgbClr val="FFFFFF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6142038" y="609600"/>
            <a:ext cx="228600" cy="6248400"/>
          </a:xfrm>
          <a:prstGeom prst="rect">
            <a:avLst/>
          </a:prstGeom>
          <a:solidFill>
            <a:schemeClr val="accent1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6142038" y="0"/>
            <a:ext cx="228600" cy="533400"/>
          </a:xfrm>
          <a:prstGeom prst="rect">
            <a:avLst/>
          </a:prstGeom>
          <a:solidFill>
            <a:schemeClr val="accent2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609600"/>
            <a:ext cx="2057400" cy="55165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5562600" cy="551656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553200" y="6248400"/>
            <a:ext cx="22098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E6F523-19B6-468F-BA8A-2616E2AA959A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248400"/>
            <a:ext cx="5573713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5989638" y="144462"/>
            <a:ext cx="533400" cy="2444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05B729-6AAA-4C2E-88A8-3A11BE8BAC8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/>
          <a:p>
            <a:pPr algn="r" eaLnBrk="1" hangingPunct="1">
              <a:defRPr/>
            </a:pPr>
            <a:fld id="{3192CBCC-22E1-40DC-B528-4F8FEEE837A1}" type="slidenum">
              <a:rPr lang="en-US" altLang="en-US" sz="1200">
                <a:solidFill>
                  <a:srgbClr val="000000"/>
                </a:solidFill>
                <a:latin typeface="Tw Cen MT" pitchFamily="34" charset="0"/>
              </a:rPr>
              <a:pPr algn="r" eaLnBrk="1" hangingPunct="1">
                <a:defRPr/>
              </a:pPr>
              <a:t>‹#›</a:t>
            </a:fld>
            <a:endParaRPr lang="en-US" altLang="en-US" sz="1200">
              <a:solidFill>
                <a:srgbClr val="000000"/>
              </a:solidFill>
              <a:latin typeface="Tw Cen MT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 lIns="91440" tIns="45720" rIns="91440" bIns="45720" rtlCol="0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 bwMode="white">
          <a:xfrm>
            <a:off x="0" y="5970588"/>
            <a:ext cx="9144000" cy="887412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-9525" y="6053138"/>
            <a:ext cx="2249488" cy="7127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359025" y="6043613"/>
            <a:ext cx="6784975" cy="714375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362200" y="4038600"/>
            <a:ext cx="6477000" cy="1828800"/>
          </a:xfrm>
        </p:spPr>
        <p:txBody>
          <a:bodyPr anchor="b"/>
          <a:lstStyle>
            <a:lvl1pPr>
              <a:defRPr cap="all" baseline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362200" y="6050037"/>
            <a:ext cx="6705600" cy="685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600">
                <a:solidFill>
                  <a:srgbClr val="FFFFFF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7" name="Date Placeholder 27"/>
          <p:cNvSpPr>
            <a:spLocks noGrp="1"/>
          </p:cNvSpPr>
          <p:nvPr>
            <p:ph type="dt" sz="half" idx="10"/>
          </p:nvPr>
        </p:nvSpPr>
        <p:spPr>
          <a:xfrm>
            <a:off x="76200" y="6069013"/>
            <a:ext cx="2057400" cy="685800"/>
          </a:xfrm>
        </p:spPr>
        <p:txBody>
          <a:bodyPr>
            <a:noAutofit/>
          </a:bodyPr>
          <a:lstStyle>
            <a:lvl1pPr algn="ctr">
              <a:defRPr sz="20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B966C198-063A-447A-B658-EE3AA5134788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10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085975" y="236538"/>
            <a:ext cx="5867400" cy="365125"/>
          </a:xfrm>
        </p:spPr>
        <p:txBody>
          <a:bodyPr/>
          <a:lstStyle>
            <a:lvl1pPr algn="r">
              <a:defRPr>
                <a:solidFill>
                  <a:schemeClr val="tx2"/>
                </a:solidFill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11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001000" y="228600"/>
            <a:ext cx="8382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20CDE615-1D5D-41F1-B029-3E77E2857014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/>
          <a:p>
            <a:pPr algn="r" eaLnBrk="1" hangingPunct="1">
              <a:defRPr/>
            </a:pPr>
            <a:fld id="{3E330AE1-72A4-42B6-9400-03A0F52326EB}" type="slidenum">
              <a:rPr lang="en-US" altLang="en-US" sz="1200">
                <a:solidFill>
                  <a:srgbClr val="000000"/>
                </a:solidFill>
                <a:latin typeface="Tw Cen MT" pitchFamily="34" charset="0"/>
              </a:rPr>
              <a:pPr algn="r" eaLnBrk="1" hangingPunct="1">
                <a:defRPr/>
              </a:pPr>
              <a:t>‹#›</a:t>
            </a:fld>
            <a:endParaRPr lang="en-US" altLang="en-US" sz="1200">
              <a:solidFill>
                <a:srgbClr val="000000"/>
              </a:solidFill>
              <a:latin typeface="Tw Cen MT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 lIns="91440" tIns="45720" rIns="91440" bIns="45720" rtlCol="0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/>
          <a:p>
            <a:pPr algn="r" eaLnBrk="1" hangingPunct="1">
              <a:defRPr/>
            </a:pPr>
            <a:fld id="{1B547F58-99EE-4865-B074-3679EC251602}" type="slidenum">
              <a:rPr lang="en-US" altLang="en-US" sz="1200">
                <a:solidFill>
                  <a:srgbClr val="000000"/>
                </a:solidFill>
                <a:latin typeface="Tw Cen MT" pitchFamily="34" charset="0"/>
              </a:rPr>
              <a:pPr algn="r" eaLnBrk="1" hangingPunct="1">
                <a:defRPr/>
              </a:pPr>
              <a:t>‹#›</a:t>
            </a:fld>
            <a:endParaRPr lang="en-US" altLang="en-US" sz="1200">
              <a:solidFill>
                <a:srgbClr val="000000"/>
              </a:solidFill>
              <a:latin typeface="Tw Cen MT" pitchFamily="34" charset="0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 lIns="91440" tIns="45720" rIns="91440" bIns="45720" rtlCol="0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/>
          <a:p>
            <a:pPr algn="r" eaLnBrk="1" hangingPunct="1">
              <a:defRPr/>
            </a:pPr>
            <a:fld id="{E72426B4-0BA8-45B2-8FD2-01158A585B3D}" type="slidenum">
              <a:rPr lang="en-US" altLang="en-US" sz="1200">
                <a:solidFill>
                  <a:srgbClr val="000000"/>
                </a:solidFill>
                <a:latin typeface="Tw Cen MT" pitchFamily="34" charset="0"/>
              </a:rPr>
              <a:pPr algn="r" eaLnBrk="1" hangingPunct="1">
                <a:defRPr/>
              </a:pPr>
              <a:t>‹#›</a:t>
            </a:fld>
            <a:endParaRPr lang="en-US" altLang="en-US" sz="1200">
              <a:solidFill>
                <a:srgbClr val="000000"/>
              </a:solidFill>
              <a:latin typeface="Tw Cen MT" pitchFamily="34" charset="0"/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rtlCol="0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 lIns="91440" tIns="45720" rIns="91440" bIns="45720" rtlCol="0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228600"/>
            <a:ext cx="8153400" cy="990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612648" y="1600200"/>
            <a:ext cx="8153400" cy="4495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CCC2D6-78D6-4DFB-A8FF-BB0C8F922E2A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315723-DDC2-4FEA-8C26-7E33D2CA8A6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 bwMode="white">
          <a:xfrm>
            <a:off x="0" y="1524000"/>
            <a:ext cx="9144000" cy="114300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0" y="1600200"/>
            <a:ext cx="1295400" cy="990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1371600" y="1600200"/>
            <a:ext cx="7772400" cy="990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743200"/>
            <a:ext cx="7123113" cy="1673225"/>
          </a:xfrm>
        </p:spPr>
        <p:txBody>
          <a:bodyPr/>
          <a:lstStyle>
            <a:lvl1pPr marL="0" indent="0">
              <a:buNone/>
              <a:defRPr sz="280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1600200"/>
            <a:ext cx="7620000" cy="990600"/>
          </a:xfrm>
        </p:spPr>
        <p:txBody>
          <a:bodyPr/>
          <a:lstStyle>
            <a:lvl1pPr algn="l">
              <a:buNone/>
              <a:defRPr sz="4400" b="0" cap="none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5ADD4D-9703-4E0F-856F-54766EB3CB26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8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1752600"/>
            <a:ext cx="1295400" cy="701675"/>
          </a:xfrm>
        </p:spPr>
        <p:txBody>
          <a:bodyPr>
            <a:noAutofit/>
          </a:bodyPr>
          <a:lstStyle>
            <a:lvl1pPr>
              <a:defRPr sz="2400"/>
            </a:lvl1pPr>
          </a:lstStyle>
          <a:p>
            <a:pPr>
              <a:defRPr/>
            </a:pPr>
            <a:fld id="{A71DFD9D-42C0-40D6-975D-368E55A23FB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9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609600" y="1589567"/>
            <a:ext cx="38862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844901" y="1589567"/>
            <a:ext cx="38862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7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9FB9FA1C-CC31-46E5-838B-1092E598C359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6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7B09EE-D5F4-4EB8-93B0-9EE2B64CDE54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7" name="Footer Placeholder 11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273050"/>
            <a:ext cx="8153400" cy="86995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609600" y="2438400"/>
            <a:ext cx="3886200" cy="3581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800600" y="2438400"/>
            <a:ext cx="3886200" cy="3581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"/>
          </p:nvPr>
        </p:nvSpPr>
        <p:spPr>
          <a:xfrm>
            <a:off x="609600" y="1752600"/>
            <a:ext cx="3886200" cy="640080"/>
          </a:xfrm>
          <a:solidFill>
            <a:schemeClr val="accent2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3"/>
          </p:nvPr>
        </p:nvSpPr>
        <p:spPr>
          <a:xfrm>
            <a:off x="4800600" y="1752600"/>
            <a:ext cx="3886200" cy="640080"/>
          </a:xfrm>
          <a:solidFill>
            <a:schemeClr val="accent4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9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F4831F20-C590-4A6F-B436-38781D4262C3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8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971481-57C2-42C7-8CA5-99B68EDCC5D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9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8F34B1-F5C0-4936-95D2-7601CFA8B705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5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563E4B-1569-42F8-BA0E-93C7EF0AACBD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0EA584-994D-4F1B-B8AE-F5B325BCB8D1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0" y="6248400"/>
            <a:ext cx="5334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B798865F-DF01-46F4-95FD-C6C4164B878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5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12" Type="http://schemas.openxmlformats.org/officeDocument/2006/relationships/slideLayout" Target="../slideLayouts/slideLayout14.xml"/><Relationship Id="rId2" Type="http://schemas.openxmlformats.org/officeDocument/2006/relationships/slideLayout" Target="../slideLayouts/slideLayout4.xml"/><Relationship Id="rId16" Type="http://schemas.openxmlformats.org/officeDocument/2006/relationships/theme" Target="../theme/theme2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slideLayout" Target="../slideLayouts/slideLayout13.xml"/><Relationship Id="rId5" Type="http://schemas.openxmlformats.org/officeDocument/2006/relationships/slideLayout" Target="../slideLayouts/slideLayout7.xml"/><Relationship Id="rId1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Relationship Id="rId14" Type="http://schemas.openxmlformats.org/officeDocument/2006/relationships/slideLayout" Target="../slideLayouts/slideLayout16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13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slideLayout" Target="../slideLayouts/slideLayout29.xml"/><Relationship Id="rId2" Type="http://schemas.openxmlformats.org/officeDocument/2006/relationships/slideLayout" Target="../slideLayouts/slideLayout19.xml"/><Relationship Id="rId16" Type="http://schemas.openxmlformats.org/officeDocument/2006/relationships/theme" Target="../theme/theme3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5" Type="http://schemas.openxmlformats.org/officeDocument/2006/relationships/slideLayout" Target="../slideLayouts/slideLayout3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Relationship Id="rId14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4">
            <a:extLst/>
          </a:blip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5772EC95-C80A-43C9-A02D-C9CA2A5B1F01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0E20022-F10F-4C47-A5CE-5B51B4BD1B9D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5301" r:id="rId1"/>
    <p:sldLayoutId id="2147495302" r:id="rId2"/>
  </p:sldLayoutIdLst>
  <p:timing>
    <p:tnLst>
      <p:par>
        <p:cTn id="1" dur="indefinite" restart="never" nodeType="tmRoot"/>
      </p:par>
    </p:tnLst>
  </p:timing>
  <p:hf sldNum="0" hd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Placeholder 21"/>
          <p:cNvSpPr>
            <a:spLocks noGrp="1"/>
          </p:cNvSpPr>
          <p:nvPr>
            <p:ph type="title"/>
          </p:nvPr>
        </p:nvSpPr>
        <p:spPr bwMode="auto">
          <a:xfrm>
            <a:off x="609600" y="228600"/>
            <a:ext cx="8153400" cy="99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2051" name="Text Placeholder 12"/>
          <p:cNvSpPr>
            <a:spLocks noGrp="1"/>
          </p:cNvSpPr>
          <p:nvPr>
            <p:ph type="body" idx="1"/>
          </p:nvPr>
        </p:nvSpPr>
        <p:spPr bwMode="auto">
          <a:xfrm>
            <a:off x="612775" y="1600200"/>
            <a:ext cx="8153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400">
                <a:solidFill>
                  <a:schemeClr val="tx2"/>
                </a:solidFill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94B56150-0EA2-48F9-837F-0904C8FC1D79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609600" y="6248400"/>
            <a:ext cx="5421313" cy="365125"/>
          </a:xfrm>
          <a:prstGeom prst="rect">
            <a:avLst/>
          </a:prstGeom>
        </p:spPr>
        <p:txBody>
          <a:bodyPr vert="horz" anchor="ctr"/>
          <a:lstStyle>
            <a:lvl1pPr algn="r" eaLnBrk="1" latinLnBrk="0" hangingPunct="1">
              <a:defRPr kumimoji="0" sz="1400">
                <a:solidFill>
                  <a:schemeClr val="tx2"/>
                </a:solidFill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 bwMode="white">
          <a:xfrm>
            <a:off x="0" y="1235075"/>
            <a:ext cx="9144000" cy="31908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1279525"/>
            <a:ext cx="533400" cy="228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90550" y="1279525"/>
            <a:ext cx="8553450" cy="228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0" y="1271588"/>
            <a:ext cx="533400" cy="2444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rmAutofit/>
          </a:bodyPr>
          <a:lstStyle>
            <a:lvl1pPr algn="ctr" eaLnBrk="1" hangingPunct="1">
              <a:defRPr sz="1400" b="1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F94E73E5-F8C1-4237-978D-8253AE9D114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5303" r:id="rId1"/>
    <p:sldLayoutId id="2147495293" r:id="rId2"/>
    <p:sldLayoutId id="2147495304" r:id="rId3"/>
    <p:sldLayoutId id="2147495305" r:id="rId4"/>
    <p:sldLayoutId id="2147495306" r:id="rId5"/>
    <p:sldLayoutId id="2147495294" r:id="rId6"/>
    <p:sldLayoutId id="2147495307" r:id="rId7"/>
    <p:sldLayoutId id="2147495295" r:id="rId8"/>
    <p:sldLayoutId id="2147495308" r:id="rId9"/>
    <p:sldLayoutId id="2147495296" r:id="rId10"/>
    <p:sldLayoutId id="2147495309" r:id="rId11"/>
    <p:sldLayoutId id="2147495310" r:id="rId12"/>
    <p:sldLayoutId id="2147495311" r:id="rId13"/>
    <p:sldLayoutId id="2147495312" r:id="rId14"/>
    <p:sldLayoutId id="2147495313" r:id="rId15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9pPr>
    </p:titleStyle>
    <p:bodyStyle>
      <a:lvl1pPr marL="319088" indent="-319088" algn="l" rtl="0" eaLnBrk="0" fontAlgn="base" hangingPunct="0">
        <a:spcBef>
          <a:spcPts val="7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"/>
        <a:defRPr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73050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SzPct val="70000"/>
        <a:buFont typeface="Wingdings 2" pitchFamily="18" charset="2"/>
        <a:buChar char="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rtl="0" eaLnBrk="0" fontAlgn="base" hangingPunct="0">
        <a:spcBef>
          <a:spcPts val="5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buChar char=""/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28600" algn="l" rtl="0" eaLnBrk="0" fontAlgn="base" hangingPunct="0">
        <a:spcBef>
          <a:spcPts val="400"/>
        </a:spcBef>
        <a:spcAft>
          <a:spcPct val="0"/>
        </a:spcAft>
        <a:buClr>
          <a:srgbClr val="A5AB81"/>
        </a:buClr>
        <a:buSzPct val="75000"/>
        <a:buFont typeface="Wingdings" pitchFamily="2" charset="2"/>
        <a:buChar char="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indent="-228600" algn="l" rtl="0" eaLnBrk="0" fontAlgn="base" hangingPunct="0">
        <a:spcBef>
          <a:spcPts val="400"/>
        </a:spcBef>
        <a:spcAft>
          <a:spcPct val="0"/>
        </a:spcAft>
        <a:buClr>
          <a:srgbClr val="D8B25C"/>
        </a:buClr>
        <a:buSzPct val="65000"/>
        <a:buFont typeface="Wingdings" pitchFamily="2" charset="2"/>
        <a:buChar char="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103120" indent="-228600" algn="l" rtl="0" eaLnBrk="1" latinLnBrk="0" hangingPunct="1">
        <a:spcBef>
          <a:spcPct val="20000"/>
        </a:spcBef>
        <a:buClr>
          <a:schemeClr val="accent1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228600" algn="l" rtl="0" eaLnBrk="1" latinLnBrk="0" hangingPunct="1">
        <a:spcBef>
          <a:spcPct val="20000"/>
        </a:spcBef>
        <a:buClr>
          <a:schemeClr val="accent2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651760" indent="-228600" algn="l" rtl="0" eaLnBrk="1" latinLnBrk="0" hangingPunct="1">
        <a:spcBef>
          <a:spcPct val="20000"/>
        </a:spcBef>
        <a:buClr>
          <a:schemeClr val="accent3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926080" indent="-228600" algn="l" rtl="0" eaLnBrk="1" latinLnBrk="0" hangingPunct="1">
        <a:spcBef>
          <a:spcPct val="20000"/>
        </a:spcBef>
        <a:buClr>
          <a:schemeClr val="accent4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Placeholder 21"/>
          <p:cNvSpPr>
            <a:spLocks noGrp="1"/>
          </p:cNvSpPr>
          <p:nvPr>
            <p:ph type="title"/>
          </p:nvPr>
        </p:nvSpPr>
        <p:spPr bwMode="auto">
          <a:xfrm>
            <a:off x="609600" y="228600"/>
            <a:ext cx="8153400" cy="99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3075" name="Text Placeholder 12"/>
          <p:cNvSpPr>
            <a:spLocks noGrp="1"/>
          </p:cNvSpPr>
          <p:nvPr>
            <p:ph type="body" idx="1"/>
          </p:nvPr>
        </p:nvSpPr>
        <p:spPr bwMode="auto">
          <a:xfrm>
            <a:off x="612775" y="1600200"/>
            <a:ext cx="8153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400">
                <a:solidFill>
                  <a:srgbClr val="775F55"/>
                </a:solidFill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92A177ED-BB4D-46DB-B9AD-821DEFDDB5EC}" type="datetime1">
              <a:rPr lang="en-US"/>
              <a:pPr>
                <a:defRPr/>
              </a:pPr>
              <a:t>1/17/2018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609600" y="6248400"/>
            <a:ext cx="5421313" cy="365125"/>
          </a:xfrm>
          <a:prstGeom prst="rect">
            <a:avLst/>
          </a:prstGeom>
        </p:spPr>
        <p:txBody>
          <a:bodyPr vert="horz" anchor="ctr"/>
          <a:lstStyle>
            <a:lvl1pPr algn="r" eaLnBrk="1" latinLnBrk="0" hangingPunct="1">
              <a:defRPr kumimoji="0" sz="1400">
                <a:solidFill>
                  <a:srgbClr val="775F55"/>
                </a:solidFill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r>
              <a:rPr lang="en-US"/>
              <a:t>June 26, 2014 TAC Meeting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 bwMode="white">
          <a:xfrm>
            <a:off x="0" y="1235075"/>
            <a:ext cx="9144000" cy="31908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0" y="1279525"/>
            <a:ext cx="533400" cy="228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590550" y="1279525"/>
            <a:ext cx="8553450" cy="228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0" y="1271588"/>
            <a:ext cx="533400" cy="2444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rmAutofit/>
          </a:bodyPr>
          <a:lstStyle>
            <a:lvl1pPr algn="ctr" eaLnBrk="1" hangingPunct="1">
              <a:defRPr sz="1400" b="1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1D5386D2-0DA6-4474-81F1-07622C3628E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5314" r:id="rId1"/>
    <p:sldLayoutId id="2147495297" r:id="rId2"/>
    <p:sldLayoutId id="2147495315" r:id="rId3"/>
    <p:sldLayoutId id="2147495316" r:id="rId4"/>
    <p:sldLayoutId id="2147495317" r:id="rId5"/>
    <p:sldLayoutId id="2147495298" r:id="rId6"/>
    <p:sldLayoutId id="2147495318" r:id="rId7"/>
    <p:sldLayoutId id="2147495299" r:id="rId8"/>
    <p:sldLayoutId id="2147495319" r:id="rId9"/>
    <p:sldLayoutId id="2147495300" r:id="rId10"/>
    <p:sldLayoutId id="2147495320" r:id="rId11"/>
    <p:sldLayoutId id="2147495321" r:id="rId12"/>
    <p:sldLayoutId id="2147495322" r:id="rId13"/>
    <p:sldLayoutId id="2147495323" r:id="rId14"/>
    <p:sldLayoutId id="2147495324" r:id="rId15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w Cen MT" pitchFamily="34" charset="0"/>
        </a:defRPr>
      </a:lvl9pPr>
    </p:titleStyle>
    <p:bodyStyle>
      <a:lvl1pPr marL="319088" indent="-319088" algn="l" rtl="0" eaLnBrk="0" fontAlgn="base" hangingPunct="0">
        <a:spcBef>
          <a:spcPts val="7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"/>
        <a:defRPr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73050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SzPct val="70000"/>
        <a:buFont typeface="Wingdings 2" pitchFamily="18" charset="2"/>
        <a:buChar char="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rtl="0" eaLnBrk="0" fontAlgn="base" hangingPunct="0">
        <a:spcBef>
          <a:spcPts val="5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buChar char=""/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28600" algn="l" rtl="0" eaLnBrk="0" fontAlgn="base" hangingPunct="0">
        <a:spcBef>
          <a:spcPts val="400"/>
        </a:spcBef>
        <a:spcAft>
          <a:spcPct val="0"/>
        </a:spcAft>
        <a:buClr>
          <a:srgbClr val="A5AB81"/>
        </a:buClr>
        <a:buSzPct val="75000"/>
        <a:buFont typeface="Wingdings" pitchFamily="2" charset="2"/>
        <a:buChar char="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indent="-228600" algn="l" rtl="0" eaLnBrk="0" fontAlgn="base" hangingPunct="0">
        <a:spcBef>
          <a:spcPts val="400"/>
        </a:spcBef>
        <a:spcAft>
          <a:spcPct val="0"/>
        </a:spcAft>
        <a:buClr>
          <a:srgbClr val="D8B25C"/>
        </a:buClr>
        <a:buSzPct val="65000"/>
        <a:buFont typeface="Wingdings" pitchFamily="2" charset="2"/>
        <a:buChar char="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103120" indent="-228600" algn="l" rtl="0" eaLnBrk="1" latinLnBrk="0" hangingPunct="1">
        <a:spcBef>
          <a:spcPct val="20000"/>
        </a:spcBef>
        <a:buClr>
          <a:schemeClr val="accent1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228600" algn="l" rtl="0" eaLnBrk="1" latinLnBrk="0" hangingPunct="1">
        <a:spcBef>
          <a:spcPct val="20000"/>
        </a:spcBef>
        <a:buClr>
          <a:schemeClr val="accent2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651760" indent="-228600" algn="l" rtl="0" eaLnBrk="1" latinLnBrk="0" hangingPunct="1">
        <a:spcBef>
          <a:spcPct val="20000"/>
        </a:spcBef>
        <a:buClr>
          <a:schemeClr val="accent3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926080" indent="-228600" algn="l" rtl="0" eaLnBrk="1" latinLnBrk="0" hangingPunct="1">
        <a:spcBef>
          <a:spcPct val="20000"/>
        </a:spcBef>
        <a:buClr>
          <a:schemeClr val="accent4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674" name="Group 13"/>
          <p:cNvGrpSpPr>
            <a:grpSpLocks/>
          </p:cNvGrpSpPr>
          <p:nvPr/>
        </p:nvGrpSpPr>
        <p:grpSpPr bwMode="auto">
          <a:xfrm>
            <a:off x="787400" y="2805113"/>
            <a:ext cx="7543800" cy="2616725"/>
            <a:chOff x="787400" y="1852613"/>
            <a:chExt cx="7543800" cy="2618498"/>
          </a:xfrm>
        </p:grpSpPr>
        <p:sp>
          <p:nvSpPr>
            <p:cNvPr id="28676" name="TextBox 9"/>
            <p:cNvSpPr txBox="1">
              <a:spLocks noChangeArrowheads="1"/>
            </p:cNvSpPr>
            <p:nvPr/>
          </p:nvSpPr>
          <p:spPr bwMode="auto">
            <a:xfrm>
              <a:off x="787400" y="2130425"/>
              <a:ext cx="7543800" cy="23406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eaLnBrk="1" hangingPunct="1"/>
              <a:r>
                <a:rPr lang="en-US" altLang="en-US" sz="3200" b="1" dirty="0"/>
                <a:t>ROS </a:t>
              </a:r>
              <a:r>
                <a:rPr lang="en-US" altLang="en-US" sz="3200" b="1" dirty="0" smtClean="0"/>
                <a:t>Report – January 2018</a:t>
              </a:r>
              <a:endParaRPr lang="en-US" altLang="en-US" sz="3200" b="1" dirty="0"/>
            </a:p>
            <a:p>
              <a:pPr eaLnBrk="1" hangingPunct="1"/>
              <a:endParaRPr lang="en-US" altLang="en-US" b="1" dirty="0"/>
            </a:p>
            <a:p>
              <a:pPr eaLnBrk="1" hangingPunct="1"/>
              <a:r>
                <a:rPr lang="en-US" altLang="en-US" sz="2000" dirty="0" smtClean="0"/>
                <a:t>Alan Bern</a:t>
              </a:r>
              <a:endParaRPr lang="en-US" altLang="en-US" sz="2000" dirty="0"/>
            </a:p>
            <a:p>
              <a:pPr eaLnBrk="1" hangingPunct="1"/>
              <a:r>
                <a:rPr lang="en-US" altLang="en-US" dirty="0"/>
                <a:t> </a:t>
              </a:r>
            </a:p>
            <a:p>
              <a:pPr eaLnBrk="1" hangingPunct="1"/>
              <a:r>
                <a:rPr lang="en-US" altLang="en-US" sz="2000" dirty="0"/>
                <a:t>Technical Advisory Committee (TAC) </a:t>
              </a:r>
              <a:r>
                <a:rPr lang="en-US" altLang="en-US" sz="2000" dirty="0" smtClean="0"/>
                <a:t>Meeting</a:t>
              </a:r>
            </a:p>
            <a:p>
              <a:pPr eaLnBrk="1" hangingPunct="1"/>
              <a:r>
                <a:rPr lang="en-US" altLang="en-US" sz="2000" dirty="0" smtClean="0"/>
                <a:t>ERCOT </a:t>
              </a:r>
              <a:r>
                <a:rPr lang="en-US" altLang="en-US" sz="2000" dirty="0"/>
                <a:t>Public</a:t>
              </a:r>
            </a:p>
            <a:p>
              <a:pPr eaLnBrk="1" hangingPunct="1"/>
              <a:endParaRPr lang="en-US" altLang="en-US" dirty="0"/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9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675" name="Footer Placeholder 4"/>
          <p:cNvSpPr>
            <a:spLocks noGrp="1"/>
          </p:cNvSpPr>
          <p:nvPr>
            <p:ph type="ftr" sz="quarter" idx="11"/>
          </p:nvPr>
        </p:nvSpPr>
        <p:spPr bwMode="auto">
          <a:xfrm>
            <a:off x="609600" y="6248400"/>
            <a:ext cx="8247797" cy="365125"/>
          </a:xfrm>
          <a:noFill/>
          <a:ln>
            <a:miter lim="800000"/>
            <a:headEnd/>
            <a:tailEnd/>
          </a:ln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algn="ctr" eaLnBrk="0" hangingPunct="0"/>
            <a:r>
              <a:rPr lang="en-US" altLang="en-US" sz="1000" dirty="0" smtClean="0">
                <a:solidFill>
                  <a:schemeClr val="tx1"/>
                </a:solidFill>
              </a:rPr>
              <a:t>January 25, 2018 </a:t>
            </a:r>
            <a:r>
              <a:rPr lang="en-US" altLang="en-US" sz="1000" dirty="0">
                <a:solidFill>
                  <a:schemeClr val="tx1"/>
                </a:solidFill>
              </a:rPr>
              <a:t>TAC Meeting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 b="1" dirty="0" smtClean="0"/>
              <a:t>Voting Item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 sz="2000" b="1" dirty="0" smtClean="0"/>
          </a:p>
          <a:p>
            <a:r>
              <a:rPr lang="en-US" sz="2400" b="1" dirty="0" smtClean="0"/>
              <a:t>NOGRR169, Disturbance Monitoring Requirements Update to Align with the NERC Reliability Standard PRC-002-2</a:t>
            </a:r>
          </a:p>
          <a:p>
            <a:endParaRPr lang="en-US" sz="2000" b="1" dirty="0" smtClean="0"/>
          </a:p>
          <a:p>
            <a:pPr lvl="1"/>
            <a:r>
              <a:rPr lang="en-US" sz="1800" b="1" dirty="0"/>
              <a:t>ROS recommended approval </a:t>
            </a:r>
            <a:r>
              <a:rPr lang="en-US" sz="1800" b="1" dirty="0" smtClean="0"/>
              <a:t>as </a:t>
            </a:r>
            <a:r>
              <a:rPr lang="en-US" sz="1800" b="1" dirty="0"/>
              <a:t>recommended by </a:t>
            </a:r>
            <a:r>
              <a:rPr lang="en-US" sz="1800" b="1" dirty="0" smtClean="0"/>
              <a:t>OWG on </a:t>
            </a:r>
            <a:r>
              <a:rPr lang="en-US" sz="1800" b="1" dirty="0" smtClean="0"/>
              <a:t>their 11/17/17 </a:t>
            </a:r>
            <a:r>
              <a:rPr lang="en-US" sz="1800" b="1" dirty="0" smtClean="0"/>
              <a:t>report </a:t>
            </a:r>
            <a:r>
              <a:rPr lang="en-US" sz="1800" b="1" dirty="0"/>
              <a:t>(unanimous)</a:t>
            </a:r>
          </a:p>
          <a:p>
            <a:pPr lvl="1"/>
            <a:endParaRPr lang="en-US" sz="18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1572861" y="6263524"/>
            <a:ext cx="5421313" cy="365125"/>
          </a:xfrm>
        </p:spPr>
        <p:txBody>
          <a:bodyPr/>
          <a:lstStyle/>
          <a:p>
            <a:pPr algn="ctr" eaLnBrk="0" hangingPunct="0"/>
            <a:r>
              <a:rPr lang="en-US" altLang="en-US" sz="1000" dirty="0">
                <a:solidFill>
                  <a:schemeClr val="tx1"/>
                </a:solidFill>
              </a:rPr>
              <a:t>January 25, 2018 TAC Meeting</a:t>
            </a:r>
          </a:p>
        </p:txBody>
      </p:sp>
    </p:spTree>
    <p:extLst>
      <p:ext uri="{BB962C8B-B14F-4D97-AF65-F5344CB8AC3E}">
        <p14:creationId xmlns:p14="http://schemas.microsoft.com/office/powerpoint/2010/main" val="31158067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itle 8"/>
          <p:cNvSpPr>
            <a:spLocks noGrp="1"/>
          </p:cNvSpPr>
          <p:nvPr>
            <p:ph type="title"/>
          </p:nvPr>
        </p:nvSpPr>
        <p:spPr>
          <a:xfrm>
            <a:off x="612775" y="228600"/>
            <a:ext cx="8153400" cy="990600"/>
          </a:xfrm>
        </p:spPr>
        <p:txBody>
          <a:bodyPr/>
          <a:lstStyle/>
          <a:p>
            <a:r>
              <a:rPr lang="en-US" altLang="en-US" sz="3600" b="1" dirty="0" smtClean="0"/>
              <a:t>Informational Items</a:t>
            </a:r>
            <a:endParaRPr lang="en-US" altLang="en-US" sz="3200" dirty="0" smtClean="0"/>
          </a:p>
        </p:txBody>
      </p:sp>
      <p:sp>
        <p:nvSpPr>
          <p:cNvPr id="29699" name="Content Placeholder 4"/>
          <p:cNvSpPr>
            <a:spLocks noGrp="1"/>
          </p:cNvSpPr>
          <p:nvPr>
            <p:ph sz="quarter" idx="1"/>
          </p:nvPr>
        </p:nvSpPr>
        <p:spPr>
          <a:xfrm>
            <a:off x="612775" y="1817688"/>
            <a:ext cx="8153400" cy="4278312"/>
          </a:xfrm>
        </p:spPr>
        <p:txBody>
          <a:bodyPr/>
          <a:lstStyle/>
          <a:p>
            <a:pPr marL="366713" lvl="1" indent="0">
              <a:buNone/>
            </a:pPr>
            <a:endParaRPr lang="en-US" sz="1700" b="1" dirty="0" smtClean="0"/>
          </a:p>
          <a:p>
            <a:pPr lvl="0"/>
            <a:r>
              <a:rPr lang="en-US" sz="2400" b="1" dirty="0" smtClean="0"/>
              <a:t>DC Tie Curtailments</a:t>
            </a:r>
          </a:p>
          <a:p>
            <a:pPr lvl="0"/>
            <a:endParaRPr lang="en-US" sz="2000" b="1" dirty="0" smtClean="0"/>
          </a:p>
          <a:p>
            <a:pPr lvl="1"/>
            <a:r>
              <a:rPr lang="en-US" sz="1700" b="1" dirty="0" smtClean="0"/>
              <a:t>There were four (4) DC tie curtailments on two (2) days reported by ERCOT during November</a:t>
            </a:r>
          </a:p>
          <a:p>
            <a:pPr lvl="1"/>
            <a:endParaRPr lang="en-US" sz="1700" b="1" dirty="0" smtClean="0"/>
          </a:p>
          <a:p>
            <a:pPr lvl="1"/>
            <a:endParaRPr lang="en-US" sz="1700" b="1" dirty="0"/>
          </a:p>
          <a:p>
            <a:pPr marL="366713" lvl="1" indent="0">
              <a:buNone/>
            </a:pPr>
            <a:endParaRPr lang="en-US" sz="1600" b="1" dirty="0"/>
          </a:p>
          <a:p>
            <a:pPr marL="0" indent="0">
              <a:buNone/>
            </a:pPr>
            <a:endParaRPr lang="en-US" sz="2000" b="1" dirty="0"/>
          </a:p>
        </p:txBody>
      </p:sp>
      <p:sp>
        <p:nvSpPr>
          <p:cNvPr id="29700" name="Footer Placeholder 2"/>
          <p:cNvSpPr>
            <a:spLocks noGrp="1"/>
          </p:cNvSpPr>
          <p:nvPr>
            <p:ph type="ftr" sz="quarter" idx="11"/>
          </p:nvPr>
        </p:nvSpPr>
        <p:spPr bwMode="auto">
          <a:xfrm>
            <a:off x="609600" y="6248400"/>
            <a:ext cx="8156575" cy="365125"/>
          </a:xfrm>
          <a:noFill/>
          <a:ln>
            <a:miter lim="800000"/>
            <a:headEnd/>
            <a:tailEnd/>
          </a:ln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algn="ctr" eaLnBrk="0" hangingPunct="0"/>
            <a:r>
              <a:rPr lang="en-US" altLang="en-US" sz="1000" dirty="0">
                <a:solidFill>
                  <a:schemeClr val="tx1"/>
                </a:solidFill>
              </a:rPr>
              <a:t>January 25, 2018 TAC Meeting</a:t>
            </a: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9019596"/>
              </p:ext>
            </p:extLst>
          </p:nvPr>
        </p:nvGraphicFramePr>
        <p:xfrm>
          <a:off x="1707197" y="4049391"/>
          <a:ext cx="5964555" cy="100965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311275"/>
                <a:gridCol w="1749425"/>
                <a:gridCol w="1349375"/>
                <a:gridCol w="1554480"/>
              </a:tblGrid>
              <a:tr h="0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dirty="0">
                          <a:effectLst/>
                        </a:rPr>
                        <a:t>Date </a:t>
                      </a:r>
                      <a:endParaRPr lang="en-US" sz="1000" dirty="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Curtailing Period</a:t>
                      </a:r>
                      <a:endParaRPr lang="en-US" sz="10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# of Curtailments (Tags)</a:t>
                      </a:r>
                      <a:endParaRPr lang="en-US" sz="10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effectLst/>
                        </a:rPr>
                        <a:t>Curtailment Reason</a:t>
                      </a:r>
                      <a:endParaRPr lang="en-US" sz="10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5242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</a:rPr>
                        <a:t>11/6/2017</a:t>
                      </a:r>
                      <a:endParaRPr lang="en-US" sz="10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</a:rPr>
                        <a:t>HE18 – HE24</a:t>
                      </a:r>
                      <a:endParaRPr lang="en-US" sz="10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</a:rPr>
                        <a:t>2</a:t>
                      </a:r>
                      <a:endParaRPr lang="en-US" sz="10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</a:rPr>
                        <a:t>Transmission Watch</a:t>
                      </a:r>
                      <a:endParaRPr lang="en-US" sz="10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52425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</a:rPr>
                        <a:t>11/27/2017</a:t>
                      </a:r>
                      <a:endParaRPr lang="en-US" sz="10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>
                          <a:effectLst/>
                        </a:rPr>
                        <a:t>HE17</a:t>
                      </a:r>
                      <a:endParaRPr lang="en-US" sz="10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dirty="0">
                          <a:effectLst/>
                        </a:rPr>
                        <a:t>2</a:t>
                      </a:r>
                      <a:endParaRPr lang="en-US" sz="1000" dirty="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900" dirty="0">
                          <a:effectLst/>
                        </a:rPr>
                        <a:t>Transmission Watch</a:t>
                      </a:r>
                      <a:endParaRPr lang="en-US" sz="1000" dirty="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043248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b="1" dirty="0" smtClean="0"/>
              <a:t>2018 ROS Leadership</a:t>
            </a:r>
            <a:endParaRPr lang="en-US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609600" y="2170827"/>
            <a:ext cx="8153400" cy="3925173"/>
          </a:xfrm>
        </p:spPr>
        <p:txBody>
          <a:bodyPr/>
          <a:lstStyle/>
          <a:p>
            <a:r>
              <a:rPr lang="en-US" sz="2400" b="1" dirty="0" smtClean="0"/>
              <a:t>Subcommittee recommends:</a:t>
            </a:r>
          </a:p>
          <a:p>
            <a:endParaRPr lang="en-US" sz="2000" b="1" dirty="0" smtClean="0"/>
          </a:p>
          <a:p>
            <a:pPr lvl="1"/>
            <a:r>
              <a:rPr lang="en-US" sz="2000" b="1" dirty="0" smtClean="0"/>
              <a:t>Alan Bern (Oncor Electric Delivery) – Chairman</a:t>
            </a:r>
          </a:p>
          <a:p>
            <a:pPr lvl="1"/>
            <a:r>
              <a:rPr lang="en-US" sz="2000" b="1" dirty="0" smtClean="0"/>
              <a:t>Tom Burke (Golden Spread Electric Cooperative) – Vice Chairman</a:t>
            </a:r>
            <a:endParaRPr lang="en-US" sz="2000" b="1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609600" y="6248400"/>
            <a:ext cx="7871285" cy="365125"/>
          </a:xfrm>
        </p:spPr>
        <p:txBody>
          <a:bodyPr/>
          <a:lstStyle/>
          <a:p>
            <a:pPr algn="ctr" eaLnBrk="0" hangingPunct="0"/>
            <a:r>
              <a:rPr lang="en-US" altLang="en-US" sz="1000" dirty="0">
                <a:solidFill>
                  <a:schemeClr val="tx1"/>
                </a:solidFill>
              </a:rPr>
              <a:t>January 25, 2018 TAC Meeting</a:t>
            </a:r>
          </a:p>
        </p:txBody>
      </p:sp>
    </p:spTree>
    <p:extLst>
      <p:ext uri="{BB962C8B-B14F-4D97-AF65-F5344CB8AC3E}">
        <p14:creationId xmlns:p14="http://schemas.microsoft.com/office/powerpoint/2010/main" val="2790106318"/>
      </p:ext>
    </p:extLst>
  </p:cSld>
  <p:clrMapOvr>
    <a:masterClrMapping/>
  </p:clrMapOvr>
</p:sld>
</file>

<file path=ppt/theme/_rels/them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image" Target="../media/image2.jpeg"/></Relationships>
</file>

<file path=ppt/theme/_rels/them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image" Target="../media/image2.jpeg"/></Relationships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Median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dian">
      <a:fillStyleLst>
        <a:solidFill>
          <a:schemeClr val="phClr"/>
        </a:solidFill>
        <a:solidFill>
          <a:schemeClr val="phClr">
            <a:tint val="50000"/>
          </a:schemeClr>
        </a:solidFill>
        <a:solidFill>
          <a:schemeClr val="phClr"/>
        </a:soli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4762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  <a:scene3d>
            <a:camera prst="isometricTopDown" fov="0">
              <a:rot lat="0" lon="0" rev="0"/>
            </a:camera>
            <a:lightRig rig="balanced" dir="t">
              <a:rot lat="0" lon="0" rev="13800000"/>
            </a:lightRig>
          </a:scene3d>
          <a:sp3d extrusionH="12700" prstMaterial="plastic">
            <a:bevelT w="38100" h="25400" prst="softRound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  <a:blipFill>
          <a:blip xmlns:r="http://schemas.openxmlformats.org/officeDocument/2006/relationships" r:embed="rId2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1_Median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dian">
      <a:fillStyleLst>
        <a:solidFill>
          <a:schemeClr val="phClr"/>
        </a:solidFill>
        <a:solidFill>
          <a:schemeClr val="phClr">
            <a:tint val="50000"/>
          </a:schemeClr>
        </a:solidFill>
        <a:solidFill>
          <a:schemeClr val="phClr"/>
        </a:soli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4762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  <a:scene3d>
            <a:camera prst="isometricTopDown" fov="0">
              <a:rot lat="0" lon="0" rev="0"/>
            </a:camera>
            <a:lightRig rig="balanced" dir="t">
              <a:rot lat="0" lon="0" rev="13800000"/>
            </a:lightRig>
          </a:scene3d>
          <a:sp3d extrusionH="12700" prstMaterial="plastic">
            <a:bevelT w="38100" h="25400" prst="softRound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  <a:blipFill>
          <a:blip xmlns:r="http://schemas.openxmlformats.org/officeDocument/2006/relationships" r:embed="rId2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Median">
    <a:dk1>
      <a:sysClr val="windowText" lastClr="000000"/>
    </a:dk1>
    <a:lt1>
      <a:sysClr val="window" lastClr="FFFFFF"/>
    </a:lt1>
    <a:dk2>
      <a:srgbClr val="775F55"/>
    </a:dk2>
    <a:lt2>
      <a:srgbClr val="EBDDC3"/>
    </a:lt2>
    <a:accent1>
      <a:srgbClr val="94B6D2"/>
    </a:accent1>
    <a:accent2>
      <a:srgbClr val="DD8047"/>
    </a:accent2>
    <a:accent3>
      <a:srgbClr val="A5AB81"/>
    </a:accent3>
    <a:accent4>
      <a:srgbClr val="D8B25C"/>
    </a:accent4>
    <a:accent5>
      <a:srgbClr val="7BA79D"/>
    </a:accent5>
    <a:accent6>
      <a:srgbClr val="968C8C"/>
    </a:accent6>
    <a:hlink>
      <a:srgbClr val="F7B615"/>
    </a:hlink>
    <a:folHlink>
      <a:srgbClr val="704404"/>
    </a:folHlink>
  </a:clrScheme>
</a:themeOverride>
</file>

<file path=ppt/theme/themeOverride2.xml><?xml version="1.0" encoding="utf-8"?>
<a:themeOverride xmlns:a="http://schemas.openxmlformats.org/drawingml/2006/main">
  <a:clrScheme name="Median">
    <a:dk1>
      <a:sysClr val="windowText" lastClr="000000"/>
    </a:dk1>
    <a:lt1>
      <a:sysClr val="window" lastClr="FFFFFF"/>
    </a:lt1>
    <a:dk2>
      <a:srgbClr val="775F55"/>
    </a:dk2>
    <a:lt2>
      <a:srgbClr val="EBDDC3"/>
    </a:lt2>
    <a:accent1>
      <a:srgbClr val="94B6D2"/>
    </a:accent1>
    <a:accent2>
      <a:srgbClr val="DD8047"/>
    </a:accent2>
    <a:accent3>
      <a:srgbClr val="A5AB81"/>
    </a:accent3>
    <a:accent4>
      <a:srgbClr val="D8B25C"/>
    </a:accent4>
    <a:accent5>
      <a:srgbClr val="7BA79D"/>
    </a:accent5>
    <a:accent6>
      <a:srgbClr val="968C8C"/>
    </a:accent6>
    <a:hlink>
      <a:srgbClr val="F7B615"/>
    </a:hlink>
    <a:folHlink>
      <a:srgbClr val="704404"/>
    </a:folHlink>
  </a:clrScheme>
</a:themeOverrid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4C4FFC4A894504CB30DBFB7150C9A36" ma:contentTypeVersion="1" ma:contentTypeDescription="Create a new document." ma:contentTypeScope="" ma:versionID="a348a1d5b3757ce50e1f24946bd41ced">
  <xsd:schema xmlns:xsd="http://www.w3.org/2001/XMLSchema" xmlns:p="http://schemas.microsoft.com/office/2006/metadata/properties" xmlns:ns2="8b965130-e3da-4e6b-9b2e-40bd1204f29d" targetNamespace="http://schemas.microsoft.com/office/2006/metadata/properties" ma:root="true" ma:fieldsID="d266142c60a72bd10641c75f93fb4fa0" ns2:_="">
    <xsd:import namespace="8b965130-e3da-4e6b-9b2e-40bd1204f29d"/>
    <xsd:element name="properties">
      <xsd:complexType>
        <xsd:sequence>
          <xsd:element name="documentManagement">
            <xsd:complexType>
              <xsd:all>
                <xsd:element ref="ns2:Vault" minOccurs="0"/>
              </xsd:all>
            </xsd:complexType>
          </xsd:element>
        </xsd:sequence>
      </xsd:complexType>
    </xsd:element>
  </xsd:schema>
  <xsd:schema xmlns:xsd="http://www.w3.org/2001/XMLSchema" xmlns:dms="http://schemas.microsoft.com/office/2006/documentManagement/types" targetNamespace="8b965130-e3da-4e6b-9b2e-40bd1204f29d" elementFormDefault="qualified">
    <xsd:import namespace="http://schemas.microsoft.com/office/2006/documentManagement/types"/>
    <xsd:element name="Vault" ma:index="8" nillable="true" ma:displayName="Vault" ma:default="0" ma:description="Check the box to vault this file. It will remain in the vault until its retention date. You can edit and resave (but not delete) a vaulted file." ma:internalName="Vault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p:properties xmlns:p="http://schemas.microsoft.com/office/2006/metadata/properties" xmlns:xsi="http://www.w3.org/2001/XMLSchema-instance">
  <documentManagement>
    <Vault xmlns="8b965130-e3da-4e6b-9b2e-40bd1204f29d">false</Vault>
  </documentManagement>
</p:properties>
</file>

<file path=customXml/itemProps1.xml><?xml version="1.0" encoding="utf-8"?>
<ds:datastoreItem xmlns:ds="http://schemas.openxmlformats.org/officeDocument/2006/customXml" ds:itemID="{43D85667-BEC3-4D85-A8F2-BC9F07553EA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8b965130-e3da-4e6b-9b2e-40bd1204f29d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C08B9F88-4009-47D3-BE70-F3C0D343BEB5}">
  <ds:schemaRefs>
    <ds:schemaRef ds:uri="http://purl.org/dc/elements/1.1/"/>
    <ds:schemaRef ds:uri="http://schemas.openxmlformats.org/package/2006/metadata/core-properties"/>
    <ds:schemaRef ds:uri="http://purl.org/dc/dcmitype/"/>
    <ds:schemaRef ds:uri="http://purl.org/dc/terms/"/>
    <ds:schemaRef ds:uri="8b965130-e3da-4e6b-9b2e-40bd1204f29d"/>
    <ds:schemaRef ds:uri="http://schemas.microsoft.com/office/2006/documentManagement/types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24533</TotalTime>
  <Words>147</Words>
  <Application>Microsoft Office PowerPoint</Application>
  <PresentationFormat>On-screen Show (4:3)</PresentationFormat>
  <Paragraphs>41</Paragraphs>
  <Slides>4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3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Custom Design</vt:lpstr>
      <vt:lpstr>Median</vt:lpstr>
      <vt:lpstr>1_Median</vt:lpstr>
      <vt:lpstr>PowerPoint Presentation</vt:lpstr>
      <vt:lpstr>Voting Item</vt:lpstr>
      <vt:lpstr>Informational Items</vt:lpstr>
      <vt:lpstr>2018 ROS Leadership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Bern, Alan</cp:lastModifiedBy>
  <cp:revision>972</cp:revision>
  <cp:lastPrinted>2017-05-22T18:26:12Z</cp:lastPrinted>
  <dcterms:created xsi:type="dcterms:W3CDTF">2010-04-12T23:12:02Z</dcterms:created>
  <dcterms:modified xsi:type="dcterms:W3CDTF">2018-01-17T21:34:34Z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0x01010014C4FFC4A894504CB30DBFB7150C9A36</vt:lpwstr>
  </property>
  <property fmtid="{D5CDD505-2E9C-101B-9397-08002B2CF9AE}" pid="3" name="Information Classification">
    <vt:lpwstr/>
  </property>
</Properties>
</file>