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69" d="100"/>
          <a:sy n="69" d="100"/>
        </p:scale>
        <p:origin x="-1008" y="-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2018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0218 signup deadline </a:t>
            </a:r>
            <a:r>
              <a:rPr lang="en-US" sz="2000" dirty="0" smtClean="0"/>
              <a:t>was </a:t>
            </a:r>
            <a:r>
              <a:rPr lang="en-US" sz="2000" dirty="0"/>
              <a:t>01/17/18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01/23/18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02/12/18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0218 is scheduled to conclude on 02/23/18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0218 </a:t>
            </a:r>
            <a:r>
              <a:rPr lang="en-US" sz="2000" dirty="0">
                <a:solidFill>
                  <a:prstClr val="black"/>
                </a:solidFill>
              </a:rPr>
              <a:t>Adhoc signup deadline is 02/23/18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04/06/18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As of 01/19/2018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</a:t>
            </a:r>
            <a:r>
              <a:rPr lang="en-US" sz="2000" dirty="0">
                <a:solidFill>
                  <a:prstClr val="black"/>
                </a:solidFill>
              </a:rPr>
              <a:t>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are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4768</TotalTime>
  <Words>72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1_Custom Design</vt:lpstr>
      <vt:lpstr>Office Theme</vt:lpstr>
      <vt:lpstr>Custom Design</vt:lpstr>
      <vt:lpstr>2_Custom Design</vt:lpstr>
      <vt:lpstr>PowerPoint Presentation</vt:lpstr>
      <vt:lpstr>Flight 2018 Preview</vt:lpstr>
      <vt:lpstr>Flight 1018 Details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TXSET01232017</cp:lastModifiedBy>
  <cp:revision>126</cp:revision>
  <cp:lastPrinted>2016-01-21T20:53:15Z</cp:lastPrinted>
  <dcterms:created xsi:type="dcterms:W3CDTF">2016-01-21T15:20:31Z</dcterms:created>
  <dcterms:modified xsi:type="dcterms:W3CDTF">2018-01-23T18:57:26Z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