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48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12/17/17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(date changes from last month’s RMS)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</a:t>
            </a:r>
            <a:r>
              <a:rPr lang="en-US" sz="1600" dirty="0"/>
              <a:t>will be performing a technology refresh of the Retail Processing environment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Infrastructure upgrade, no functional change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01/12/18 </a:t>
            </a:r>
            <a:r>
              <a:rPr lang="en-US" sz="1600" dirty="0"/>
              <a:t>– Retail Market Test Environment (RMTE) </a:t>
            </a:r>
            <a:r>
              <a:rPr lang="en-US" sz="1600" dirty="0" smtClean="0"/>
              <a:t>upgraded - </a:t>
            </a:r>
            <a:r>
              <a:rPr lang="en-US" sz="1600" b="1" dirty="0" smtClean="0">
                <a:solidFill>
                  <a:srgbClr val="00B050"/>
                </a:solidFill>
              </a:rPr>
              <a:t>Complete</a:t>
            </a:r>
            <a:endParaRPr lang="en-US" sz="1600" b="1" dirty="0">
              <a:solidFill>
                <a:srgbClr val="00B05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01/12/18 </a:t>
            </a:r>
            <a:r>
              <a:rPr lang="en-US" sz="1600" dirty="0"/>
              <a:t>– </a:t>
            </a:r>
            <a:r>
              <a:rPr lang="en-US" sz="1600" dirty="0" smtClean="0"/>
              <a:t>01/31/18 </a:t>
            </a:r>
            <a:r>
              <a:rPr lang="en-US" sz="1600" dirty="0"/>
              <a:t>– RMTE testing window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01/31/18 </a:t>
            </a:r>
            <a:r>
              <a:rPr lang="en-US" sz="1600" dirty="0" smtClean="0"/>
              <a:t>– </a:t>
            </a:r>
            <a:r>
              <a:rPr lang="en-US" sz="1600" dirty="0"/>
              <a:t>Production environment upgraded </a:t>
            </a:r>
            <a:r>
              <a:rPr lang="en-US" sz="1600" strike="sngStrike" dirty="0"/>
              <a:t>during Sunday maintenance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03523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113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99</cp:revision>
  <cp:lastPrinted>2016-01-21T20:53:15Z</cp:lastPrinted>
  <dcterms:created xsi:type="dcterms:W3CDTF">2016-01-21T15:20:31Z</dcterms:created>
  <dcterms:modified xsi:type="dcterms:W3CDTF">2018-01-23T20:41:24Z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