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2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3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201E-32B4-4098-99E1-F2020F3138B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0CE9-7AA3-42EA-B75A-7E35A720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2018 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2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9622"/>
              </p:ext>
            </p:extLst>
          </p:nvPr>
        </p:nvGraphicFramePr>
        <p:xfrm>
          <a:off x="1884363" y="1066800"/>
          <a:ext cx="8153400" cy="5105402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 </a:t>
                      </a:r>
                      <a:endParaRPr lang="en-US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2018 Profile ID Annual Validation Residential &amp;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2018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Review UFE report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 2017 (Protocol Requirement)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2018 Weather</a:t>
                      </a:r>
                      <a:r>
                        <a:rPr lang="en-US" baseline="0" dirty="0"/>
                        <a:t> Sensitivity Change Report</a:t>
                      </a:r>
                      <a:endParaRPr lang="en-US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Dec 2018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2_Default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13</cp:revision>
  <dcterms:created xsi:type="dcterms:W3CDTF">2016-11-08T23:33:06Z</dcterms:created>
  <dcterms:modified xsi:type="dcterms:W3CDTF">2018-01-17T04:02:29Z</dcterms:modified>
</cp:coreProperties>
</file>