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8"/>
  </p:notesMasterIdLst>
  <p:handoutMasterIdLst>
    <p:handoutMasterId r:id="rId9"/>
  </p:handoutMasterIdLst>
  <p:sldIdLst>
    <p:sldId id="260" r:id="rId6"/>
    <p:sldId id="270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1" d="100"/>
          <a:sy n="81" d="100"/>
        </p:scale>
        <p:origin x="96" y="69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0" y="2105561"/>
            <a:ext cx="564603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2"/>
                </a:solidFill>
              </a:rPr>
              <a:t>FIP + Fuel Adder </a:t>
            </a:r>
          </a:p>
          <a:p>
            <a:pPr algn="ctr"/>
            <a:r>
              <a:rPr lang="en-US" sz="3600" b="1" dirty="0" smtClean="0">
                <a:solidFill>
                  <a:schemeClr val="tx2"/>
                </a:solidFill>
              </a:rPr>
              <a:t>VS </a:t>
            </a:r>
          </a:p>
          <a:p>
            <a:pPr algn="ctr"/>
            <a:r>
              <a:rPr lang="en-US" sz="3600" b="1" dirty="0" smtClean="0">
                <a:solidFill>
                  <a:schemeClr val="tx2"/>
                </a:solidFill>
              </a:rPr>
              <a:t>Coal Prices</a:t>
            </a:r>
            <a:endParaRPr lang="en-US" sz="3600" b="1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ERCOT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RCWG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Jan 23, 2018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Price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TextBox 2"/>
          <p:cNvSpPr txBox="1"/>
          <p:nvPr/>
        </p:nvSpPr>
        <p:spPr>
          <a:xfrm>
            <a:off x="378350" y="5605100"/>
            <a:ext cx="3676006" cy="57708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dirty="0"/>
              <a:t>Notes: FA refers to the fuel adder for </a:t>
            </a:r>
            <a:r>
              <a:rPr lang="en-US" sz="1050" dirty="0" err="1"/>
              <a:t>Coal&amp;Lignite</a:t>
            </a:r>
            <a:r>
              <a:rPr lang="en-US" sz="1050" dirty="0"/>
              <a:t> plants</a:t>
            </a:r>
          </a:p>
          <a:p>
            <a:r>
              <a:rPr lang="en-US" sz="1050" dirty="0" smtClean="0"/>
              <a:t>           </a:t>
            </a:r>
            <a:r>
              <a:rPr lang="en-US" sz="1050" dirty="0"/>
              <a:t>Coal</a:t>
            </a:r>
            <a:r>
              <a:rPr lang="en-US" sz="1050" baseline="0" dirty="0"/>
              <a:t> price refers to coal 8800 </a:t>
            </a:r>
            <a:r>
              <a:rPr lang="en-US" sz="1050" baseline="0" dirty="0" smtClean="0"/>
              <a:t>delivered</a:t>
            </a:r>
          </a:p>
          <a:p>
            <a:r>
              <a:rPr lang="en-US" sz="1050" dirty="0"/>
              <a:t> </a:t>
            </a:r>
            <a:r>
              <a:rPr lang="en-US" sz="1050" dirty="0" smtClean="0"/>
              <a:t>          Henry Hub gas spot price is used as a proxy for FIP</a:t>
            </a:r>
            <a:endParaRPr lang="en-US" sz="105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633" y="873353"/>
            <a:ext cx="11522196" cy="4765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46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dcmitype/"/>
    <ds:schemaRef ds:uri="c34af464-7aa1-4edd-9be4-83dffc1cb926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www.w3.org/XML/1998/namespace"/>
    <ds:schemaRef ds:uri="http://purl.org/dc/elements/1.1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354</TotalTime>
  <Words>48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1_Custom Design</vt:lpstr>
      <vt:lpstr>Office Theme</vt:lpstr>
      <vt:lpstr>PowerPoint Presentation</vt:lpstr>
      <vt:lpstr>Price Comparison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Gonzalez, Ino</cp:lastModifiedBy>
  <cp:revision>47</cp:revision>
  <cp:lastPrinted>2016-01-21T20:53:15Z</cp:lastPrinted>
  <dcterms:created xsi:type="dcterms:W3CDTF">2016-01-21T15:20:31Z</dcterms:created>
  <dcterms:modified xsi:type="dcterms:W3CDTF">2018-01-19T19:49:12Z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