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5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/>
              <a:t>NPRRs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799"/>
            <a:ext cx="8534400" cy="6469063"/>
          </a:xfrm>
        </p:spPr>
        <p:txBody>
          <a:bodyPr/>
          <a:lstStyle/>
          <a:p>
            <a:endParaRPr lang="en-US" sz="12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600" b="1" dirty="0" smtClean="0"/>
              <a:t>861 NPRR </a:t>
            </a:r>
            <a:r>
              <a:rPr lang="en-US" sz="1600" b="1" dirty="0"/>
              <a:t>Clarification of ERCOT’s Authority to Protect Its Jurisdictional Status.  </a:t>
            </a:r>
            <a:r>
              <a:rPr lang="en-US" sz="1600" dirty="0"/>
              <a:t>This Nodal Protocol Revision Request (NPRR) clarifies that ERCOT can and will take all actions necessary to preserve the jurisdictional status quo and avoid causing any Entity that is not a public utility under the FPA to become such a public utility.  ERCOT’s possible actions include but are not limited to ordering the disconnection of Transmission Facilities and denial or curtailment of an Electronic Tag (e-Tag).  </a:t>
            </a:r>
            <a:endParaRPr lang="en-US" sz="1600" dirty="0" smtClean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 smtClean="0"/>
              <a:t>854 NPRR </a:t>
            </a:r>
            <a:r>
              <a:rPr lang="en-US" sz="1600" b="1" dirty="0"/>
              <a:t>NOIE TDSP Submittal of Meters with Bidirectional Flow Caused by Generation Interconnected at Distribution Voltage.  </a:t>
            </a:r>
            <a:r>
              <a:rPr lang="en-US" sz="1600" dirty="0"/>
              <a:t>This Nodal Protocol Revision Request (NPRR) removes the ERCOT Polled Settlement (EPS) Meter requirement for Non Opt-In Entity (NOIE) points of delivery that realize bi-directional flows as a result of generation that is interconnected to the Distribution System.  NOIE Transmission and/or Distribution Service Providers (TDSPs) would assume the responsibility for supplying ERCOT with this meter data.  </a:t>
            </a:r>
            <a:endParaRPr lang="en-US" sz="1600" dirty="0" smtClean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 smtClean="0"/>
              <a:t>860 NPRR </a:t>
            </a:r>
            <a:r>
              <a:rPr lang="en-US" sz="1600" b="1" dirty="0"/>
              <a:t>Day-Ahead Market (DAM) Clean-Up.  </a:t>
            </a:r>
            <a:r>
              <a:rPr lang="en-US" sz="1600" dirty="0"/>
              <a:t>This Nodal Protocol Revision Request (NPRR) clarifies certain current practices related to the Day-Ahead Market (DAM) and cleans up Protocol language to better match the current </a:t>
            </a:r>
            <a:r>
              <a:rPr lang="en-US" sz="1600" dirty="0" smtClean="0"/>
              <a:t>implementation</a:t>
            </a:r>
            <a:endParaRPr 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871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15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57</cp:revision>
  <cp:lastPrinted>2016-01-21T20:53:15Z</cp:lastPrinted>
  <dcterms:created xsi:type="dcterms:W3CDTF">2016-01-21T15:20:31Z</dcterms:created>
  <dcterms:modified xsi:type="dcterms:W3CDTF">2018-01-18T19:10:49Z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