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87" d="100"/>
          <a:sy n="87" d="100"/>
        </p:scale>
        <p:origin x="1022" y="67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1/10/2018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1/10/2018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1/10/2018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December 2017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Dec 2017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ESIIDs.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BA9748-60DD-4DC2-9F56-5558EBA5D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11128375" cy="43618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Dec 2017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6442" y="5272903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Due to network Outage FTP &amp; API services are down for 20 minutes</a:t>
            </a:r>
            <a:r>
              <a:rPr lang="en-US" sz="1000" dirty="0"/>
              <a:t>. FTPS &amp; API availability is 99.95%.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9590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CF2D53-8E9C-4258-9D64-820E59022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5236"/>
            <a:ext cx="11887200" cy="324196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Dec 2017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Group 2158">
            <a:extLst>
              <a:ext uri="{FF2B5EF4-FFF2-40B4-BE49-F238E27FC236}">
                <a16:creationId xmlns:a16="http://schemas.microsoft.com/office/drawing/2014/main" id="{19196C2A-5877-44D9-8725-01D8B6423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40797"/>
              </p:ext>
            </p:extLst>
          </p:nvPr>
        </p:nvGraphicFramePr>
        <p:xfrm>
          <a:off x="76199" y="457200"/>
          <a:ext cx="11734801" cy="63075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89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67510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29845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109450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67274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108847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93592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46772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159231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5598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18665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3668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24107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18665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23874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3570067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2486342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198346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869549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249967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7374271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3514257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2486257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199182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870048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249353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7319097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Dec 2017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62800" y="11430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5400" y="11430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5A7B72-250E-4334-807C-3C3E6BDFB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648075"/>
            <a:ext cx="5876925" cy="24479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8AB9CE-A49C-442C-9E21-EEDB45F2B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414" y="3505200"/>
            <a:ext cx="5494586" cy="29677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4F7CAA-ECA2-4170-AB27-A33396E0E5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447800"/>
            <a:ext cx="5749636" cy="182336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2F64A26-2B4A-4D5F-9008-58775E6615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2482" y="1447800"/>
            <a:ext cx="5732318" cy="18233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29671</TotalTime>
  <Words>616</Words>
  <Application>Microsoft Office PowerPoint</Application>
  <PresentationFormat>Custom</PresentationFormat>
  <Paragraphs>342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Microsoft YaHei</vt:lpstr>
      <vt:lpstr>MS Mincho</vt:lpstr>
      <vt:lpstr>Aharoni</vt:lpstr>
      <vt:lpstr>Arial</vt:lpstr>
      <vt:lpstr>Times New Roman</vt:lpstr>
      <vt:lpstr>Wingdings</vt:lpstr>
      <vt:lpstr>S&amp;C-2010</vt:lpstr>
      <vt:lpstr>SMT Update To AMWG </vt:lpstr>
      <vt:lpstr>Monthly SMT Data Timelines AMWG CR 2014 002 End to End File Processing Completeness – Dec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Kent, Esther</cp:lastModifiedBy>
  <cp:revision>1437</cp:revision>
  <cp:lastPrinted>2014-05-01T16:40:31Z</cp:lastPrinted>
  <dcterms:modified xsi:type="dcterms:W3CDTF">2018-01-10T19:31:28Z</dcterms:modified>
</cp:coreProperties>
</file>