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" y="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8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7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12190D-F9D3-44F1-8130-9914DD605E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9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WMS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TAC MEETING</a:t>
            </a:r>
          </a:p>
          <a:p>
            <a:r>
              <a:rPr lang="en-US" dirty="0" smtClean="0"/>
              <a:t>David Kee</a:t>
            </a:r>
          </a:p>
          <a:p>
            <a:r>
              <a:rPr lang="en-US" dirty="0" smtClean="0"/>
              <a:t>January 25,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5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Last meeting - Jan 10, 2018</a:t>
            </a:r>
          </a:p>
          <a:p>
            <a:r>
              <a:rPr lang="en-US" sz="2400" dirty="0" smtClean="0"/>
              <a:t>Next meeting – Jan 31,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9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The WMS voted on the following items:</a:t>
            </a:r>
          </a:p>
          <a:p>
            <a:pPr marL="0" indent="0">
              <a:buNone/>
            </a:pPr>
            <a:r>
              <a:rPr lang="en-US" sz="2600" dirty="0" smtClean="0"/>
              <a:t>Leadership </a:t>
            </a:r>
          </a:p>
          <a:p>
            <a:pPr marL="201168" lvl="1" indent="0">
              <a:buNone/>
            </a:pPr>
            <a:r>
              <a:rPr lang="en-US" sz="2200" dirty="0" smtClean="0"/>
              <a:t>Chair </a:t>
            </a:r>
            <a:r>
              <a:rPr lang="en-US" sz="2200" dirty="0"/>
              <a:t>–</a:t>
            </a:r>
            <a:r>
              <a:rPr lang="en-US" sz="2200" dirty="0" smtClean="0"/>
              <a:t> David Kee, CPS Energy</a:t>
            </a:r>
          </a:p>
          <a:p>
            <a:pPr marL="201168" lvl="1" indent="0">
              <a:buNone/>
            </a:pPr>
            <a:r>
              <a:rPr lang="en-US" sz="2200" dirty="0" smtClean="0"/>
              <a:t>Vice Chair – </a:t>
            </a:r>
            <a:r>
              <a:rPr lang="en-US" sz="2200" smtClean="0"/>
              <a:t>Resmi Surendran, </a:t>
            </a:r>
            <a:r>
              <a:rPr lang="en-US" sz="2200" dirty="0" smtClean="0"/>
              <a:t>Shell Energy North America</a:t>
            </a:r>
          </a:p>
          <a:p>
            <a:pPr marL="0" indent="0">
              <a:buNone/>
            </a:pPr>
            <a:r>
              <a:rPr lang="en-US" sz="2600" dirty="0" smtClean="0"/>
              <a:t>NPRR 861, Clarification of ERCOT’s Authority to Protect Its Jurisdictional Status</a:t>
            </a:r>
          </a:p>
          <a:p>
            <a:pPr marL="201168" lvl="1" indent="0">
              <a:buNone/>
            </a:pPr>
            <a:r>
              <a:rPr lang="en-US" sz="2200" dirty="0" smtClean="0"/>
              <a:t>Endorsed as submitted</a:t>
            </a:r>
          </a:p>
          <a:p>
            <a:pPr marL="0" indent="0">
              <a:buNone/>
            </a:pPr>
            <a:r>
              <a:rPr lang="en-US" sz="2600" dirty="0" smtClean="0"/>
              <a:t>NPRR854, NOIE TDSP Submittal of Meters with Bidirectional Flow Caused by Generation Interconnected at Distribution Voltage</a:t>
            </a:r>
          </a:p>
          <a:p>
            <a:pPr marL="201168" lvl="1" indent="0">
              <a:buNone/>
            </a:pPr>
            <a:r>
              <a:rPr lang="en-US" sz="2200" dirty="0" smtClean="0"/>
              <a:t>Endorsed as submitted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6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January 31 – ERCOT will provide Real Time Co-optimization training after WMS</a:t>
            </a:r>
          </a:p>
          <a:p>
            <a:pPr marL="0" indent="0">
              <a:buNone/>
            </a:pPr>
            <a:r>
              <a:rPr lang="en-US" sz="2400" dirty="0" smtClean="0"/>
              <a:t>MCWG chair noted the implementation of NPRR800 and upcoming training</a:t>
            </a:r>
          </a:p>
          <a:p>
            <a:pPr marL="0" indent="0">
              <a:buNone/>
            </a:pPr>
            <a:r>
              <a:rPr lang="en-US" sz="2400" dirty="0" smtClean="0"/>
              <a:t>Continuing to review the working group structure under WMS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67106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123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WMS update</vt:lpstr>
      <vt:lpstr>Meeting schedule</vt:lpstr>
      <vt:lpstr>Voting items</vt:lpstr>
      <vt:lpstr>Items to note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update</dc:title>
  <dc:creator>Kee, David  E .</dc:creator>
  <cp:lastModifiedBy>Kee, David  E .</cp:lastModifiedBy>
  <cp:revision>2</cp:revision>
  <dcterms:created xsi:type="dcterms:W3CDTF">2018-01-18T21:28:30Z</dcterms:created>
  <dcterms:modified xsi:type="dcterms:W3CDTF">2018-01-18T21:58:32Z</dcterms:modified>
</cp:coreProperties>
</file>