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45" d="100"/>
          <a:sy n="45" d="100"/>
        </p:scale>
        <p:origin x="43" y="9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2190D-F9D3-44F1-8130-9914DD605E89}" type="datetimeFigureOut">
              <a:rPr lang="en-US" smtClean="0"/>
              <a:t>1/18/2018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9E7AA-775A-4051-A933-63D29F952136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590886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2190D-F9D3-44F1-8130-9914DD605E89}" type="datetimeFigureOut">
              <a:rPr lang="en-US" smtClean="0"/>
              <a:t>1/18/2018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9E7AA-775A-4051-A933-63D29F9521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44969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2190D-F9D3-44F1-8130-9914DD605E89}" type="datetimeFigureOut">
              <a:rPr lang="en-US" smtClean="0"/>
              <a:t>1/18/2018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9E7AA-775A-4051-A933-63D29F9521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06957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2190D-F9D3-44F1-8130-9914DD605E89}" type="datetimeFigureOut">
              <a:rPr lang="en-US" smtClean="0"/>
              <a:t>1/18/2018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9E7AA-775A-4051-A933-63D29F9521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10444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2190D-F9D3-44F1-8130-9914DD605E89}" type="datetimeFigureOut">
              <a:rPr lang="en-US" smtClean="0"/>
              <a:t>1/18/2018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9E7AA-775A-4051-A933-63D29F952136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788700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2190D-F9D3-44F1-8130-9914DD605E89}" type="datetimeFigureOut">
              <a:rPr lang="en-US" smtClean="0"/>
              <a:t>1/18/2018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9E7AA-775A-4051-A933-63D29F9521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51033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2190D-F9D3-44F1-8130-9914DD605E89}" type="datetimeFigureOut">
              <a:rPr lang="en-US" smtClean="0"/>
              <a:t>1/18/2018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9E7AA-775A-4051-A933-63D29F9521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48776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2190D-F9D3-44F1-8130-9914DD605E89}" type="datetimeFigureOut">
              <a:rPr lang="en-US" smtClean="0"/>
              <a:t>1/18/2018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9E7AA-775A-4051-A933-63D29F9521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65352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2190D-F9D3-44F1-8130-9914DD605E89}" type="datetimeFigureOut">
              <a:rPr lang="en-US" smtClean="0"/>
              <a:t>1/18/2018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9E7AA-775A-4051-A933-63D29F9521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44560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A512190D-F9D3-44F1-8130-9914DD605E89}" type="datetimeFigureOut">
              <a:rPr lang="en-US" smtClean="0"/>
              <a:t>1/18/2018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409E7AA-775A-4051-A933-63D29F9521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29366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2190D-F9D3-44F1-8130-9914DD605E89}" type="datetimeFigureOut">
              <a:rPr lang="en-US" smtClean="0"/>
              <a:t>1/18/2018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9E7AA-775A-4051-A933-63D29F9521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02959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A512190D-F9D3-44F1-8130-9914DD605E89}" type="datetimeFigureOut">
              <a:rPr lang="en-US" smtClean="0"/>
              <a:t>1/18/2018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6409E7AA-775A-4051-A933-63D29F952136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534963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WMS update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97280" y="4455620"/>
            <a:ext cx="10058400" cy="11430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TAC MEETING</a:t>
            </a:r>
          </a:p>
          <a:p>
            <a:r>
              <a:rPr lang="en-US" dirty="0" smtClean="0"/>
              <a:t>David Kee</a:t>
            </a:r>
          </a:p>
          <a:p>
            <a:r>
              <a:rPr lang="en-US" dirty="0" smtClean="0"/>
              <a:t>January 25,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16508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Meeting schedule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Last meeting - Jan 10, 2018</a:t>
            </a:r>
          </a:p>
          <a:p>
            <a:r>
              <a:rPr lang="en-US" sz="2400" dirty="0" smtClean="0"/>
              <a:t>Next meeting – Jan 31, 2018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63980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Voting items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600" dirty="0" smtClean="0"/>
              <a:t>The WMS voted on the following items:</a:t>
            </a:r>
          </a:p>
          <a:p>
            <a:pPr marL="0" indent="0">
              <a:buNone/>
            </a:pPr>
            <a:r>
              <a:rPr lang="en-US" sz="2600" dirty="0" smtClean="0"/>
              <a:t>Leadership </a:t>
            </a:r>
          </a:p>
          <a:p>
            <a:pPr marL="201168" lvl="1" indent="0">
              <a:buNone/>
            </a:pPr>
            <a:r>
              <a:rPr lang="en-US" sz="2200" dirty="0" smtClean="0"/>
              <a:t>Chair </a:t>
            </a:r>
            <a:r>
              <a:rPr lang="en-US" sz="2200" dirty="0"/>
              <a:t>–</a:t>
            </a:r>
            <a:r>
              <a:rPr lang="en-US" sz="2200" dirty="0" smtClean="0"/>
              <a:t> David Kee, CPS Energy</a:t>
            </a:r>
          </a:p>
          <a:p>
            <a:pPr marL="201168" lvl="1" indent="0">
              <a:buNone/>
            </a:pPr>
            <a:r>
              <a:rPr lang="en-US" sz="2200" dirty="0" smtClean="0"/>
              <a:t>Vice Chair – </a:t>
            </a:r>
            <a:r>
              <a:rPr lang="en-US" sz="2200" smtClean="0"/>
              <a:t>Resmi Surendran, </a:t>
            </a:r>
            <a:r>
              <a:rPr lang="en-US" sz="2200" dirty="0" smtClean="0"/>
              <a:t>Shell Energy North America</a:t>
            </a:r>
          </a:p>
          <a:p>
            <a:pPr marL="0" indent="0">
              <a:buNone/>
            </a:pPr>
            <a:r>
              <a:rPr lang="en-US" sz="2600" dirty="0" smtClean="0"/>
              <a:t>NPRR 861, Clarification of ERCOT’s Authority to Protect Its Jurisdictional Status</a:t>
            </a:r>
          </a:p>
          <a:p>
            <a:pPr marL="201168" lvl="1" indent="0">
              <a:buNone/>
            </a:pPr>
            <a:r>
              <a:rPr lang="en-US" sz="2200" dirty="0" smtClean="0"/>
              <a:t>Endorsed as submitted</a:t>
            </a:r>
          </a:p>
          <a:p>
            <a:pPr marL="0" indent="0">
              <a:buNone/>
            </a:pPr>
            <a:r>
              <a:rPr lang="en-US" sz="2600" dirty="0" smtClean="0"/>
              <a:t>NPRR854, NOIE TDSP Submittal of Meters with Bidirectional Flow Caused by Generation Interconnected at Distribution Voltage</a:t>
            </a:r>
          </a:p>
          <a:p>
            <a:pPr marL="201168" lvl="1" indent="0">
              <a:buNone/>
            </a:pPr>
            <a:r>
              <a:rPr lang="en-US" sz="2200" dirty="0" smtClean="0"/>
              <a:t>Endorsed as submitted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66693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Items to note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/>
              <a:t>January 31 – ERCOT will provide Real Time Co-optimization training after WMS</a:t>
            </a:r>
          </a:p>
          <a:p>
            <a:pPr marL="0" indent="0">
              <a:buNone/>
            </a:pPr>
            <a:r>
              <a:rPr lang="en-US" sz="2400" dirty="0" smtClean="0"/>
              <a:t>MCWG chair noted the implementation of NPRR800 and upcoming training</a:t>
            </a:r>
          </a:p>
          <a:p>
            <a:pPr marL="0" indent="0">
              <a:buNone/>
            </a:pPr>
            <a:r>
              <a:rPr lang="en-US" sz="2400" dirty="0" smtClean="0"/>
              <a:t>Continuing to review the working group structure under WMS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156710640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30</TotalTime>
  <Words>123</Words>
  <Application>Microsoft Office PowerPoint</Application>
  <PresentationFormat>Widescreen</PresentationFormat>
  <Paragraphs>20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Retrospect</vt:lpstr>
      <vt:lpstr>WMS update</vt:lpstr>
      <vt:lpstr>Meeting schedule</vt:lpstr>
      <vt:lpstr>Voting items</vt:lpstr>
      <vt:lpstr>Items to note</vt:lpstr>
    </vt:vector>
  </TitlesOfParts>
  <Company>CPS Energy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WMS update</dc:title>
  <dc:creator>Kee, David  E .</dc:creator>
  <cp:lastModifiedBy>Kee, David  E .</cp:lastModifiedBy>
  <cp:revision>2</cp:revision>
  <dcterms:created xsi:type="dcterms:W3CDTF">2018-01-18T21:28:30Z</dcterms:created>
  <dcterms:modified xsi:type="dcterms:W3CDTF">2018-01-18T21:58:32Z</dcterms:modified>
</cp:coreProperties>
</file>