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00" d="100"/>
          <a:sy n="100" d="100"/>
        </p:scale>
        <p:origin x="9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January 18,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376892"/>
              </p:ext>
            </p:extLst>
          </p:nvPr>
        </p:nvGraphicFramePr>
        <p:xfrm>
          <a:off x="77753" y="1132117"/>
          <a:ext cx="8991599" cy="3245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NPRR768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Revisions to RT On-Line Reliability Deployment Price Adder Categories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SCR791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Correction of 60-day SCED GRD Disclosure Report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$24k-$35k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MDWG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NPRR562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err="1" smtClean="0"/>
                        <a:t>Subsynchronous</a:t>
                      </a:r>
                      <a:r>
                        <a:rPr lang="en-US" sz="1100" dirty="0" smtClean="0"/>
                        <a:t> Resonance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Feb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NPRR815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 the Limitation of Load Resources Providing Responsive Reserve (RRS) Service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Feb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$70k-$90k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Morgan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Stanley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NPRR817 </a:t>
                      </a:r>
                      <a:r>
                        <a:rPr lang="en-US" sz="1100" dirty="0" smtClean="0"/>
                        <a:t>– Create a Panhandle Hub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NPRR821 </a:t>
                      </a:r>
                      <a:r>
                        <a:rPr lang="en-US" sz="1100" dirty="0" smtClean="0"/>
                        <a:t>– Elimination of the CRR Deration Process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for Resource Node to Hub or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Zone CRRs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2330" y="2861532"/>
            <a:ext cx="32093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Create MIS link for posting of annual SSR topology-check report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294357"/>
              </p:ext>
            </p:extLst>
          </p:nvPr>
        </p:nvGraphicFramePr>
        <p:xfrm>
          <a:off x="519545" y="5120817"/>
          <a:ext cx="8077200" cy="898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2469"/>
                <a:gridCol w="1307737"/>
                <a:gridCol w="207699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NPRR664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Make-Whole Payments for Exceptional Fuel Cost Events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Pending submission / approval of alternate approach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42994" y="1981200"/>
            <a:ext cx="32093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April 2018 start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02614" y="2655613"/>
            <a:ext cx="17386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January 2018 </a:t>
            </a:r>
            <a:r>
              <a:rPr lang="en-US" sz="800" b="0" i="1" dirty="0" smtClean="0">
                <a:solidFill>
                  <a:srgbClr val="FF0000"/>
                </a:solidFill>
              </a:rPr>
              <a:t>start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41333</TotalTime>
  <Words>191</Words>
  <Application>Microsoft Office PowerPoint</Application>
  <PresentationFormat>On-screen Show (4:3)</PresentationFormat>
  <Paragraphs>53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304</cp:revision>
  <cp:lastPrinted>2016-11-02T13:19:35Z</cp:lastPrinted>
  <dcterms:created xsi:type="dcterms:W3CDTF">2016-01-21T15:20:31Z</dcterms:created>
  <dcterms:modified xsi:type="dcterms:W3CDTF">2018-01-17T14:30:31Z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