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8"/>
  </p:notesMasterIdLst>
  <p:sldIdLst>
    <p:sldId id="260" r:id="rId3"/>
    <p:sldId id="262" r:id="rId4"/>
    <p:sldId id="261" r:id="rId5"/>
    <p:sldId id="268" r:id="rId6"/>
    <p:sldId id="267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er, Ed" initials="EG" lastIdx="0" clrIdx="0">
    <p:extLst>
      <p:ext uri="{19B8F6BF-5375-455C-9EA6-DF929625EA0E}">
        <p15:presenceInfo xmlns:p15="http://schemas.microsoft.com/office/powerpoint/2012/main" userId="Geer, E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1188171-04CB-42EB-ACCB-3C623CA64083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A95BB6E-AB4B-452E-AF96-E65188345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6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741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647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22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37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7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6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Summary of GIC Model Development on 01/12/2018</a:t>
            </a:r>
            <a:endParaRPr lang="en-US" sz="3200" b="1" dirty="0">
              <a:solidFill>
                <a:prstClr val="black"/>
              </a:solidFill>
            </a:endParaRPr>
          </a:p>
          <a:p>
            <a:endParaRPr lang="en-US" sz="2000" b="1" dirty="0">
              <a:solidFill>
                <a:prstClr val="black"/>
              </a:solidFill>
            </a:endParaRPr>
          </a:p>
          <a:p>
            <a:pPr algn="ctr"/>
            <a:r>
              <a:rPr lang="en-US" sz="2000" b="1" dirty="0">
                <a:solidFill>
                  <a:prstClr val="black"/>
                </a:solidFill>
              </a:rPr>
              <a:t>Presentation </a:t>
            </a:r>
            <a:r>
              <a:rPr lang="en-US" sz="2000" b="1" dirty="0" smtClean="0">
                <a:solidFill>
                  <a:prstClr val="black"/>
                </a:solidFill>
              </a:rPr>
              <a:t>to PGDTF</a:t>
            </a:r>
            <a:endParaRPr lang="en-US" sz="2000" b="1" dirty="0">
              <a:solidFill>
                <a:prstClr val="black"/>
              </a:solidFill>
            </a:endParaRPr>
          </a:p>
          <a:p>
            <a:endParaRPr lang="en-US" sz="2000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b="1" dirty="0" smtClean="0">
                <a:solidFill>
                  <a:prstClr val="black"/>
                </a:solidFill>
              </a:rPr>
              <a:t>Qiuli Yu and Leslie Williams</a:t>
            </a:r>
          </a:p>
          <a:p>
            <a:pPr algn="ctr"/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b="1" dirty="0" smtClean="0">
                <a:solidFill>
                  <a:prstClr val="black"/>
                </a:solidFill>
              </a:rPr>
              <a:t>ERCOT</a:t>
            </a:r>
            <a:endParaRPr lang="en-US" b="1" dirty="0">
              <a:solidFill>
                <a:prstClr val="black"/>
              </a:solidFill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b="1" dirty="0" smtClean="0">
                <a:solidFill>
                  <a:prstClr val="black"/>
                </a:solidFill>
              </a:rPr>
              <a:t>January 12, 2018</a:t>
            </a:r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5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89748" y="310860"/>
            <a:ext cx="6609348" cy="518318"/>
          </a:xfrm>
        </p:spPr>
        <p:txBody>
          <a:bodyPr/>
          <a:lstStyle/>
          <a:p>
            <a:r>
              <a:rPr lang="en-US" dirty="0"/>
              <a:t>RARF Update On January 09 of 2018</a:t>
            </a:r>
            <a:br>
              <a:rPr lang="en-US" dirty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Substation</a:t>
            </a:r>
            <a:r>
              <a:rPr lang="en-US" dirty="0" smtClean="0"/>
              <a:t>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Substation Current Records </a:t>
            </a:r>
            <a:r>
              <a:rPr lang="en-US" sz="1800" dirty="0" smtClean="0"/>
              <a:t>– 319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Contact REs and correct coordinate missing issue – clean 12 records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Substations with </a:t>
            </a:r>
            <a:r>
              <a:rPr lang="en-US" sz="1800" dirty="0" err="1" smtClean="0"/>
              <a:t>MacombMap</a:t>
            </a:r>
            <a:r>
              <a:rPr lang="en-US" sz="1800" dirty="0" smtClean="0"/>
              <a:t> coordinates decreases from 42 to 30</a:t>
            </a:r>
            <a:endParaRPr lang="en-US" sz="1800" dirty="0"/>
          </a:p>
          <a:p>
            <a:r>
              <a:rPr lang="en-US" sz="2400" b="1" dirty="0" smtClean="0"/>
              <a:t>Transformer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Query out 811 </a:t>
            </a:r>
            <a:r>
              <a:rPr lang="en-US" sz="1800" dirty="0" smtClean="0"/>
              <a:t>records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9 transformers are in the expired gen sites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We really need data of 802 transformers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Transformers missing VG and </a:t>
            </a: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R</a:t>
            </a:r>
            <a:r>
              <a:rPr lang="en-US" sz="1800" b="1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DC </a:t>
            </a:r>
            <a:r>
              <a:rPr lang="en-US" sz="1800" b="1" baseline="-25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dirty="0" smtClean="0"/>
              <a:t>decreases from 136 to 93</a:t>
            </a:r>
            <a:endParaRPr lang="en-US" sz="1800" dirty="0"/>
          </a:p>
          <a:p>
            <a:r>
              <a:rPr lang="en-US" sz="2400" b="1" dirty="0" smtClean="0"/>
              <a:t>ERCOT internal department and client service are working with REs</a:t>
            </a: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611427"/>
              </p:ext>
            </p:extLst>
          </p:nvPr>
        </p:nvGraphicFramePr>
        <p:xfrm>
          <a:off x="6397386" y="3407544"/>
          <a:ext cx="4505898" cy="1115715"/>
        </p:xfrm>
        <a:graphic>
          <a:graphicData uri="http://schemas.openxmlformats.org/drawingml/2006/table">
            <a:tbl>
              <a:tblPr/>
              <a:tblGrid>
                <a:gridCol w="1025566"/>
                <a:gridCol w="1322115"/>
                <a:gridCol w="1367420"/>
                <a:gridCol w="790797"/>
              </a:tblGrid>
              <a:tr h="60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01/09/2018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Records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Records with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VG and R</a:t>
                      </a:r>
                      <a:r>
                        <a:rPr lang="en-US" sz="14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1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Transformer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802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709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88.4%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19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368619"/>
            <a:ext cx="9078258" cy="518318"/>
          </a:xfrm>
        </p:spPr>
        <p:txBody>
          <a:bodyPr/>
          <a:lstStyle/>
          <a:p>
            <a:r>
              <a:rPr lang="en-US" dirty="0" smtClean="0"/>
              <a:t>TSPs GIC Data Submission and Data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47558" y="950260"/>
            <a:ext cx="10531642" cy="490369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Data submission</a:t>
            </a:r>
            <a:r>
              <a:rPr lang="en-US" sz="2000" dirty="0"/>
              <a:t> </a:t>
            </a:r>
            <a:endParaRPr lang="en-US" sz="20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ERCOT spend one more week for TSPs’ delayed submissions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ERCOT spend </a:t>
            </a:r>
            <a:r>
              <a:rPr lang="en-US" sz="1800" dirty="0" smtClean="0"/>
              <a:t>another week to review and suggest modifications to TSPs’ submissions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TSPs, please send your submission as early as possible, at least </a:t>
            </a:r>
            <a:r>
              <a:rPr lang="en-US" sz="1800" dirty="0" smtClean="0"/>
              <a:t>by </a:t>
            </a:r>
            <a:r>
              <a:rPr lang="en-US" sz="1800" dirty="0" smtClean="0"/>
              <a:t>the deadline!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Data Issues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Some bus – substation mappings are still missing: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611645"/>
              </p:ext>
            </p:extLst>
          </p:nvPr>
        </p:nvGraphicFramePr>
        <p:xfrm>
          <a:off x="5069305" y="3975224"/>
          <a:ext cx="1403684" cy="1735764"/>
        </p:xfrm>
        <a:graphic>
          <a:graphicData uri="http://schemas.openxmlformats.org/drawingml/2006/table">
            <a:tbl>
              <a:tblPr/>
              <a:tblGrid>
                <a:gridCol w="1403684"/>
              </a:tblGrid>
              <a:tr h="2892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2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2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2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2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2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39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6988" y="368619"/>
            <a:ext cx="6436659" cy="518318"/>
          </a:xfrm>
        </p:spPr>
        <p:txBody>
          <a:bodyPr/>
          <a:lstStyle/>
          <a:p>
            <a:r>
              <a:rPr lang="en-US" dirty="0" smtClean="0"/>
              <a:t>Issues with GIC Model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6164" y="1120589"/>
            <a:ext cx="11421036" cy="490369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PSSE Version 34.3.1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Can not create default GIC input file directly. Have to create Excel template first, then convert the Excel template to a *.</a:t>
            </a:r>
            <a:r>
              <a:rPr lang="en-US" sz="1800" dirty="0" err="1" smtClean="0"/>
              <a:t>gic</a:t>
            </a:r>
            <a:r>
              <a:rPr lang="en-US" sz="1800" dirty="0" smtClean="0"/>
              <a:t> file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The Bus set was incomplete, </a:t>
            </a:r>
            <a:r>
              <a:rPr lang="en-US" sz="1800" dirty="0"/>
              <a:t>and </a:t>
            </a:r>
            <a:r>
              <a:rPr lang="en-US" sz="1800" dirty="0" smtClean="0"/>
              <a:t>Siemens sent the patch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Manually copy the complete set of buses from PSSE Network data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May consult Siemens instructor during Feb. GIC training </a:t>
            </a:r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Switched Shunt Reactors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PSSE GIC Module can only allow one switched shunt reactor at the same bus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How to deal with two or three parallel </a:t>
            </a:r>
            <a:r>
              <a:rPr lang="en-US" sz="1800" dirty="0"/>
              <a:t>switched shunt </a:t>
            </a:r>
            <a:r>
              <a:rPr lang="en-US" sz="1800" dirty="0" smtClean="0"/>
              <a:t>reactors at the same bus?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10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932391"/>
            <a:ext cx="3638549" cy="495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0351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8421</TotalTime>
  <Words>274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1_Office Theme</vt:lpstr>
      <vt:lpstr>1_Custom Design</vt:lpstr>
      <vt:lpstr>PowerPoint Presentation</vt:lpstr>
      <vt:lpstr>RARF Update On January 09 of 2018 </vt:lpstr>
      <vt:lpstr>TSPs GIC Data Submission and Data Issues</vt:lpstr>
      <vt:lpstr>Issues with GIC Model Development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Yu, Qiuli</dc:creator>
  <cp:lastModifiedBy>Yu, Qiuli</cp:lastModifiedBy>
  <cp:revision>98</cp:revision>
  <cp:lastPrinted>2017-09-27T23:05:09Z</cp:lastPrinted>
  <dcterms:created xsi:type="dcterms:W3CDTF">2017-06-06T14:46:50Z</dcterms:created>
  <dcterms:modified xsi:type="dcterms:W3CDTF">2018-01-12T15:37:49Z</dcterms:modified>
</cp:coreProperties>
</file>