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6" r:id="rId3"/>
    <p:sldId id="263" r:id="rId4"/>
    <p:sldId id="25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February 07, 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2017 Goals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/>
              <a:defRPr/>
            </a:pPr>
            <a:r>
              <a:rPr lang="en-US" dirty="0"/>
              <a:t>Continue to Update Texas SET procedures, Retail Market Guide and Protocols as Directed by </a:t>
            </a:r>
            <a:r>
              <a:rPr lang="en-US" dirty="0" smtClean="0"/>
              <a:t>RMS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Analyze Issues as they are presented to Texas SET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Monitor Flight Testing and Recommend Changes to Scripts as Needed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Review and Recommend Flight Testing Schedule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Evaluate if there is a need for a Texas SET Release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Review the Texas SET </a:t>
            </a:r>
            <a:r>
              <a:rPr lang="en-US" dirty="0"/>
              <a:t>Swimlanes and </a:t>
            </a:r>
            <a:r>
              <a:rPr lang="en-US" dirty="0" smtClean="0"/>
              <a:t>update </a:t>
            </a:r>
            <a:r>
              <a:rPr lang="en-US" dirty="0"/>
              <a:t>as needed </a:t>
            </a:r>
            <a:endParaRPr lang="en-US" dirty="0" smtClean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Review and Provide Recommendations to the Safety Net Timelines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Create New Entrant Procedures and Documentation</a:t>
            </a: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January 24, 2017 Meeting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 smtClean="0"/>
              <a:t>Elections</a:t>
            </a:r>
          </a:p>
          <a:p>
            <a:pPr marL="800100" lvl="3" indent="-342900">
              <a:defRPr/>
            </a:pPr>
            <a:r>
              <a:rPr lang="en-US" dirty="0" smtClean="0"/>
              <a:t>Chair – Diana Rehfeldt, TNMP</a:t>
            </a:r>
          </a:p>
          <a:p>
            <a:pPr marL="800100" lvl="3" indent="-342900">
              <a:defRPr/>
            </a:pPr>
            <a:r>
              <a:rPr lang="en-US" dirty="0" smtClean="0"/>
              <a:t>Vice Chair – Kyle Patrick, NRG</a:t>
            </a:r>
          </a:p>
          <a:p>
            <a:pPr marL="342900" lvl="2" indent="-342900">
              <a:defRPr/>
            </a:pPr>
            <a:r>
              <a:rPr lang="en-US" dirty="0"/>
              <a:t>New Entrant Documents</a:t>
            </a:r>
          </a:p>
          <a:p>
            <a:pPr marL="800100" lvl="3" indent="-342900">
              <a:defRPr/>
            </a:pPr>
            <a:r>
              <a:rPr lang="en-US" dirty="0" smtClean="0"/>
              <a:t>145RMGRR-01 </a:t>
            </a:r>
            <a:r>
              <a:rPr lang="en-US" dirty="0"/>
              <a:t>Appendix for a Mass Customer List (MCL) </a:t>
            </a:r>
            <a:r>
              <a:rPr lang="en-US" dirty="0" smtClean="0"/>
              <a:t>010617—Request RMS approval</a:t>
            </a:r>
          </a:p>
          <a:p>
            <a:pPr marL="342900" lvl="2" indent="-342900">
              <a:defRPr/>
            </a:pPr>
            <a:r>
              <a:rPr lang="en-US" dirty="0" smtClean="0"/>
              <a:t>Change </a:t>
            </a:r>
            <a:r>
              <a:rPr lang="en-US" dirty="0"/>
              <a:t>Control—2017-805, </a:t>
            </a:r>
            <a:r>
              <a:rPr lang="en-US" sz="1500" dirty="0"/>
              <a:t>Update all the TX SET Implementation Guides to allow the receiver of the transaction containing Special Characters to determine to either accept the transaction or to respond with a valid rejection. </a:t>
            </a:r>
            <a:endParaRPr lang="en-US" sz="1500" dirty="0" smtClean="0"/>
          </a:p>
          <a:p>
            <a:pPr marL="800100" lvl="3" indent="-342900">
              <a:defRPr/>
            </a:pPr>
            <a:r>
              <a:rPr lang="en-US" dirty="0"/>
              <a:t>796NPRR-05_ERCOT_Comments_121416, Extended Character Set Clean </a:t>
            </a:r>
            <a:r>
              <a:rPr lang="en-US" dirty="0" smtClean="0"/>
              <a:t>Up</a:t>
            </a:r>
          </a:p>
          <a:p>
            <a:pPr marL="800100" lvl="3" indent="-342900">
              <a:defRPr/>
            </a:pPr>
            <a:r>
              <a:rPr lang="en-US" dirty="0" smtClean="0"/>
              <a:t>2016-I143</a:t>
            </a:r>
            <a:r>
              <a:rPr lang="en-US" dirty="0"/>
              <a:t>, Validation Processes When a Character is Included in the Customer Name on a Switch or MVI Transaction</a:t>
            </a:r>
          </a:p>
          <a:p>
            <a:pPr marL="342900" lvl="2" indent="-342900">
              <a:defRPr/>
            </a:pPr>
            <a:r>
              <a:rPr lang="en-US" dirty="0" smtClean="0"/>
              <a:t>Flight Update from ERCOT</a:t>
            </a:r>
          </a:p>
          <a:p>
            <a:pPr marL="342900" lvl="2" indent="-342900">
              <a:defRPr/>
            </a:pPr>
            <a:r>
              <a:rPr lang="en-US" dirty="0" smtClean="0"/>
              <a:t>Discussion Items</a:t>
            </a:r>
          </a:p>
          <a:p>
            <a:pPr marL="800100" lvl="3" indent="-342900">
              <a:defRPr/>
            </a:pPr>
            <a:r>
              <a:rPr lang="en-US" dirty="0" smtClean="0"/>
              <a:t>Draft </a:t>
            </a:r>
            <a:r>
              <a:rPr lang="en-US" dirty="0"/>
              <a:t>RMGRR - MarkeTrak IAG - TDSP initiated due to Customer Contacting </a:t>
            </a:r>
            <a:r>
              <a:rPr lang="en-US" dirty="0" smtClean="0"/>
              <a:t>TDSP</a:t>
            </a:r>
          </a:p>
          <a:p>
            <a:pPr marL="800100" lvl="3" indent="-342900">
              <a:defRPr/>
            </a:pPr>
            <a:r>
              <a:rPr lang="en-US" dirty="0"/>
              <a:t>Draft RMGRR - Stand-alone Discretionary Meter Tampering </a:t>
            </a:r>
            <a:r>
              <a:rPr lang="en-US" dirty="0" smtClean="0"/>
              <a:t>Charges</a:t>
            </a:r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February 21, 2017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07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219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Update to RMS</vt:lpstr>
      <vt:lpstr>PowerPoint Presentation</vt:lpstr>
      <vt:lpstr>PowerPoint Presentation</vt:lpstr>
      <vt:lpstr>  Next Meeting February 21, 2017  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TXSET12062017</cp:lastModifiedBy>
  <cp:revision>53</cp:revision>
  <dcterms:created xsi:type="dcterms:W3CDTF">2015-12-11T22:27:18Z</dcterms:created>
  <dcterms:modified xsi:type="dcterms:W3CDTF">2017-12-11T16:20:42Z</dcterms:modified>
</cp:coreProperties>
</file>