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2018 Draft Credit 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+mj-lt"/>
              </a:rPr>
              <a:t>Review the implementation of NPRR800, the incorporation of a forward price curve-based methodology in collateral requirement calculations</a:t>
            </a:r>
          </a:p>
          <a:p>
            <a:r>
              <a:rPr lang="en-US" sz="2000" dirty="0"/>
              <a:t>Provide support to the ERCOT stakeholder process </a:t>
            </a:r>
            <a:r>
              <a:rPr lang="en-US" sz="2000" dirty="0" smtClean="0"/>
              <a:t>for Market Suspension and Restart (NPRR850</a:t>
            </a:r>
            <a:r>
              <a:rPr lang="en-US" sz="2000" dirty="0"/>
              <a:t>) </a:t>
            </a:r>
            <a:endParaRPr lang="en-US" sz="2000" dirty="0" smtClean="0"/>
          </a:p>
          <a:p>
            <a:r>
              <a:rPr lang="en-US" sz="20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r>
              <a:rPr lang="en-US" sz="2000" dirty="0" smtClean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r>
              <a:rPr lang="en-US" sz="2000" dirty="0" smtClean="0">
                <a:latin typeface="+mj-lt"/>
              </a:rPr>
              <a:t>Explore potential usage of letter of credit/credit insurance</a:t>
            </a:r>
          </a:p>
          <a:p>
            <a:r>
              <a:rPr lang="en-US" sz="2000" dirty="0"/>
              <a:t>Pursue a calculator to allow market participants to calculate their requirements for CRR auctions</a:t>
            </a:r>
          </a:p>
          <a:p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1149</TotalTime>
  <Words>99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2018 Draft Credit Working Group Goals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124</cp:revision>
  <cp:lastPrinted>2017-10-05T14:42:15Z</cp:lastPrinted>
  <dcterms:created xsi:type="dcterms:W3CDTF">2016-01-21T15:20:31Z</dcterms:created>
  <dcterms:modified xsi:type="dcterms:W3CDTF">2018-01-12T17:47:46Z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