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Draft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implementation of NPRR800, the incorporation of a forward price curve-based methodology in collateral requirement calculations</a:t>
            </a:r>
          </a:p>
          <a:p>
            <a:r>
              <a:rPr lang="en-US" sz="2000" dirty="0"/>
              <a:t>Provide support to the ERCOT stakeholder process </a:t>
            </a:r>
            <a:r>
              <a:rPr lang="en-US" sz="2000" dirty="0" smtClean="0"/>
              <a:t>for Market Suspension and Restart (NPRR850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99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2018 Draft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124</cp:revision>
  <cp:lastPrinted>2017-10-05T14:42:15Z</cp:lastPrinted>
  <dcterms:created xsi:type="dcterms:W3CDTF">2016-01-21T15:20:31Z</dcterms:created>
  <dcterms:modified xsi:type="dcterms:W3CDTF">2018-01-12T17:47:46Z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