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63" r:id="rId3"/>
    <p:sldId id="260" r:id="rId4"/>
    <p:sldId id="261" r:id="rId5"/>
    <p:sldId id="257"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1" d="100"/>
          <a:sy n="91" d="100"/>
        </p:scale>
        <p:origin x="534"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5A9B13-FF14-4993-B1B9-05507F2C8C67}"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A6BA9877-D5B3-4B76-AC1C-4C1844BD4E89}">
      <dgm:prSet phldrT="[Text]"/>
      <dgm:spPr/>
      <dgm:t>
        <a:bodyPr/>
        <a:lstStyle/>
        <a:p>
          <a:r>
            <a:rPr lang="en-US" dirty="0" smtClean="0"/>
            <a:t>Advanced Metering Working Group (AMWG)</a:t>
          </a:r>
          <a:endParaRPr lang="en-US" dirty="0"/>
        </a:p>
      </dgm:t>
    </dgm:pt>
    <dgm:pt modelId="{9C4C0406-E41F-410A-8F01-B406679A2BC4}" type="parTrans" cxnId="{66B9813A-7F15-4902-8A27-D1A6BBF7B630}">
      <dgm:prSet/>
      <dgm:spPr/>
      <dgm:t>
        <a:bodyPr/>
        <a:lstStyle/>
        <a:p>
          <a:endParaRPr lang="en-US"/>
        </a:p>
      </dgm:t>
    </dgm:pt>
    <dgm:pt modelId="{9CA4DD21-A46F-43E5-BAD2-54AD6A9EB690}" type="sibTrans" cxnId="{66B9813A-7F15-4902-8A27-D1A6BBF7B630}">
      <dgm:prSet/>
      <dgm:spPr/>
      <dgm:t>
        <a:bodyPr/>
        <a:lstStyle/>
        <a:p>
          <a:endParaRPr lang="en-US"/>
        </a:p>
      </dgm:t>
    </dgm:pt>
    <dgm:pt modelId="{0EB28CAF-535A-43CF-B2C5-ED07AAC09F47}">
      <dgm:prSet phldrT="[Text]"/>
      <dgm:spPr/>
      <dgm:t>
        <a:bodyPr/>
        <a:lstStyle/>
        <a:p>
          <a:r>
            <a:rPr lang="en-US" dirty="0" smtClean="0"/>
            <a:t>Texas Standard Electronic Transaction Working Group (Texas SET WG)</a:t>
          </a:r>
          <a:endParaRPr lang="en-US" dirty="0"/>
        </a:p>
      </dgm:t>
    </dgm:pt>
    <dgm:pt modelId="{EC40ECF4-CE0F-4A86-800C-371FDBC6B8AA}" type="parTrans" cxnId="{A31AC85B-AB3B-47FF-963E-EBA7DB80E1E7}">
      <dgm:prSet/>
      <dgm:spPr/>
      <dgm:t>
        <a:bodyPr/>
        <a:lstStyle/>
        <a:p>
          <a:endParaRPr lang="en-US"/>
        </a:p>
      </dgm:t>
    </dgm:pt>
    <dgm:pt modelId="{110E44C9-9CE6-4C99-AE9D-B2E6B2F52BC8}" type="sibTrans" cxnId="{A31AC85B-AB3B-47FF-963E-EBA7DB80E1E7}">
      <dgm:prSet/>
      <dgm:spPr/>
      <dgm:t>
        <a:bodyPr/>
        <a:lstStyle/>
        <a:p>
          <a:endParaRPr lang="en-US"/>
        </a:p>
      </dgm:t>
    </dgm:pt>
    <dgm:pt modelId="{B9E64659-6CB4-4402-86A5-94A618DE6B69}">
      <dgm:prSet phldrT="[Text]"/>
      <dgm:spPr/>
      <dgm:t>
        <a:bodyPr/>
        <a:lstStyle/>
        <a:p>
          <a:r>
            <a:rPr lang="en-US" dirty="0" smtClean="0"/>
            <a:t> Combination of the</a:t>
          </a:r>
        </a:p>
        <a:p>
          <a:r>
            <a:rPr lang="en-US" dirty="0" smtClean="0"/>
            <a:t> Texas Data Transport and MarkeTrak Systems Working Group (TDTMS WG)</a:t>
          </a:r>
        </a:p>
        <a:p>
          <a:r>
            <a:rPr lang="en-US" dirty="0" smtClean="0"/>
            <a:t>and the</a:t>
          </a:r>
        </a:p>
        <a:p>
          <a:r>
            <a:rPr lang="en-US" dirty="0" smtClean="0"/>
            <a:t>Market Data Working Group (MDWG)</a:t>
          </a:r>
          <a:endParaRPr lang="en-US" dirty="0"/>
        </a:p>
      </dgm:t>
    </dgm:pt>
    <dgm:pt modelId="{3FE3B8A6-D915-4FB1-B1E0-BFB2CF0A4FC2}" type="parTrans" cxnId="{C225E3DF-A9DC-4A09-8805-355CE0E2641C}">
      <dgm:prSet/>
      <dgm:spPr/>
      <dgm:t>
        <a:bodyPr/>
        <a:lstStyle/>
        <a:p>
          <a:endParaRPr lang="en-US"/>
        </a:p>
      </dgm:t>
    </dgm:pt>
    <dgm:pt modelId="{C390AD44-1A0C-41B8-9988-18A20B694030}" type="sibTrans" cxnId="{C225E3DF-A9DC-4A09-8805-355CE0E2641C}">
      <dgm:prSet/>
      <dgm:spPr/>
      <dgm:t>
        <a:bodyPr/>
        <a:lstStyle/>
        <a:p>
          <a:endParaRPr lang="en-US"/>
        </a:p>
      </dgm:t>
    </dgm:pt>
    <dgm:pt modelId="{594C59B6-1012-4688-83E3-13C0883FA732}">
      <dgm:prSet phldrT="[Text]"/>
      <dgm:spPr/>
      <dgm:t>
        <a:bodyPr/>
        <a:lstStyle/>
        <a:p>
          <a:r>
            <a:rPr lang="en-US" dirty="0" smtClean="0"/>
            <a:t>Communications and Settlements Working Group (CSWG)</a:t>
          </a:r>
          <a:endParaRPr lang="en-US" dirty="0"/>
        </a:p>
      </dgm:t>
    </dgm:pt>
    <dgm:pt modelId="{5831E872-E1AE-4D5B-983B-B505F2A94523}" type="parTrans" cxnId="{DF1BC216-3663-43FA-AC32-F637D27C9B33}">
      <dgm:prSet/>
      <dgm:spPr/>
      <dgm:t>
        <a:bodyPr/>
        <a:lstStyle/>
        <a:p>
          <a:endParaRPr lang="en-US"/>
        </a:p>
      </dgm:t>
    </dgm:pt>
    <dgm:pt modelId="{4EC07D03-8861-4EB3-AD2B-93C2A224B898}" type="sibTrans" cxnId="{DF1BC216-3663-43FA-AC32-F637D27C9B33}">
      <dgm:prSet/>
      <dgm:spPr/>
      <dgm:t>
        <a:bodyPr/>
        <a:lstStyle/>
        <a:p>
          <a:endParaRPr lang="en-US"/>
        </a:p>
      </dgm:t>
    </dgm:pt>
    <dgm:pt modelId="{AB208A9D-6998-43A9-8D66-D9F39D8C65D4}">
      <dgm:prSet phldrT="[Text]"/>
      <dgm:spPr/>
      <dgm:t>
        <a:bodyPr/>
        <a:lstStyle/>
        <a:p>
          <a:r>
            <a:rPr lang="en-US" dirty="0" smtClean="0"/>
            <a:t>Retail Market Training Task Force (RMTTF)</a:t>
          </a:r>
          <a:endParaRPr lang="en-US" dirty="0"/>
        </a:p>
      </dgm:t>
    </dgm:pt>
    <dgm:pt modelId="{491D7B24-5624-48B8-ABB4-51DC86DE181D}" type="parTrans" cxnId="{852E5766-02D7-4816-890E-9BFD3168ED5B}">
      <dgm:prSet/>
      <dgm:spPr/>
      <dgm:t>
        <a:bodyPr/>
        <a:lstStyle/>
        <a:p>
          <a:endParaRPr lang="en-US"/>
        </a:p>
      </dgm:t>
    </dgm:pt>
    <dgm:pt modelId="{E0DBFF78-85D6-446F-836D-396B515F2813}" type="sibTrans" cxnId="{852E5766-02D7-4816-890E-9BFD3168ED5B}">
      <dgm:prSet/>
      <dgm:spPr/>
      <dgm:t>
        <a:bodyPr/>
        <a:lstStyle/>
        <a:p>
          <a:endParaRPr lang="en-US"/>
        </a:p>
      </dgm:t>
    </dgm:pt>
    <dgm:pt modelId="{11608976-E018-4807-98C4-F808A5978627}">
      <dgm:prSet/>
      <dgm:spPr/>
      <dgm:t>
        <a:bodyPr/>
        <a:lstStyle/>
        <a:p>
          <a:r>
            <a:rPr lang="en-US" dirty="0" smtClean="0"/>
            <a:t>Profile Working Group (PWG)</a:t>
          </a:r>
          <a:endParaRPr lang="en-US" dirty="0"/>
        </a:p>
      </dgm:t>
    </dgm:pt>
    <dgm:pt modelId="{84556CC3-648F-4CA7-8B92-BB1635CEE542}" type="parTrans" cxnId="{8ED9EFA9-40CA-4048-B500-18CFD41F5CC1}">
      <dgm:prSet/>
      <dgm:spPr/>
      <dgm:t>
        <a:bodyPr/>
        <a:lstStyle/>
        <a:p>
          <a:endParaRPr lang="en-US"/>
        </a:p>
      </dgm:t>
    </dgm:pt>
    <dgm:pt modelId="{0293DEE8-EA9B-4A5B-B227-816EE3792911}" type="sibTrans" cxnId="{8ED9EFA9-40CA-4048-B500-18CFD41F5CC1}">
      <dgm:prSet/>
      <dgm:spPr/>
      <dgm:t>
        <a:bodyPr/>
        <a:lstStyle/>
        <a:p>
          <a:endParaRPr lang="en-US"/>
        </a:p>
      </dgm:t>
    </dgm:pt>
    <dgm:pt modelId="{0F573873-0F42-4BE8-A3FE-07D39D8E932C}" type="pres">
      <dgm:prSet presAssocID="{5C5A9B13-FF14-4993-B1B9-05507F2C8C67}" presName="diagram" presStyleCnt="0">
        <dgm:presLayoutVars>
          <dgm:dir/>
          <dgm:resizeHandles val="exact"/>
        </dgm:presLayoutVars>
      </dgm:prSet>
      <dgm:spPr/>
      <dgm:t>
        <a:bodyPr/>
        <a:lstStyle/>
        <a:p>
          <a:endParaRPr lang="en-US"/>
        </a:p>
      </dgm:t>
    </dgm:pt>
    <dgm:pt modelId="{2C8A6157-5BC1-46C8-B1A8-8B25B648B905}" type="pres">
      <dgm:prSet presAssocID="{A6BA9877-D5B3-4B76-AC1C-4C1844BD4E89}" presName="node" presStyleLbl="node1" presStyleIdx="0" presStyleCnt="6" custScaleY="107880" custLinFactNeighborX="1345" custLinFactNeighborY="-46674">
        <dgm:presLayoutVars>
          <dgm:bulletEnabled val="1"/>
        </dgm:presLayoutVars>
      </dgm:prSet>
      <dgm:spPr/>
      <dgm:t>
        <a:bodyPr/>
        <a:lstStyle/>
        <a:p>
          <a:endParaRPr lang="en-US"/>
        </a:p>
      </dgm:t>
    </dgm:pt>
    <dgm:pt modelId="{29D2320E-8D18-439B-94F6-4324B966F429}" type="pres">
      <dgm:prSet presAssocID="{9CA4DD21-A46F-43E5-BAD2-54AD6A9EB690}" presName="sibTrans" presStyleCnt="0"/>
      <dgm:spPr/>
    </dgm:pt>
    <dgm:pt modelId="{4CF18D05-2A16-41D6-9188-87C8FC69A359}" type="pres">
      <dgm:prSet presAssocID="{0EB28CAF-535A-43CF-B2C5-ED07AAC09F47}" presName="node" presStyleLbl="node1" presStyleIdx="1" presStyleCnt="6" custScaleY="108840" custLinFactNeighborX="-424" custLinFactNeighborY="-45966">
        <dgm:presLayoutVars>
          <dgm:bulletEnabled val="1"/>
        </dgm:presLayoutVars>
      </dgm:prSet>
      <dgm:spPr/>
      <dgm:t>
        <a:bodyPr/>
        <a:lstStyle/>
        <a:p>
          <a:endParaRPr lang="en-US"/>
        </a:p>
      </dgm:t>
    </dgm:pt>
    <dgm:pt modelId="{B5A4912D-56E5-4F2B-9B05-5A095EBC59CD}" type="pres">
      <dgm:prSet presAssocID="{110E44C9-9CE6-4C99-AE9D-B2E6B2F52BC8}" presName="sibTrans" presStyleCnt="0"/>
      <dgm:spPr/>
    </dgm:pt>
    <dgm:pt modelId="{2FF16571-967C-4397-BCCF-FFC60A0D2167}" type="pres">
      <dgm:prSet presAssocID="{B9E64659-6CB4-4402-86A5-94A618DE6B69}" presName="node" presStyleLbl="node1" presStyleIdx="2" presStyleCnt="6" custScaleY="224041" custLinFactNeighborX="-2666" custLinFactNeighborY="10588">
        <dgm:presLayoutVars>
          <dgm:bulletEnabled val="1"/>
        </dgm:presLayoutVars>
      </dgm:prSet>
      <dgm:spPr/>
      <dgm:t>
        <a:bodyPr/>
        <a:lstStyle/>
        <a:p>
          <a:endParaRPr lang="en-US"/>
        </a:p>
      </dgm:t>
    </dgm:pt>
    <dgm:pt modelId="{2B1CC5E4-3C1F-417D-9D0B-47A3344C572C}" type="pres">
      <dgm:prSet presAssocID="{C390AD44-1A0C-41B8-9988-18A20B694030}" presName="sibTrans" presStyleCnt="0"/>
      <dgm:spPr/>
    </dgm:pt>
    <dgm:pt modelId="{FEFE0438-0148-4971-A8D8-21326F81B496}" type="pres">
      <dgm:prSet presAssocID="{594C59B6-1012-4688-83E3-13C0883FA732}" presName="node" presStyleLbl="node1" presStyleIdx="3" presStyleCnt="6" custScaleY="100943" custLinFactY="-10820" custLinFactNeighborX="2315" custLinFactNeighborY="-100000">
        <dgm:presLayoutVars>
          <dgm:bulletEnabled val="1"/>
        </dgm:presLayoutVars>
      </dgm:prSet>
      <dgm:spPr/>
      <dgm:t>
        <a:bodyPr/>
        <a:lstStyle/>
        <a:p>
          <a:endParaRPr lang="en-US"/>
        </a:p>
      </dgm:t>
    </dgm:pt>
    <dgm:pt modelId="{73C801EF-5C3B-420A-9412-805E2AE728A0}" type="pres">
      <dgm:prSet presAssocID="{4EC07D03-8861-4EB3-AD2B-93C2A224B898}" presName="sibTrans" presStyleCnt="0"/>
      <dgm:spPr/>
    </dgm:pt>
    <dgm:pt modelId="{4B4C13F9-8777-4664-9B14-5B00E57D7088}" type="pres">
      <dgm:prSet presAssocID="{11608976-E018-4807-98C4-F808A5978627}" presName="node" presStyleLbl="node1" presStyleIdx="4" presStyleCnt="6" custScaleY="101106" custLinFactY="-10901" custLinFactNeighborX="-424" custLinFactNeighborY="-100000">
        <dgm:presLayoutVars>
          <dgm:bulletEnabled val="1"/>
        </dgm:presLayoutVars>
      </dgm:prSet>
      <dgm:spPr/>
      <dgm:t>
        <a:bodyPr/>
        <a:lstStyle/>
        <a:p>
          <a:endParaRPr lang="en-US"/>
        </a:p>
      </dgm:t>
    </dgm:pt>
    <dgm:pt modelId="{8697C8F4-C084-4B3B-84F5-B03A13E08FC1}" type="pres">
      <dgm:prSet presAssocID="{0293DEE8-EA9B-4A5B-B227-816EE3792911}" presName="sibTrans" presStyleCnt="0"/>
      <dgm:spPr/>
    </dgm:pt>
    <dgm:pt modelId="{3B0F250D-FFAE-4709-BEEB-834DB41F4BA1}" type="pres">
      <dgm:prSet presAssocID="{AB208A9D-6998-43A9-8D66-D9F39D8C65D4}" presName="node" presStyleLbl="node1" presStyleIdx="5" presStyleCnt="6" custScaleY="107728" custLinFactX="-10000" custLinFactNeighborX="-100000" custLinFactNeighborY="4493">
        <dgm:presLayoutVars>
          <dgm:bulletEnabled val="1"/>
        </dgm:presLayoutVars>
      </dgm:prSet>
      <dgm:spPr/>
      <dgm:t>
        <a:bodyPr/>
        <a:lstStyle/>
        <a:p>
          <a:endParaRPr lang="en-US"/>
        </a:p>
      </dgm:t>
    </dgm:pt>
  </dgm:ptLst>
  <dgm:cxnLst>
    <dgm:cxn modelId="{BE66BBC5-B3CD-4E79-A78B-A95A1D9F00E0}" type="presOf" srcId="{A6BA9877-D5B3-4B76-AC1C-4C1844BD4E89}" destId="{2C8A6157-5BC1-46C8-B1A8-8B25B648B905}" srcOrd="0" destOrd="0" presId="urn:microsoft.com/office/officeart/2005/8/layout/default"/>
    <dgm:cxn modelId="{16B5DC17-01AA-481A-859E-A9F79B7F3144}" type="presOf" srcId="{B9E64659-6CB4-4402-86A5-94A618DE6B69}" destId="{2FF16571-967C-4397-BCCF-FFC60A0D2167}" srcOrd="0" destOrd="0" presId="urn:microsoft.com/office/officeart/2005/8/layout/default"/>
    <dgm:cxn modelId="{143845A4-0FAB-4C4C-8996-A4B22180CB9F}" type="presOf" srcId="{594C59B6-1012-4688-83E3-13C0883FA732}" destId="{FEFE0438-0148-4971-A8D8-21326F81B496}" srcOrd="0" destOrd="0" presId="urn:microsoft.com/office/officeart/2005/8/layout/default"/>
    <dgm:cxn modelId="{94974BBC-3B55-4D64-910A-C41BB7C3D756}" type="presOf" srcId="{AB208A9D-6998-43A9-8D66-D9F39D8C65D4}" destId="{3B0F250D-FFAE-4709-BEEB-834DB41F4BA1}" srcOrd="0" destOrd="0" presId="urn:microsoft.com/office/officeart/2005/8/layout/default"/>
    <dgm:cxn modelId="{CD7D498F-492E-4919-A6CC-150E66FFD535}" type="presOf" srcId="{11608976-E018-4807-98C4-F808A5978627}" destId="{4B4C13F9-8777-4664-9B14-5B00E57D7088}" srcOrd="0" destOrd="0" presId="urn:microsoft.com/office/officeart/2005/8/layout/default"/>
    <dgm:cxn modelId="{DF1BC216-3663-43FA-AC32-F637D27C9B33}" srcId="{5C5A9B13-FF14-4993-B1B9-05507F2C8C67}" destId="{594C59B6-1012-4688-83E3-13C0883FA732}" srcOrd="3" destOrd="0" parTransId="{5831E872-E1AE-4D5B-983B-B505F2A94523}" sibTransId="{4EC07D03-8861-4EB3-AD2B-93C2A224B898}"/>
    <dgm:cxn modelId="{EF110C80-939F-4D38-9679-E9880DFEE06F}" type="presOf" srcId="{5C5A9B13-FF14-4993-B1B9-05507F2C8C67}" destId="{0F573873-0F42-4BE8-A3FE-07D39D8E932C}" srcOrd="0" destOrd="0" presId="urn:microsoft.com/office/officeart/2005/8/layout/default"/>
    <dgm:cxn modelId="{66B9813A-7F15-4902-8A27-D1A6BBF7B630}" srcId="{5C5A9B13-FF14-4993-B1B9-05507F2C8C67}" destId="{A6BA9877-D5B3-4B76-AC1C-4C1844BD4E89}" srcOrd="0" destOrd="0" parTransId="{9C4C0406-E41F-410A-8F01-B406679A2BC4}" sibTransId="{9CA4DD21-A46F-43E5-BAD2-54AD6A9EB690}"/>
    <dgm:cxn modelId="{8ED9EFA9-40CA-4048-B500-18CFD41F5CC1}" srcId="{5C5A9B13-FF14-4993-B1B9-05507F2C8C67}" destId="{11608976-E018-4807-98C4-F808A5978627}" srcOrd="4" destOrd="0" parTransId="{84556CC3-648F-4CA7-8B92-BB1635CEE542}" sibTransId="{0293DEE8-EA9B-4A5B-B227-816EE3792911}"/>
    <dgm:cxn modelId="{3C103E8D-5B3B-4FEF-868E-C13545CC76DB}" type="presOf" srcId="{0EB28CAF-535A-43CF-B2C5-ED07AAC09F47}" destId="{4CF18D05-2A16-41D6-9188-87C8FC69A359}" srcOrd="0" destOrd="0" presId="urn:microsoft.com/office/officeart/2005/8/layout/default"/>
    <dgm:cxn modelId="{852E5766-02D7-4816-890E-9BFD3168ED5B}" srcId="{5C5A9B13-FF14-4993-B1B9-05507F2C8C67}" destId="{AB208A9D-6998-43A9-8D66-D9F39D8C65D4}" srcOrd="5" destOrd="0" parTransId="{491D7B24-5624-48B8-ABB4-51DC86DE181D}" sibTransId="{E0DBFF78-85D6-446F-836D-396B515F2813}"/>
    <dgm:cxn modelId="{A31AC85B-AB3B-47FF-963E-EBA7DB80E1E7}" srcId="{5C5A9B13-FF14-4993-B1B9-05507F2C8C67}" destId="{0EB28CAF-535A-43CF-B2C5-ED07AAC09F47}" srcOrd="1" destOrd="0" parTransId="{EC40ECF4-CE0F-4A86-800C-371FDBC6B8AA}" sibTransId="{110E44C9-9CE6-4C99-AE9D-B2E6B2F52BC8}"/>
    <dgm:cxn modelId="{C225E3DF-A9DC-4A09-8805-355CE0E2641C}" srcId="{5C5A9B13-FF14-4993-B1B9-05507F2C8C67}" destId="{B9E64659-6CB4-4402-86A5-94A618DE6B69}" srcOrd="2" destOrd="0" parTransId="{3FE3B8A6-D915-4FB1-B1E0-BFB2CF0A4FC2}" sibTransId="{C390AD44-1A0C-41B8-9988-18A20B694030}"/>
    <dgm:cxn modelId="{69C425AF-3C38-4EE4-9E98-7043698B2E17}" type="presParOf" srcId="{0F573873-0F42-4BE8-A3FE-07D39D8E932C}" destId="{2C8A6157-5BC1-46C8-B1A8-8B25B648B905}" srcOrd="0" destOrd="0" presId="urn:microsoft.com/office/officeart/2005/8/layout/default"/>
    <dgm:cxn modelId="{379F455A-D0E8-4C17-B6DC-93966D2DF677}" type="presParOf" srcId="{0F573873-0F42-4BE8-A3FE-07D39D8E932C}" destId="{29D2320E-8D18-439B-94F6-4324B966F429}" srcOrd="1" destOrd="0" presId="urn:microsoft.com/office/officeart/2005/8/layout/default"/>
    <dgm:cxn modelId="{D28CBD53-36C8-4A50-AAA7-4F7CAD070252}" type="presParOf" srcId="{0F573873-0F42-4BE8-A3FE-07D39D8E932C}" destId="{4CF18D05-2A16-41D6-9188-87C8FC69A359}" srcOrd="2" destOrd="0" presId="urn:microsoft.com/office/officeart/2005/8/layout/default"/>
    <dgm:cxn modelId="{5FE19DFE-6058-4C2A-A185-AA5225779277}" type="presParOf" srcId="{0F573873-0F42-4BE8-A3FE-07D39D8E932C}" destId="{B5A4912D-56E5-4F2B-9B05-5A095EBC59CD}" srcOrd="3" destOrd="0" presId="urn:microsoft.com/office/officeart/2005/8/layout/default"/>
    <dgm:cxn modelId="{6A771438-7AE9-402F-9C41-D98625B1ADC6}" type="presParOf" srcId="{0F573873-0F42-4BE8-A3FE-07D39D8E932C}" destId="{2FF16571-967C-4397-BCCF-FFC60A0D2167}" srcOrd="4" destOrd="0" presId="urn:microsoft.com/office/officeart/2005/8/layout/default"/>
    <dgm:cxn modelId="{B5BD3D4E-DF19-47BE-A365-40A340B8D928}" type="presParOf" srcId="{0F573873-0F42-4BE8-A3FE-07D39D8E932C}" destId="{2B1CC5E4-3C1F-417D-9D0B-47A3344C572C}" srcOrd="5" destOrd="0" presId="urn:microsoft.com/office/officeart/2005/8/layout/default"/>
    <dgm:cxn modelId="{CC340310-3D9D-4056-A621-CB58943EADCA}" type="presParOf" srcId="{0F573873-0F42-4BE8-A3FE-07D39D8E932C}" destId="{FEFE0438-0148-4971-A8D8-21326F81B496}" srcOrd="6" destOrd="0" presId="urn:microsoft.com/office/officeart/2005/8/layout/default"/>
    <dgm:cxn modelId="{D501F220-A218-4C7B-AF8B-D8065B17B685}" type="presParOf" srcId="{0F573873-0F42-4BE8-A3FE-07D39D8E932C}" destId="{73C801EF-5C3B-420A-9412-805E2AE728A0}" srcOrd="7" destOrd="0" presId="urn:microsoft.com/office/officeart/2005/8/layout/default"/>
    <dgm:cxn modelId="{3A19DCFA-A3F6-4ADB-B427-655A418979C8}" type="presParOf" srcId="{0F573873-0F42-4BE8-A3FE-07D39D8E932C}" destId="{4B4C13F9-8777-4664-9B14-5B00E57D7088}" srcOrd="8" destOrd="0" presId="urn:microsoft.com/office/officeart/2005/8/layout/default"/>
    <dgm:cxn modelId="{89A6755B-38FB-40A2-A7CE-2FE2F417D98D}" type="presParOf" srcId="{0F573873-0F42-4BE8-A3FE-07D39D8E932C}" destId="{8697C8F4-C084-4B3B-84F5-B03A13E08FC1}" srcOrd="9" destOrd="0" presId="urn:microsoft.com/office/officeart/2005/8/layout/default"/>
    <dgm:cxn modelId="{6C140EC4-7BAF-4C25-90AE-E4F8536C0F70}" type="presParOf" srcId="{0F573873-0F42-4BE8-A3FE-07D39D8E932C}" destId="{3B0F250D-FFAE-4709-BEEB-834DB41F4BA1}"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C5A9B13-FF14-4993-B1B9-05507F2C8C67}"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A6BA9877-D5B3-4B76-AC1C-4C1844BD4E89}">
      <dgm:prSet phldrT="[Text]"/>
      <dgm:spPr/>
      <dgm:t>
        <a:bodyPr/>
        <a:lstStyle/>
        <a:p>
          <a:r>
            <a:rPr lang="en-US" dirty="0" smtClean="0"/>
            <a:t>Advanced Metering Working Group (AMWG)</a:t>
          </a:r>
          <a:endParaRPr lang="en-US" dirty="0"/>
        </a:p>
      </dgm:t>
    </dgm:pt>
    <dgm:pt modelId="{9C4C0406-E41F-410A-8F01-B406679A2BC4}" type="parTrans" cxnId="{66B9813A-7F15-4902-8A27-D1A6BBF7B630}">
      <dgm:prSet/>
      <dgm:spPr/>
      <dgm:t>
        <a:bodyPr/>
        <a:lstStyle/>
        <a:p>
          <a:endParaRPr lang="en-US"/>
        </a:p>
      </dgm:t>
    </dgm:pt>
    <dgm:pt modelId="{9CA4DD21-A46F-43E5-BAD2-54AD6A9EB690}" type="sibTrans" cxnId="{66B9813A-7F15-4902-8A27-D1A6BBF7B630}">
      <dgm:prSet/>
      <dgm:spPr/>
      <dgm:t>
        <a:bodyPr/>
        <a:lstStyle/>
        <a:p>
          <a:endParaRPr lang="en-US"/>
        </a:p>
      </dgm:t>
    </dgm:pt>
    <dgm:pt modelId="{B9E64659-6CB4-4402-86A5-94A618DE6B69}">
      <dgm:prSet phldrT="[Text]"/>
      <dgm:spPr/>
      <dgm:t>
        <a:bodyPr/>
        <a:lstStyle/>
        <a:p>
          <a:r>
            <a:rPr lang="en-US" dirty="0" smtClean="0"/>
            <a:t> Combination of the</a:t>
          </a:r>
        </a:p>
        <a:p>
          <a:r>
            <a:rPr lang="en-US" dirty="0" smtClean="0"/>
            <a:t>Texas Standard Electronic Transaction Working Group (Texas SET WG)</a:t>
          </a:r>
        </a:p>
        <a:p>
          <a:r>
            <a:rPr lang="en-US" dirty="0" smtClean="0"/>
            <a:t> Texas Data Transport and MarkeTrak Systems Working Group (TDTMS WG)</a:t>
          </a:r>
        </a:p>
        <a:p>
          <a:r>
            <a:rPr lang="en-US" dirty="0" smtClean="0"/>
            <a:t>and the</a:t>
          </a:r>
        </a:p>
        <a:p>
          <a:r>
            <a:rPr lang="en-US" dirty="0" smtClean="0"/>
            <a:t>Market Data Working Group (MDWG)</a:t>
          </a:r>
          <a:endParaRPr lang="en-US" dirty="0"/>
        </a:p>
      </dgm:t>
    </dgm:pt>
    <dgm:pt modelId="{3FE3B8A6-D915-4FB1-B1E0-BFB2CF0A4FC2}" type="parTrans" cxnId="{C225E3DF-A9DC-4A09-8805-355CE0E2641C}">
      <dgm:prSet/>
      <dgm:spPr/>
      <dgm:t>
        <a:bodyPr/>
        <a:lstStyle/>
        <a:p>
          <a:endParaRPr lang="en-US"/>
        </a:p>
      </dgm:t>
    </dgm:pt>
    <dgm:pt modelId="{C390AD44-1A0C-41B8-9988-18A20B694030}" type="sibTrans" cxnId="{C225E3DF-A9DC-4A09-8805-355CE0E2641C}">
      <dgm:prSet/>
      <dgm:spPr/>
      <dgm:t>
        <a:bodyPr/>
        <a:lstStyle/>
        <a:p>
          <a:endParaRPr lang="en-US"/>
        </a:p>
      </dgm:t>
    </dgm:pt>
    <dgm:pt modelId="{594C59B6-1012-4688-83E3-13C0883FA732}">
      <dgm:prSet phldrT="[Text]"/>
      <dgm:spPr/>
      <dgm:t>
        <a:bodyPr/>
        <a:lstStyle/>
        <a:p>
          <a:r>
            <a:rPr lang="en-US" dirty="0" smtClean="0"/>
            <a:t>Communications and Settlements Working Group (CSWG)</a:t>
          </a:r>
        </a:p>
        <a:p>
          <a:r>
            <a:rPr lang="en-US" dirty="0" smtClean="0"/>
            <a:t>And</a:t>
          </a:r>
        </a:p>
        <a:p>
          <a:r>
            <a:rPr lang="en-US" dirty="0" smtClean="0"/>
            <a:t>Profile Working Group (PWG)</a:t>
          </a:r>
        </a:p>
      </dgm:t>
    </dgm:pt>
    <dgm:pt modelId="{5831E872-E1AE-4D5B-983B-B505F2A94523}" type="parTrans" cxnId="{DF1BC216-3663-43FA-AC32-F637D27C9B33}">
      <dgm:prSet/>
      <dgm:spPr/>
      <dgm:t>
        <a:bodyPr/>
        <a:lstStyle/>
        <a:p>
          <a:endParaRPr lang="en-US"/>
        </a:p>
      </dgm:t>
    </dgm:pt>
    <dgm:pt modelId="{4EC07D03-8861-4EB3-AD2B-93C2A224B898}" type="sibTrans" cxnId="{DF1BC216-3663-43FA-AC32-F637D27C9B33}">
      <dgm:prSet/>
      <dgm:spPr/>
      <dgm:t>
        <a:bodyPr/>
        <a:lstStyle/>
        <a:p>
          <a:endParaRPr lang="en-US"/>
        </a:p>
      </dgm:t>
    </dgm:pt>
    <dgm:pt modelId="{AB208A9D-6998-43A9-8D66-D9F39D8C65D4}">
      <dgm:prSet phldrT="[Text]"/>
      <dgm:spPr/>
      <dgm:t>
        <a:bodyPr/>
        <a:lstStyle/>
        <a:p>
          <a:r>
            <a:rPr lang="en-US" dirty="0" smtClean="0"/>
            <a:t>Retail Market Training Task Force (RMTTF)</a:t>
          </a:r>
          <a:endParaRPr lang="en-US" dirty="0"/>
        </a:p>
      </dgm:t>
    </dgm:pt>
    <dgm:pt modelId="{491D7B24-5624-48B8-ABB4-51DC86DE181D}" type="parTrans" cxnId="{852E5766-02D7-4816-890E-9BFD3168ED5B}">
      <dgm:prSet/>
      <dgm:spPr/>
      <dgm:t>
        <a:bodyPr/>
        <a:lstStyle/>
        <a:p>
          <a:endParaRPr lang="en-US"/>
        </a:p>
      </dgm:t>
    </dgm:pt>
    <dgm:pt modelId="{E0DBFF78-85D6-446F-836D-396B515F2813}" type="sibTrans" cxnId="{852E5766-02D7-4816-890E-9BFD3168ED5B}">
      <dgm:prSet/>
      <dgm:spPr/>
      <dgm:t>
        <a:bodyPr/>
        <a:lstStyle/>
        <a:p>
          <a:endParaRPr lang="en-US"/>
        </a:p>
      </dgm:t>
    </dgm:pt>
    <dgm:pt modelId="{0F573873-0F42-4BE8-A3FE-07D39D8E932C}" type="pres">
      <dgm:prSet presAssocID="{5C5A9B13-FF14-4993-B1B9-05507F2C8C67}" presName="diagram" presStyleCnt="0">
        <dgm:presLayoutVars>
          <dgm:dir/>
          <dgm:resizeHandles val="exact"/>
        </dgm:presLayoutVars>
      </dgm:prSet>
      <dgm:spPr/>
      <dgm:t>
        <a:bodyPr/>
        <a:lstStyle/>
        <a:p>
          <a:endParaRPr lang="en-US"/>
        </a:p>
      </dgm:t>
    </dgm:pt>
    <dgm:pt modelId="{2C8A6157-5BC1-46C8-B1A8-8B25B648B905}" type="pres">
      <dgm:prSet presAssocID="{A6BA9877-D5B3-4B76-AC1C-4C1844BD4E89}" presName="node" presStyleLbl="node1" presStyleIdx="0" presStyleCnt="4" custScaleY="77534" custLinFactY="69965" custLinFactNeighborX="54365" custLinFactNeighborY="100000">
        <dgm:presLayoutVars>
          <dgm:bulletEnabled val="1"/>
        </dgm:presLayoutVars>
      </dgm:prSet>
      <dgm:spPr/>
      <dgm:t>
        <a:bodyPr/>
        <a:lstStyle/>
        <a:p>
          <a:endParaRPr lang="en-US"/>
        </a:p>
      </dgm:t>
    </dgm:pt>
    <dgm:pt modelId="{29D2320E-8D18-439B-94F6-4324B966F429}" type="pres">
      <dgm:prSet presAssocID="{9CA4DD21-A46F-43E5-BAD2-54AD6A9EB690}" presName="sibTrans" presStyleCnt="0"/>
      <dgm:spPr/>
    </dgm:pt>
    <dgm:pt modelId="{2FF16571-967C-4397-BCCF-FFC60A0D2167}" type="pres">
      <dgm:prSet presAssocID="{B9E64659-6CB4-4402-86A5-94A618DE6B69}" presName="node" presStyleLbl="node1" presStyleIdx="1" presStyleCnt="4" custScaleY="204146" custLinFactNeighborX="-55041" custLinFactNeighborY="24872">
        <dgm:presLayoutVars>
          <dgm:bulletEnabled val="1"/>
        </dgm:presLayoutVars>
      </dgm:prSet>
      <dgm:spPr/>
      <dgm:t>
        <a:bodyPr/>
        <a:lstStyle/>
        <a:p>
          <a:endParaRPr lang="en-US"/>
        </a:p>
      </dgm:t>
    </dgm:pt>
    <dgm:pt modelId="{2B1CC5E4-3C1F-417D-9D0B-47A3344C572C}" type="pres">
      <dgm:prSet presAssocID="{C390AD44-1A0C-41B8-9988-18A20B694030}" presName="sibTrans" presStyleCnt="0"/>
      <dgm:spPr/>
    </dgm:pt>
    <dgm:pt modelId="{FEFE0438-0148-4971-A8D8-21326F81B496}" type="pres">
      <dgm:prSet presAssocID="{594C59B6-1012-4688-83E3-13C0883FA732}" presName="node" presStyleLbl="node1" presStyleIdx="2" presStyleCnt="4" custScaleX="85888" custScaleY="100943" custLinFactY="-98904" custLinFactNeighborX="-48630" custLinFactNeighborY="-100000">
        <dgm:presLayoutVars>
          <dgm:bulletEnabled val="1"/>
        </dgm:presLayoutVars>
      </dgm:prSet>
      <dgm:spPr/>
      <dgm:t>
        <a:bodyPr/>
        <a:lstStyle/>
        <a:p>
          <a:endParaRPr lang="en-US"/>
        </a:p>
      </dgm:t>
    </dgm:pt>
    <dgm:pt modelId="{73C801EF-5C3B-420A-9412-805E2AE728A0}" type="pres">
      <dgm:prSet presAssocID="{4EC07D03-8861-4EB3-AD2B-93C2A224B898}" presName="sibTrans" presStyleCnt="0"/>
      <dgm:spPr/>
    </dgm:pt>
    <dgm:pt modelId="{3B0F250D-FFAE-4709-BEEB-834DB41F4BA1}" type="pres">
      <dgm:prSet presAssocID="{AB208A9D-6998-43A9-8D66-D9F39D8C65D4}" presName="node" presStyleLbl="node1" presStyleIdx="3" presStyleCnt="4" custScaleX="89070" custScaleY="107728" custLinFactY="-94325" custLinFactNeighborX="62835" custLinFactNeighborY="-100000">
        <dgm:presLayoutVars>
          <dgm:bulletEnabled val="1"/>
        </dgm:presLayoutVars>
      </dgm:prSet>
      <dgm:spPr/>
      <dgm:t>
        <a:bodyPr/>
        <a:lstStyle/>
        <a:p>
          <a:endParaRPr lang="en-US"/>
        </a:p>
      </dgm:t>
    </dgm:pt>
  </dgm:ptLst>
  <dgm:cxnLst>
    <dgm:cxn modelId="{C8D942F5-3F30-4CC4-A722-031C41D5BF80}" type="presOf" srcId="{B9E64659-6CB4-4402-86A5-94A618DE6B69}" destId="{2FF16571-967C-4397-BCCF-FFC60A0D2167}" srcOrd="0" destOrd="0" presId="urn:microsoft.com/office/officeart/2005/8/layout/default"/>
    <dgm:cxn modelId="{80127342-9E6E-43A3-83A3-CA3916FE8B25}" type="presOf" srcId="{5C5A9B13-FF14-4993-B1B9-05507F2C8C67}" destId="{0F573873-0F42-4BE8-A3FE-07D39D8E932C}" srcOrd="0" destOrd="0" presId="urn:microsoft.com/office/officeart/2005/8/layout/default"/>
    <dgm:cxn modelId="{C225E3DF-A9DC-4A09-8805-355CE0E2641C}" srcId="{5C5A9B13-FF14-4993-B1B9-05507F2C8C67}" destId="{B9E64659-6CB4-4402-86A5-94A618DE6B69}" srcOrd="1" destOrd="0" parTransId="{3FE3B8A6-D915-4FB1-B1E0-BFB2CF0A4FC2}" sibTransId="{C390AD44-1A0C-41B8-9988-18A20B694030}"/>
    <dgm:cxn modelId="{DF1BC216-3663-43FA-AC32-F637D27C9B33}" srcId="{5C5A9B13-FF14-4993-B1B9-05507F2C8C67}" destId="{594C59B6-1012-4688-83E3-13C0883FA732}" srcOrd="2" destOrd="0" parTransId="{5831E872-E1AE-4D5B-983B-B505F2A94523}" sibTransId="{4EC07D03-8861-4EB3-AD2B-93C2A224B898}"/>
    <dgm:cxn modelId="{A0D0C71F-4C52-4E70-BD02-198182AC617F}" type="presOf" srcId="{594C59B6-1012-4688-83E3-13C0883FA732}" destId="{FEFE0438-0148-4971-A8D8-21326F81B496}" srcOrd="0" destOrd="0" presId="urn:microsoft.com/office/officeart/2005/8/layout/default"/>
    <dgm:cxn modelId="{C8B509EB-B347-4FB6-8CF0-90F9BD97EAF9}" type="presOf" srcId="{A6BA9877-D5B3-4B76-AC1C-4C1844BD4E89}" destId="{2C8A6157-5BC1-46C8-B1A8-8B25B648B905}" srcOrd="0" destOrd="0" presId="urn:microsoft.com/office/officeart/2005/8/layout/default"/>
    <dgm:cxn modelId="{66B9813A-7F15-4902-8A27-D1A6BBF7B630}" srcId="{5C5A9B13-FF14-4993-B1B9-05507F2C8C67}" destId="{A6BA9877-D5B3-4B76-AC1C-4C1844BD4E89}" srcOrd="0" destOrd="0" parTransId="{9C4C0406-E41F-410A-8F01-B406679A2BC4}" sibTransId="{9CA4DD21-A46F-43E5-BAD2-54AD6A9EB690}"/>
    <dgm:cxn modelId="{5EA65ECC-0629-4FDA-BF6C-0B205AA790AF}" type="presOf" srcId="{AB208A9D-6998-43A9-8D66-D9F39D8C65D4}" destId="{3B0F250D-FFAE-4709-BEEB-834DB41F4BA1}" srcOrd="0" destOrd="0" presId="urn:microsoft.com/office/officeart/2005/8/layout/default"/>
    <dgm:cxn modelId="{852E5766-02D7-4816-890E-9BFD3168ED5B}" srcId="{5C5A9B13-FF14-4993-B1B9-05507F2C8C67}" destId="{AB208A9D-6998-43A9-8D66-D9F39D8C65D4}" srcOrd="3" destOrd="0" parTransId="{491D7B24-5624-48B8-ABB4-51DC86DE181D}" sibTransId="{E0DBFF78-85D6-446F-836D-396B515F2813}"/>
    <dgm:cxn modelId="{9EEC855F-DB4B-44DF-9EA6-4F62AA50C4E6}" type="presParOf" srcId="{0F573873-0F42-4BE8-A3FE-07D39D8E932C}" destId="{2C8A6157-5BC1-46C8-B1A8-8B25B648B905}" srcOrd="0" destOrd="0" presId="urn:microsoft.com/office/officeart/2005/8/layout/default"/>
    <dgm:cxn modelId="{60C68EC3-0B08-42BD-BB40-07FCEBB2EC4B}" type="presParOf" srcId="{0F573873-0F42-4BE8-A3FE-07D39D8E932C}" destId="{29D2320E-8D18-439B-94F6-4324B966F429}" srcOrd="1" destOrd="0" presId="urn:microsoft.com/office/officeart/2005/8/layout/default"/>
    <dgm:cxn modelId="{0F7525A3-F29F-41A2-BDE3-4BDA52BD74B6}" type="presParOf" srcId="{0F573873-0F42-4BE8-A3FE-07D39D8E932C}" destId="{2FF16571-967C-4397-BCCF-FFC60A0D2167}" srcOrd="2" destOrd="0" presId="urn:microsoft.com/office/officeart/2005/8/layout/default"/>
    <dgm:cxn modelId="{D05707AA-676E-4E0D-AFA3-B042A8ECD4CB}" type="presParOf" srcId="{0F573873-0F42-4BE8-A3FE-07D39D8E932C}" destId="{2B1CC5E4-3C1F-417D-9D0B-47A3344C572C}" srcOrd="3" destOrd="0" presId="urn:microsoft.com/office/officeart/2005/8/layout/default"/>
    <dgm:cxn modelId="{13483E45-8CDC-4306-B4B1-DACCBEB8AD40}" type="presParOf" srcId="{0F573873-0F42-4BE8-A3FE-07D39D8E932C}" destId="{FEFE0438-0148-4971-A8D8-21326F81B496}" srcOrd="4" destOrd="0" presId="urn:microsoft.com/office/officeart/2005/8/layout/default"/>
    <dgm:cxn modelId="{742AEC8A-E74D-4AED-AADC-42674F9BC80A}" type="presParOf" srcId="{0F573873-0F42-4BE8-A3FE-07D39D8E932C}" destId="{73C801EF-5C3B-420A-9412-805E2AE728A0}" srcOrd="5" destOrd="0" presId="urn:microsoft.com/office/officeart/2005/8/layout/default"/>
    <dgm:cxn modelId="{2127F0AA-AB15-4C2C-8919-D6DB848F5B73}" type="presParOf" srcId="{0F573873-0F42-4BE8-A3FE-07D39D8E932C}" destId="{3B0F250D-FFAE-4709-BEEB-834DB41F4BA1}"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C5A9B13-FF14-4993-B1B9-05507F2C8C67}"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594C59B6-1012-4688-83E3-13C0883FA732}">
      <dgm:prSet phldrT="[Text]"/>
      <dgm:spPr/>
      <dgm:t>
        <a:bodyPr/>
        <a:lstStyle/>
        <a:p>
          <a:r>
            <a:rPr lang="en-US" dirty="0" smtClean="0"/>
            <a:t>Settlements Working Group (SWG)</a:t>
          </a:r>
          <a:endParaRPr lang="en-US" dirty="0"/>
        </a:p>
      </dgm:t>
    </dgm:pt>
    <dgm:pt modelId="{5831E872-E1AE-4D5B-983B-B505F2A94523}" type="parTrans" cxnId="{DF1BC216-3663-43FA-AC32-F637D27C9B33}">
      <dgm:prSet/>
      <dgm:spPr/>
      <dgm:t>
        <a:bodyPr/>
        <a:lstStyle/>
        <a:p>
          <a:endParaRPr lang="en-US"/>
        </a:p>
      </dgm:t>
    </dgm:pt>
    <dgm:pt modelId="{4EC07D03-8861-4EB3-AD2B-93C2A224B898}" type="sibTrans" cxnId="{DF1BC216-3663-43FA-AC32-F637D27C9B33}">
      <dgm:prSet/>
      <dgm:spPr/>
      <dgm:t>
        <a:bodyPr/>
        <a:lstStyle/>
        <a:p>
          <a:endParaRPr lang="en-US"/>
        </a:p>
      </dgm:t>
    </dgm:pt>
    <dgm:pt modelId="{0F573873-0F42-4BE8-A3FE-07D39D8E932C}" type="pres">
      <dgm:prSet presAssocID="{5C5A9B13-FF14-4993-B1B9-05507F2C8C67}" presName="diagram" presStyleCnt="0">
        <dgm:presLayoutVars>
          <dgm:dir/>
          <dgm:resizeHandles val="exact"/>
        </dgm:presLayoutVars>
      </dgm:prSet>
      <dgm:spPr/>
      <dgm:t>
        <a:bodyPr/>
        <a:lstStyle/>
        <a:p>
          <a:endParaRPr lang="en-US"/>
        </a:p>
      </dgm:t>
    </dgm:pt>
    <dgm:pt modelId="{FEFE0438-0148-4971-A8D8-21326F81B496}" type="pres">
      <dgm:prSet presAssocID="{594C59B6-1012-4688-83E3-13C0883FA732}" presName="node" presStyleLbl="node1" presStyleIdx="0" presStyleCnt="1" custScaleX="55259" custScaleY="60460" custLinFactNeighborX="2656" custLinFactNeighborY="-8420">
        <dgm:presLayoutVars>
          <dgm:bulletEnabled val="1"/>
        </dgm:presLayoutVars>
      </dgm:prSet>
      <dgm:spPr/>
      <dgm:t>
        <a:bodyPr/>
        <a:lstStyle/>
        <a:p>
          <a:endParaRPr lang="en-US"/>
        </a:p>
      </dgm:t>
    </dgm:pt>
  </dgm:ptLst>
  <dgm:cxnLst>
    <dgm:cxn modelId="{A9FF2326-7198-4CFF-B52A-5145B4714861}" type="presOf" srcId="{5C5A9B13-FF14-4993-B1B9-05507F2C8C67}" destId="{0F573873-0F42-4BE8-A3FE-07D39D8E932C}" srcOrd="0" destOrd="0" presId="urn:microsoft.com/office/officeart/2005/8/layout/default"/>
    <dgm:cxn modelId="{DF1BC216-3663-43FA-AC32-F637D27C9B33}" srcId="{5C5A9B13-FF14-4993-B1B9-05507F2C8C67}" destId="{594C59B6-1012-4688-83E3-13C0883FA732}" srcOrd="0" destOrd="0" parTransId="{5831E872-E1AE-4D5B-983B-B505F2A94523}" sibTransId="{4EC07D03-8861-4EB3-AD2B-93C2A224B898}"/>
    <dgm:cxn modelId="{B1C4D170-58AA-44E8-886C-0F4A2ABEAF01}" type="presOf" srcId="{594C59B6-1012-4688-83E3-13C0883FA732}" destId="{FEFE0438-0148-4971-A8D8-21326F81B496}" srcOrd="0" destOrd="0" presId="urn:microsoft.com/office/officeart/2005/8/layout/default"/>
    <dgm:cxn modelId="{F812B311-F1FD-4FF3-B3E6-C281FED963C6}" type="presParOf" srcId="{0F573873-0F42-4BE8-A3FE-07D39D8E932C}" destId="{FEFE0438-0148-4971-A8D8-21326F81B496}"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C5A9B13-FF14-4993-B1B9-05507F2C8C67}"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A6BA9877-D5B3-4B76-AC1C-4C1844BD4E89}">
      <dgm:prSet phldrT="[Text]"/>
      <dgm:spPr/>
      <dgm:t>
        <a:bodyPr/>
        <a:lstStyle/>
        <a:p>
          <a:r>
            <a:rPr lang="en-US" dirty="0" smtClean="0"/>
            <a:t>Advanced Metering Working Group (AMWG)</a:t>
          </a:r>
        </a:p>
        <a:p>
          <a:r>
            <a:rPr lang="en-US" dirty="0" smtClean="0"/>
            <a:t>Note: Will be Disbanded following final decisions received through PUCT Rulemaking/Recommendations</a:t>
          </a:r>
          <a:endParaRPr lang="en-US" dirty="0"/>
        </a:p>
      </dgm:t>
    </dgm:pt>
    <dgm:pt modelId="{9C4C0406-E41F-410A-8F01-B406679A2BC4}" type="parTrans" cxnId="{66B9813A-7F15-4902-8A27-D1A6BBF7B630}">
      <dgm:prSet/>
      <dgm:spPr/>
      <dgm:t>
        <a:bodyPr/>
        <a:lstStyle/>
        <a:p>
          <a:endParaRPr lang="en-US"/>
        </a:p>
      </dgm:t>
    </dgm:pt>
    <dgm:pt modelId="{9CA4DD21-A46F-43E5-BAD2-54AD6A9EB690}" type="sibTrans" cxnId="{66B9813A-7F15-4902-8A27-D1A6BBF7B630}">
      <dgm:prSet/>
      <dgm:spPr/>
      <dgm:t>
        <a:bodyPr/>
        <a:lstStyle/>
        <a:p>
          <a:endParaRPr lang="en-US"/>
        </a:p>
      </dgm:t>
    </dgm:pt>
    <dgm:pt modelId="{0EB28CAF-535A-43CF-B2C5-ED07AAC09F47}">
      <dgm:prSet phldrT="[Text]"/>
      <dgm:spPr/>
      <dgm:t>
        <a:bodyPr/>
        <a:lstStyle/>
        <a:p>
          <a:r>
            <a:rPr lang="en-US" dirty="0" smtClean="0"/>
            <a:t>Texas Standard Electronic Transaction Working Group (Texas SET WG) </a:t>
          </a:r>
        </a:p>
        <a:p>
          <a:r>
            <a:rPr lang="en-US" dirty="0" smtClean="0"/>
            <a:t>Note: Revise Scope that includes new responsibility for </a:t>
          </a:r>
          <a:r>
            <a:rPr lang="en-US" u="sng" dirty="0" smtClean="0"/>
            <a:t>Communications removed from CSWG</a:t>
          </a:r>
          <a:r>
            <a:rPr lang="en-US" dirty="0" smtClean="0"/>
            <a:t> </a:t>
          </a:r>
          <a:endParaRPr lang="en-US" dirty="0"/>
        </a:p>
      </dgm:t>
    </dgm:pt>
    <dgm:pt modelId="{EC40ECF4-CE0F-4A86-800C-371FDBC6B8AA}" type="parTrans" cxnId="{A31AC85B-AB3B-47FF-963E-EBA7DB80E1E7}">
      <dgm:prSet/>
      <dgm:spPr/>
      <dgm:t>
        <a:bodyPr/>
        <a:lstStyle/>
        <a:p>
          <a:endParaRPr lang="en-US"/>
        </a:p>
      </dgm:t>
    </dgm:pt>
    <dgm:pt modelId="{110E44C9-9CE6-4C99-AE9D-B2E6B2F52BC8}" type="sibTrans" cxnId="{A31AC85B-AB3B-47FF-963E-EBA7DB80E1E7}">
      <dgm:prSet/>
      <dgm:spPr/>
      <dgm:t>
        <a:bodyPr/>
        <a:lstStyle/>
        <a:p>
          <a:endParaRPr lang="en-US"/>
        </a:p>
      </dgm:t>
    </dgm:pt>
    <dgm:pt modelId="{B9E64659-6CB4-4402-86A5-94A618DE6B69}">
      <dgm:prSet phldrT="[Text]"/>
      <dgm:spPr/>
      <dgm:t>
        <a:bodyPr/>
        <a:lstStyle/>
        <a:p>
          <a:r>
            <a:rPr lang="en-US" dirty="0" smtClean="0"/>
            <a:t> Combination of the</a:t>
          </a:r>
        </a:p>
        <a:p>
          <a:r>
            <a:rPr lang="en-US" dirty="0" smtClean="0"/>
            <a:t> Texas Data Transport and MarkeTrak Systems Working Group (TDTMS WG)</a:t>
          </a:r>
        </a:p>
        <a:p>
          <a:r>
            <a:rPr lang="en-US" dirty="0" smtClean="0"/>
            <a:t>and the</a:t>
          </a:r>
        </a:p>
        <a:p>
          <a:r>
            <a:rPr lang="en-US" dirty="0" smtClean="0"/>
            <a:t>Market Data Working Group (MDWG)</a:t>
          </a:r>
        </a:p>
        <a:p>
          <a:r>
            <a:rPr lang="en-US" dirty="0" smtClean="0"/>
            <a:t>Note:  Rename Working Group and revise their scope </a:t>
          </a:r>
          <a:endParaRPr lang="en-US" dirty="0"/>
        </a:p>
      </dgm:t>
    </dgm:pt>
    <dgm:pt modelId="{3FE3B8A6-D915-4FB1-B1E0-BFB2CF0A4FC2}" type="parTrans" cxnId="{C225E3DF-A9DC-4A09-8805-355CE0E2641C}">
      <dgm:prSet/>
      <dgm:spPr/>
      <dgm:t>
        <a:bodyPr/>
        <a:lstStyle/>
        <a:p>
          <a:endParaRPr lang="en-US"/>
        </a:p>
      </dgm:t>
    </dgm:pt>
    <dgm:pt modelId="{C390AD44-1A0C-41B8-9988-18A20B694030}" type="sibTrans" cxnId="{C225E3DF-A9DC-4A09-8805-355CE0E2641C}">
      <dgm:prSet/>
      <dgm:spPr/>
      <dgm:t>
        <a:bodyPr/>
        <a:lstStyle/>
        <a:p>
          <a:endParaRPr lang="en-US"/>
        </a:p>
      </dgm:t>
    </dgm:pt>
    <dgm:pt modelId="{AB208A9D-6998-43A9-8D66-D9F39D8C65D4}">
      <dgm:prSet phldrT="[Text]"/>
      <dgm:spPr/>
      <dgm:t>
        <a:bodyPr/>
        <a:lstStyle/>
        <a:p>
          <a:r>
            <a:rPr lang="en-US" dirty="0" smtClean="0"/>
            <a:t>Retail Market Training Task Force (RMTTF)</a:t>
          </a:r>
          <a:endParaRPr lang="en-US" dirty="0"/>
        </a:p>
      </dgm:t>
    </dgm:pt>
    <dgm:pt modelId="{491D7B24-5624-48B8-ABB4-51DC86DE181D}" type="parTrans" cxnId="{852E5766-02D7-4816-890E-9BFD3168ED5B}">
      <dgm:prSet/>
      <dgm:spPr/>
      <dgm:t>
        <a:bodyPr/>
        <a:lstStyle/>
        <a:p>
          <a:endParaRPr lang="en-US"/>
        </a:p>
      </dgm:t>
    </dgm:pt>
    <dgm:pt modelId="{E0DBFF78-85D6-446F-836D-396B515F2813}" type="sibTrans" cxnId="{852E5766-02D7-4816-890E-9BFD3168ED5B}">
      <dgm:prSet/>
      <dgm:spPr/>
      <dgm:t>
        <a:bodyPr/>
        <a:lstStyle/>
        <a:p>
          <a:endParaRPr lang="en-US"/>
        </a:p>
      </dgm:t>
    </dgm:pt>
    <dgm:pt modelId="{11608976-E018-4807-98C4-F808A5978627}">
      <dgm:prSet/>
      <dgm:spPr/>
      <dgm:t>
        <a:bodyPr/>
        <a:lstStyle/>
        <a:p>
          <a:r>
            <a:rPr lang="en-US" dirty="0" smtClean="0"/>
            <a:t>Profile Working Group (PWG)</a:t>
          </a:r>
          <a:endParaRPr lang="en-US" dirty="0"/>
        </a:p>
      </dgm:t>
    </dgm:pt>
    <dgm:pt modelId="{84556CC3-648F-4CA7-8B92-BB1635CEE542}" type="parTrans" cxnId="{8ED9EFA9-40CA-4048-B500-18CFD41F5CC1}">
      <dgm:prSet/>
      <dgm:spPr/>
      <dgm:t>
        <a:bodyPr/>
        <a:lstStyle/>
        <a:p>
          <a:endParaRPr lang="en-US"/>
        </a:p>
      </dgm:t>
    </dgm:pt>
    <dgm:pt modelId="{0293DEE8-EA9B-4A5B-B227-816EE3792911}" type="sibTrans" cxnId="{8ED9EFA9-40CA-4048-B500-18CFD41F5CC1}">
      <dgm:prSet/>
      <dgm:spPr/>
      <dgm:t>
        <a:bodyPr/>
        <a:lstStyle/>
        <a:p>
          <a:endParaRPr lang="en-US"/>
        </a:p>
      </dgm:t>
    </dgm:pt>
    <dgm:pt modelId="{0F573873-0F42-4BE8-A3FE-07D39D8E932C}" type="pres">
      <dgm:prSet presAssocID="{5C5A9B13-FF14-4993-B1B9-05507F2C8C67}" presName="diagram" presStyleCnt="0">
        <dgm:presLayoutVars>
          <dgm:dir/>
          <dgm:resizeHandles val="exact"/>
        </dgm:presLayoutVars>
      </dgm:prSet>
      <dgm:spPr/>
      <dgm:t>
        <a:bodyPr/>
        <a:lstStyle/>
        <a:p>
          <a:endParaRPr lang="en-US"/>
        </a:p>
      </dgm:t>
    </dgm:pt>
    <dgm:pt modelId="{2C8A6157-5BC1-46C8-B1A8-8B25B648B905}" type="pres">
      <dgm:prSet presAssocID="{A6BA9877-D5B3-4B76-AC1C-4C1844BD4E89}" presName="node" presStyleLbl="node1" presStyleIdx="0" presStyleCnt="5" custScaleY="107880" custLinFactNeighborX="1345" custLinFactNeighborY="-46674">
        <dgm:presLayoutVars>
          <dgm:bulletEnabled val="1"/>
        </dgm:presLayoutVars>
      </dgm:prSet>
      <dgm:spPr/>
      <dgm:t>
        <a:bodyPr/>
        <a:lstStyle/>
        <a:p>
          <a:endParaRPr lang="en-US"/>
        </a:p>
      </dgm:t>
    </dgm:pt>
    <dgm:pt modelId="{29D2320E-8D18-439B-94F6-4324B966F429}" type="pres">
      <dgm:prSet presAssocID="{9CA4DD21-A46F-43E5-BAD2-54AD6A9EB690}" presName="sibTrans" presStyleCnt="0"/>
      <dgm:spPr/>
    </dgm:pt>
    <dgm:pt modelId="{4CF18D05-2A16-41D6-9188-87C8FC69A359}" type="pres">
      <dgm:prSet presAssocID="{0EB28CAF-535A-43CF-B2C5-ED07AAC09F47}" presName="node" presStyleLbl="node1" presStyleIdx="1" presStyleCnt="5" custScaleY="108840" custLinFactNeighborX="-424" custLinFactNeighborY="-45966">
        <dgm:presLayoutVars>
          <dgm:bulletEnabled val="1"/>
        </dgm:presLayoutVars>
      </dgm:prSet>
      <dgm:spPr/>
      <dgm:t>
        <a:bodyPr/>
        <a:lstStyle/>
        <a:p>
          <a:endParaRPr lang="en-US"/>
        </a:p>
      </dgm:t>
    </dgm:pt>
    <dgm:pt modelId="{B5A4912D-56E5-4F2B-9B05-5A095EBC59CD}" type="pres">
      <dgm:prSet presAssocID="{110E44C9-9CE6-4C99-AE9D-B2E6B2F52BC8}" presName="sibTrans" presStyleCnt="0"/>
      <dgm:spPr/>
    </dgm:pt>
    <dgm:pt modelId="{2FF16571-967C-4397-BCCF-FFC60A0D2167}" type="pres">
      <dgm:prSet presAssocID="{B9E64659-6CB4-4402-86A5-94A618DE6B69}" presName="node" presStyleLbl="node1" presStyleIdx="2" presStyleCnt="5" custScaleY="224041" custLinFactNeighborX="-2666" custLinFactNeighborY="10588">
        <dgm:presLayoutVars>
          <dgm:bulletEnabled val="1"/>
        </dgm:presLayoutVars>
      </dgm:prSet>
      <dgm:spPr/>
      <dgm:t>
        <a:bodyPr/>
        <a:lstStyle/>
        <a:p>
          <a:endParaRPr lang="en-US"/>
        </a:p>
      </dgm:t>
    </dgm:pt>
    <dgm:pt modelId="{2B1CC5E4-3C1F-417D-9D0B-47A3344C572C}" type="pres">
      <dgm:prSet presAssocID="{C390AD44-1A0C-41B8-9988-18A20B694030}" presName="sibTrans" presStyleCnt="0"/>
      <dgm:spPr/>
    </dgm:pt>
    <dgm:pt modelId="{4B4C13F9-8777-4664-9B14-5B00E57D7088}" type="pres">
      <dgm:prSet presAssocID="{11608976-E018-4807-98C4-F808A5978627}" presName="node" presStyleLbl="node1" presStyleIdx="3" presStyleCnt="5" custScaleY="104690" custLinFactY="-14368" custLinFactNeighborX="55739" custLinFactNeighborY="-100000">
        <dgm:presLayoutVars>
          <dgm:bulletEnabled val="1"/>
        </dgm:presLayoutVars>
      </dgm:prSet>
      <dgm:spPr/>
      <dgm:t>
        <a:bodyPr/>
        <a:lstStyle/>
        <a:p>
          <a:endParaRPr lang="en-US"/>
        </a:p>
      </dgm:t>
    </dgm:pt>
    <dgm:pt modelId="{8697C8F4-C084-4B3B-84F5-B03A13E08FC1}" type="pres">
      <dgm:prSet presAssocID="{0293DEE8-EA9B-4A5B-B227-816EE3792911}" presName="sibTrans" presStyleCnt="0"/>
      <dgm:spPr/>
    </dgm:pt>
    <dgm:pt modelId="{3B0F250D-FFAE-4709-BEEB-834DB41F4BA1}" type="pres">
      <dgm:prSet presAssocID="{AB208A9D-6998-43A9-8D66-D9F39D8C65D4}" presName="node" presStyleLbl="node1" presStyleIdx="4" presStyleCnt="5" custScaleY="107728" custLinFactX="-62002" custLinFactY="-12512" custLinFactNeighborX="-100000" custLinFactNeighborY="-100000">
        <dgm:presLayoutVars>
          <dgm:bulletEnabled val="1"/>
        </dgm:presLayoutVars>
      </dgm:prSet>
      <dgm:spPr/>
      <dgm:t>
        <a:bodyPr/>
        <a:lstStyle/>
        <a:p>
          <a:endParaRPr lang="en-US"/>
        </a:p>
      </dgm:t>
    </dgm:pt>
  </dgm:ptLst>
  <dgm:cxnLst>
    <dgm:cxn modelId="{CF0CDB44-C87E-437B-87F5-E82B577F67B0}" type="presOf" srcId="{0EB28CAF-535A-43CF-B2C5-ED07AAC09F47}" destId="{4CF18D05-2A16-41D6-9188-87C8FC69A359}" srcOrd="0" destOrd="0" presId="urn:microsoft.com/office/officeart/2005/8/layout/default"/>
    <dgm:cxn modelId="{79AFD910-3ED1-4D9A-B2D5-514BF3C0B523}" type="presOf" srcId="{AB208A9D-6998-43A9-8D66-D9F39D8C65D4}" destId="{3B0F250D-FFAE-4709-BEEB-834DB41F4BA1}" srcOrd="0" destOrd="0" presId="urn:microsoft.com/office/officeart/2005/8/layout/default"/>
    <dgm:cxn modelId="{D0FCAFEF-C0F5-49A7-906C-580C71F67385}" type="presOf" srcId="{A6BA9877-D5B3-4B76-AC1C-4C1844BD4E89}" destId="{2C8A6157-5BC1-46C8-B1A8-8B25B648B905}" srcOrd="0" destOrd="0" presId="urn:microsoft.com/office/officeart/2005/8/layout/default"/>
    <dgm:cxn modelId="{6BC17AFD-7701-453E-8679-F7CC8E571AEE}" type="presOf" srcId="{11608976-E018-4807-98C4-F808A5978627}" destId="{4B4C13F9-8777-4664-9B14-5B00E57D7088}" srcOrd="0" destOrd="0" presId="urn:microsoft.com/office/officeart/2005/8/layout/default"/>
    <dgm:cxn modelId="{66B9813A-7F15-4902-8A27-D1A6BBF7B630}" srcId="{5C5A9B13-FF14-4993-B1B9-05507F2C8C67}" destId="{A6BA9877-D5B3-4B76-AC1C-4C1844BD4E89}" srcOrd="0" destOrd="0" parTransId="{9C4C0406-E41F-410A-8F01-B406679A2BC4}" sibTransId="{9CA4DD21-A46F-43E5-BAD2-54AD6A9EB690}"/>
    <dgm:cxn modelId="{8ED9EFA9-40CA-4048-B500-18CFD41F5CC1}" srcId="{5C5A9B13-FF14-4993-B1B9-05507F2C8C67}" destId="{11608976-E018-4807-98C4-F808A5978627}" srcOrd="3" destOrd="0" parTransId="{84556CC3-648F-4CA7-8B92-BB1635CEE542}" sibTransId="{0293DEE8-EA9B-4A5B-B227-816EE3792911}"/>
    <dgm:cxn modelId="{E4892200-5FCF-4FEB-AFA4-67AF85D8DE0F}" type="presOf" srcId="{5C5A9B13-FF14-4993-B1B9-05507F2C8C67}" destId="{0F573873-0F42-4BE8-A3FE-07D39D8E932C}" srcOrd="0" destOrd="0" presId="urn:microsoft.com/office/officeart/2005/8/layout/default"/>
    <dgm:cxn modelId="{852E5766-02D7-4816-890E-9BFD3168ED5B}" srcId="{5C5A9B13-FF14-4993-B1B9-05507F2C8C67}" destId="{AB208A9D-6998-43A9-8D66-D9F39D8C65D4}" srcOrd="4" destOrd="0" parTransId="{491D7B24-5624-48B8-ABB4-51DC86DE181D}" sibTransId="{E0DBFF78-85D6-446F-836D-396B515F2813}"/>
    <dgm:cxn modelId="{A31AC85B-AB3B-47FF-963E-EBA7DB80E1E7}" srcId="{5C5A9B13-FF14-4993-B1B9-05507F2C8C67}" destId="{0EB28CAF-535A-43CF-B2C5-ED07AAC09F47}" srcOrd="1" destOrd="0" parTransId="{EC40ECF4-CE0F-4A86-800C-371FDBC6B8AA}" sibTransId="{110E44C9-9CE6-4C99-AE9D-B2E6B2F52BC8}"/>
    <dgm:cxn modelId="{76962979-B06C-411B-8225-06C3B7DED820}" type="presOf" srcId="{B9E64659-6CB4-4402-86A5-94A618DE6B69}" destId="{2FF16571-967C-4397-BCCF-FFC60A0D2167}" srcOrd="0" destOrd="0" presId="urn:microsoft.com/office/officeart/2005/8/layout/default"/>
    <dgm:cxn modelId="{C225E3DF-A9DC-4A09-8805-355CE0E2641C}" srcId="{5C5A9B13-FF14-4993-B1B9-05507F2C8C67}" destId="{B9E64659-6CB4-4402-86A5-94A618DE6B69}" srcOrd="2" destOrd="0" parTransId="{3FE3B8A6-D915-4FB1-B1E0-BFB2CF0A4FC2}" sibTransId="{C390AD44-1A0C-41B8-9988-18A20B694030}"/>
    <dgm:cxn modelId="{1BE3B492-8944-4AF5-A334-F6B4C5F81D6D}" type="presParOf" srcId="{0F573873-0F42-4BE8-A3FE-07D39D8E932C}" destId="{2C8A6157-5BC1-46C8-B1A8-8B25B648B905}" srcOrd="0" destOrd="0" presId="urn:microsoft.com/office/officeart/2005/8/layout/default"/>
    <dgm:cxn modelId="{F16ED548-D182-4093-9F9F-D83C0B3AC0B5}" type="presParOf" srcId="{0F573873-0F42-4BE8-A3FE-07D39D8E932C}" destId="{29D2320E-8D18-439B-94F6-4324B966F429}" srcOrd="1" destOrd="0" presId="urn:microsoft.com/office/officeart/2005/8/layout/default"/>
    <dgm:cxn modelId="{0A5D5E76-59BB-4256-858B-A87D7A9AE710}" type="presParOf" srcId="{0F573873-0F42-4BE8-A3FE-07D39D8E932C}" destId="{4CF18D05-2A16-41D6-9188-87C8FC69A359}" srcOrd="2" destOrd="0" presId="urn:microsoft.com/office/officeart/2005/8/layout/default"/>
    <dgm:cxn modelId="{59EE8C30-E7E3-4932-A430-0D2C6D2E7BC1}" type="presParOf" srcId="{0F573873-0F42-4BE8-A3FE-07D39D8E932C}" destId="{B5A4912D-56E5-4F2B-9B05-5A095EBC59CD}" srcOrd="3" destOrd="0" presId="urn:microsoft.com/office/officeart/2005/8/layout/default"/>
    <dgm:cxn modelId="{C61DD259-4823-45E8-9CA5-E9F301B9A203}" type="presParOf" srcId="{0F573873-0F42-4BE8-A3FE-07D39D8E932C}" destId="{2FF16571-967C-4397-BCCF-FFC60A0D2167}" srcOrd="4" destOrd="0" presId="urn:microsoft.com/office/officeart/2005/8/layout/default"/>
    <dgm:cxn modelId="{3DB0CB1C-26D1-4028-BB4A-9DC3114507B5}" type="presParOf" srcId="{0F573873-0F42-4BE8-A3FE-07D39D8E932C}" destId="{2B1CC5E4-3C1F-417D-9D0B-47A3344C572C}" srcOrd="5" destOrd="0" presId="urn:microsoft.com/office/officeart/2005/8/layout/default"/>
    <dgm:cxn modelId="{3F66434F-5D06-479E-9829-B6F5A599E2DA}" type="presParOf" srcId="{0F573873-0F42-4BE8-A3FE-07D39D8E932C}" destId="{4B4C13F9-8777-4664-9B14-5B00E57D7088}" srcOrd="6" destOrd="0" presId="urn:microsoft.com/office/officeart/2005/8/layout/default"/>
    <dgm:cxn modelId="{6938F86C-DE12-4510-890C-D6BEC184190C}" type="presParOf" srcId="{0F573873-0F42-4BE8-A3FE-07D39D8E932C}" destId="{8697C8F4-C084-4B3B-84F5-B03A13E08FC1}" srcOrd="7" destOrd="0" presId="urn:microsoft.com/office/officeart/2005/8/layout/default"/>
    <dgm:cxn modelId="{45D60B0E-D64F-474A-A55C-99AC6D31B1B2}" type="presParOf" srcId="{0F573873-0F42-4BE8-A3FE-07D39D8E932C}" destId="{3B0F250D-FFAE-4709-BEEB-834DB41F4BA1}"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8A6157-5BC1-46C8-B1A8-8B25B648B905}">
      <dsp:nvSpPr>
        <dsp:cNvPr id="0" name=""/>
        <dsp:cNvSpPr/>
      </dsp:nvSpPr>
      <dsp:spPr>
        <a:xfrm>
          <a:off x="31959" y="238195"/>
          <a:ext cx="2376189" cy="153806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Advanced Metering Working Group (AMWG)</a:t>
          </a:r>
          <a:endParaRPr lang="en-US" sz="2000" kern="1200" dirty="0"/>
        </a:p>
      </dsp:txBody>
      <dsp:txXfrm>
        <a:off x="31959" y="238195"/>
        <a:ext cx="2376189" cy="1538060"/>
      </dsp:txXfrm>
    </dsp:sp>
    <dsp:sp modelId="{4CF18D05-2A16-41D6-9188-87C8FC69A359}">
      <dsp:nvSpPr>
        <dsp:cNvPr id="0" name=""/>
        <dsp:cNvSpPr/>
      </dsp:nvSpPr>
      <dsp:spPr>
        <a:xfrm>
          <a:off x="2603733" y="241445"/>
          <a:ext cx="2376189" cy="155174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Texas Standard Electronic Transaction Working Group (Texas SET WG)</a:t>
          </a:r>
          <a:endParaRPr lang="en-US" sz="2000" kern="1200" dirty="0"/>
        </a:p>
      </dsp:txBody>
      <dsp:txXfrm>
        <a:off x="2603733" y="241445"/>
        <a:ext cx="2376189" cy="1551747"/>
      </dsp:txXfrm>
    </dsp:sp>
    <dsp:sp modelId="{2FF16571-967C-4397-BCCF-FFC60A0D2167}">
      <dsp:nvSpPr>
        <dsp:cNvPr id="0" name=""/>
        <dsp:cNvSpPr/>
      </dsp:nvSpPr>
      <dsp:spPr>
        <a:xfrm>
          <a:off x="5164268" y="226525"/>
          <a:ext cx="2376189" cy="319418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 Combination of the</a:t>
          </a:r>
        </a:p>
        <a:p>
          <a:pPr lvl="0" algn="ctr" defTabSz="889000">
            <a:lnSpc>
              <a:spcPct val="90000"/>
            </a:lnSpc>
            <a:spcBef>
              <a:spcPct val="0"/>
            </a:spcBef>
            <a:spcAft>
              <a:spcPct val="35000"/>
            </a:spcAft>
          </a:pPr>
          <a:r>
            <a:rPr lang="en-US" sz="2000" kern="1200" dirty="0" smtClean="0"/>
            <a:t> Texas Data Transport and MarkeTrak Systems Working Group (TDTMS WG)</a:t>
          </a:r>
        </a:p>
        <a:p>
          <a:pPr lvl="0" algn="ctr" defTabSz="889000">
            <a:lnSpc>
              <a:spcPct val="90000"/>
            </a:lnSpc>
            <a:spcBef>
              <a:spcPct val="0"/>
            </a:spcBef>
            <a:spcAft>
              <a:spcPct val="35000"/>
            </a:spcAft>
          </a:pPr>
          <a:r>
            <a:rPr lang="en-US" sz="2000" kern="1200" dirty="0" smtClean="0"/>
            <a:t>and the</a:t>
          </a:r>
        </a:p>
        <a:p>
          <a:pPr lvl="0" algn="ctr" defTabSz="889000">
            <a:lnSpc>
              <a:spcPct val="90000"/>
            </a:lnSpc>
            <a:spcBef>
              <a:spcPct val="0"/>
            </a:spcBef>
            <a:spcAft>
              <a:spcPct val="35000"/>
            </a:spcAft>
          </a:pPr>
          <a:r>
            <a:rPr lang="en-US" sz="2000" kern="1200" dirty="0" smtClean="0"/>
            <a:t>Market Data Working Group (MDWG)</a:t>
          </a:r>
          <a:endParaRPr lang="en-US" sz="2000" kern="1200" dirty="0"/>
        </a:p>
      </dsp:txBody>
      <dsp:txXfrm>
        <a:off x="5164268" y="226525"/>
        <a:ext cx="2376189" cy="3194183"/>
      </dsp:txXfrm>
    </dsp:sp>
    <dsp:sp modelId="{FEFE0438-0148-4971-A8D8-21326F81B496}">
      <dsp:nvSpPr>
        <dsp:cNvPr id="0" name=""/>
        <dsp:cNvSpPr/>
      </dsp:nvSpPr>
      <dsp:spPr>
        <a:xfrm>
          <a:off x="55008" y="1975764"/>
          <a:ext cx="2376189" cy="143915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Communications and Settlements Working Group (CSWG)</a:t>
          </a:r>
          <a:endParaRPr lang="en-US" sz="2000" kern="1200" dirty="0"/>
        </a:p>
      </dsp:txBody>
      <dsp:txXfrm>
        <a:off x="55008" y="1975764"/>
        <a:ext cx="2376189" cy="1439158"/>
      </dsp:txXfrm>
    </dsp:sp>
    <dsp:sp modelId="{4B4C13F9-8777-4664-9B14-5B00E57D7088}">
      <dsp:nvSpPr>
        <dsp:cNvPr id="0" name=""/>
        <dsp:cNvSpPr/>
      </dsp:nvSpPr>
      <dsp:spPr>
        <a:xfrm>
          <a:off x="2603733" y="1973448"/>
          <a:ext cx="2376189" cy="144148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Profile Working Group (PWG)</a:t>
          </a:r>
          <a:endParaRPr lang="en-US" sz="2000" kern="1200" dirty="0"/>
        </a:p>
      </dsp:txBody>
      <dsp:txXfrm>
        <a:off x="2603733" y="1973448"/>
        <a:ext cx="2376189" cy="1441482"/>
      </dsp:txXfrm>
    </dsp:sp>
    <dsp:sp modelId="{3B0F250D-FFAE-4709-BEEB-834DB41F4BA1}">
      <dsp:nvSpPr>
        <dsp:cNvPr id="0" name=""/>
        <dsp:cNvSpPr/>
      </dsp:nvSpPr>
      <dsp:spPr>
        <a:xfrm>
          <a:off x="2613809" y="3571431"/>
          <a:ext cx="2376189" cy="153589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Retail Market Training Task Force (RMTTF)</a:t>
          </a:r>
          <a:endParaRPr lang="en-US" sz="2000" kern="1200" dirty="0"/>
        </a:p>
      </dsp:txBody>
      <dsp:txXfrm>
        <a:off x="2613809" y="3571431"/>
        <a:ext cx="2376189" cy="15358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8A6157-5BC1-46C8-B1A8-8B25B648B905}">
      <dsp:nvSpPr>
        <dsp:cNvPr id="0" name=""/>
        <dsp:cNvSpPr/>
      </dsp:nvSpPr>
      <dsp:spPr>
        <a:xfrm>
          <a:off x="2487801" y="3633860"/>
          <a:ext cx="2595245" cy="12073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Advanced Metering Working Group (AMWG)</a:t>
          </a:r>
          <a:endParaRPr lang="en-US" sz="1500" kern="1200" dirty="0"/>
        </a:p>
      </dsp:txBody>
      <dsp:txXfrm>
        <a:off x="2487801" y="3633860"/>
        <a:ext cx="2595245" cy="1207318"/>
      </dsp:txXfrm>
    </dsp:sp>
    <dsp:sp modelId="{2FF16571-967C-4397-BCCF-FFC60A0D2167}">
      <dsp:nvSpPr>
        <dsp:cNvPr id="0" name=""/>
        <dsp:cNvSpPr/>
      </dsp:nvSpPr>
      <dsp:spPr>
        <a:xfrm>
          <a:off x="2503217" y="388782"/>
          <a:ext cx="2595245" cy="317885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 Combination of the</a:t>
          </a:r>
        </a:p>
        <a:p>
          <a:pPr lvl="0" algn="ctr" defTabSz="666750">
            <a:lnSpc>
              <a:spcPct val="90000"/>
            </a:lnSpc>
            <a:spcBef>
              <a:spcPct val="0"/>
            </a:spcBef>
            <a:spcAft>
              <a:spcPct val="35000"/>
            </a:spcAft>
          </a:pPr>
          <a:r>
            <a:rPr lang="en-US" sz="1500" kern="1200" dirty="0" smtClean="0"/>
            <a:t>Texas Standard Electronic Transaction Working Group (Texas SET WG)</a:t>
          </a:r>
        </a:p>
        <a:p>
          <a:pPr lvl="0" algn="ctr" defTabSz="666750">
            <a:lnSpc>
              <a:spcPct val="90000"/>
            </a:lnSpc>
            <a:spcBef>
              <a:spcPct val="0"/>
            </a:spcBef>
            <a:spcAft>
              <a:spcPct val="35000"/>
            </a:spcAft>
          </a:pPr>
          <a:r>
            <a:rPr lang="en-US" sz="1500" kern="1200" dirty="0" smtClean="0"/>
            <a:t> Texas Data Transport and MarkeTrak Systems Working Group (TDTMS WG)</a:t>
          </a:r>
        </a:p>
        <a:p>
          <a:pPr lvl="0" algn="ctr" defTabSz="666750">
            <a:lnSpc>
              <a:spcPct val="90000"/>
            </a:lnSpc>
            <a:spcBef>
              <a:spcPct val="0"/>
            </a:spcBef>
            <a:spcAft>
              <a:spcPct val="35000"/>
            </a:spcAft>
          </a:pPr>
          <a:r>
            <a:rPr lang="en-US" sz="1500" kern="1200" dirty="0" smtClean="0"/>
            <a:t>and the</a:t>
          </a:r>
        </a:p>
        <a:p>
          <a:pPr lvl="0" algn="ctr" defTabSz="666750">
            <a:lnSpc>
              <a:spcPct val="90000"/>
            </a:lnSpc>
            <a:spcBef>
              <a:spcPct val="0"/>
            </a:spcBef>
            <a:spcAft>
              <a:spcPct val="35000"/>
            </a:spcAft>
          </a:pPr>
          <a:r>
            <a:rPr lang="en-US" sz="1500" kern="1200" dirty="0" smtClean="0"/>
            <a:t>Market Data Working Group (MDWG)</a:t>
          </a:r>
          <a:endParaRPr lang="en-US" sz="1500" kern="1200" dirty="0"/>
        </a:p>
      </dsp:txBody>
      <dsp:txXfrm>
        <a:off x="2503217" y="388782"/>
        <a:ext cx="2595245" cy="3178853"/>
      </dsp:txXfrm>
    </dsp:sp>
    <dsp:sp modelId="{FEFE0438-0148-4971-A8D8-21326F81B496}">
      <dsp:nvSpPr>
        <dsp:cNvPr id="0" name=""/>
        <dsp:cNvSpPr/>
      </dsp:nvSpPr>
      <dsp:spPr>
        <a:xfrm>
          <a:off x="139779" y="395464"/>
          <a:ext cx="2229004" cy="157183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Communications and Settlements Working Group (CSWG)</a:t>
          </a:r>
        </a:p>
        <a:p>
          <a:pPr lvl="0" algn="ctr" defTabSz="666750">
            <a:lnSpc>
              <a:spcPct val="90000"/>
            </a:lnSpc>
            <a:spcBef>
              <a:spcPct val="0"/>
            </a:spcBef>
            <a:spcAft>
              <a:spcPct val="35000"/>
            </a:spcAft>
          </a:pPr>
          <a:r>
            <a:rPr lang="en-US" sz="1500" kern="1200" dirty="0" smtClean="0"/>
            <a:t>And</a:t>
          </a:r>
        </a:p>
        <a:p>
          <a:pPr lvl="0" algn="ctr" defTabSz="666750">
            <a:lnSpc>
              <a:spcPct val="90000"/>
            </a:lnSpc>
            <a:spcBef>
              <a:spcPct val="0"/>
            </a:spcBef>
            <a:spcAft>
              <a:spcPct val="35000"/>
            </a:spcAft>
          </a:pPr>
          <a:r>
            <a:rPr lang="en-US" sz="1500" kern="1200" dirty="0" smtClean="0"/>
            <a:t>Profile Working Group (PWG)</a:t>
          </a:r>
        </a:p>
      </dsp:txBody>
      <dsp:txXfrm>
        <a:off x="139779" y="395464"/>
        <a:ext cx="2229004" cy="1571830"/>
      </dsp:txXfrm>
    </dsp:sp>
    <dsp:sp modelId="{3B0F250D-FFAE-4709-BEEB-834DB41F4BA1}">
      <dsp:nvSpPr>
        <dsp:cNvPr id="0" name=""/>
        <dsp:cNvSpPr/>
      </dsp:nvSpPr>
      <dsp:spPr>
        <a:xfrm>
          <a:off x="5292223" y="413940"/>
          <a:ext cx="2311584" cy="167748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Retail Market Training Task Force (RMTTF)</a:t>
          </a:r>
          <a:endParaRPr lang="en-US" sz="1500" kern="1200" dirty="0"/>
        </a:p>
      </dsp:txBody>
      <dsp:txXfrm>
        <a:off x="5292223" y="413940"/>
        <a:ext cx="2311584" cy="16774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FE0438-0148-4971-A8D8-21326F81B496}">
      <dsp:nvSpPr>
        <dsp:cNvPr id="0" name=""/>
        <dsp:cNvSpPr/>
      </dsp:nvSpPr>
      <dsp:spPr>
        <a:xfrm>
          <a:off x="1902967" y="796095"/>
          <a:ext cx="4201788" cy="275835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lvl="0" algn="ctr" defTabSz="2444750">
            <a:lnSpc>
              <a:spcPct val="90000"/>
            </a:lnSpc>
            <a:spcBef>
              <a:spcPct val="0"/>
            </a:spcBef>
            <a:spcAft>
              <a:spcPct val="35000"/>
            </a:spcAft>
          </a:pPr>
          <a:r>
            <a:rPr lang="en-US" sz="5500" kern="1200" dirty="0" smtClean="0"/>
            <a:t>Settlements Working Group (SWG)</a:t>
          </a:r>
          <a:endParaRPr lang="en-US" sz="5500" kern="1200" dirty="0"/>
        </a:p>
      </dsp:txBody>
      <dsp:txXfrm>
        <a:off x="1902967" y="796095"/>
        <a:ext cx="4201788" cy="275835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8A6157-5BC1-46C8-B1A8-8B25B648B905}">
      <dsp:nvSpPr>
        <dsp:cNvPr id="0" name=""/>
        <dsp:cNvSpPr/>
      </dsp:nvSpPr>
      <dsp:spPr>
        <a:xfrm>
          <a:off x="35889" y="394435"/>
          <a:ext cx="2668368" cy="172718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Advanced Metering Working Group (AMWG)</a:t>
          </a:r>
        </a:p>
        <a:p>
          <a:pPr lvl="0" algn="ctr" defTabSz="666750">
            <a:lnSpc>
              <a:spcPct val="90000"/>
            </a:lnSpc>
            <a:spcBef>
              <a:spcPct val="0"/>
            </a:spcBef>
            <a:spcAft>
              <a:spcPct val="35000"/>
            </a:spcAft>
          </a:pPr>
          <a:r>
            <a:rPr lang="en-US" sz="1500" kern="1200" dirty="0" smtClean="0"/>
            <a:t>Note: Will be Disbanded following final decisions received through PUCT Rulemaking/Recommendations</a:t>
          </a:r>
          <a:endParaRPr lang="en-US" sz="1500" kern="1200" dirty="0"/>
        </a:p>
      </dsp:txBody>
      <dsp:txXfrm>
        <a:off x="35889" y="394435"/>
        <a:ext cx="2668368" cy="1727181"/>
      </dsp:txXfrm>
    </dsp:sp>
    <dsp:sp modelId="{4CF18D05-2A16-41D6-9188-87C8FC69A359}">
      <dsp:nvSpPr>
        <dsp:cNvPr id="0" name=""/>
        <dsp:cNvSpPr/>
      </dsp:nvSpPr>
      <dsp:spPr>
        <a:xfrm>
          <a:off x="2923891" y="398085"/>
          <a:ext cx="2668368" cy="174255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Texas Standard Electronic Transaction Working Group (Texas SET WG) </a:t>
          </a:r>
        </a:p>
        <a:p>
          <a:pPr lvl="0" algn="ctr" defTabSz="666750">
            <a:lnSpc>
              <a:spcPct val="90000"/>
            </a:lnSpc>
            <a:spcBef>
              <a:spcPct val="0"/>
            </a:spcBef>
            <a:spcAft>
              <a:spcPct val="35000"/>
            </a:spcAft>
          </a:pPr>
          <a:r>
            <a:rPr lang="en-US" sz="1500" kern="1200" dirty="0" smtClean="0"/>
            <a:t>Note: Revise Scope that includes new responsibility for </a:t>
          </a:r>
          <a:r>
            <a:rPr lang="en-US" sz="1500" u="sng" kern="1200" dirty="0" smtClean="0"/>
            <a:t>Communications removed from CSWG</a:t>
          </a:r>
          <a:r>
            <a:rPr lang="en-US" sz="1500" kern="1200" dirty="0" smtClean="0"/>
            <a:t> </a:t>
          </a:r>
          <a:endParaRPr lang="en-US" sz="1500" kern="1200" dirty="0"/>
        </a:p>
      </dsp:txBody>
      <dsp:txXfrm>
        <a:off x="2923891" y="398085"/>
        <a:ext cx="2668368" cy="1742551"/>
      </dsp:txXfrm>
    </dsp:sp>
    <dsp:sp modelId="{2FF16571-967C-4397-BCCF-FFC60A0D2167}">
      <dsp:nvSpPr>
        <dsp:cNvPr id="0" name=""/>
        <dsp:cNvSpPr/>
      </dsp:nvSpPr>
      <dsp:spPr>
        <a:xfrm>
          <a:off x="5799271" y="381330"/>
          <a:ext cx="2668368" cy="35869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 Combination of the</a:t>
          </a:r>
        </a:p>
        <a:p>
          <a:pPr lvl="0" algn="ctr" defTabSz="666750">
            <a:lnSpc>
              <a:spcPct val="90000"/>
            </a:lnSpc>
            <a:spcBef>
              <a:spcPct val="0"/>
            </a:spcBef>
            <a:spcAft>
              <a:spcPct val="35000"/>
            </a:spcAft>
          </a:pPr>
          <a:r>
            <a:rPr lang="en-US" sz="1500" kern="1200" dirty="0" smtClean="0"/>
            <a:t> Texas Data Transport and MarkeTrak Systems Working Group (TDTMS WG)</a:t>
          </a:r>
        </a:p>
        <a:p>
          <a:pPr lvl="0" algn="ctr" defTabSz="666750">
            <a:lnSpc>
              <a:spcPct val="90000"/>
            </a:lnSpc>
            <a:spcBef>
              <a:spcPct val="0"/>
            </a:spcBef>
            <a:spcAft>
              <a:spcPct val="35000"/>
            </a:spcAft>
          </a:pPr>
          <a:r>
            <a:rPr lang="en-US" sz="1500" kern="1200" dirty="0" smtClean="0"/>
            <a:t>and the</a:t>
          </a:r>
        </a:p>
        <a:p>
          <a:pPr lvl="0" algn="ctr" defTabSz="666750">
            <a:lnSpc>
              <a:spcPct val="90000"/>
            </a:lnSpc>
            <a:spcBef>
              <a:spcPct val="0"/>
            </a:spcBef>
            <a:spcAft>
              <a:spcPct val="35000"/>
            </a:spcAft>
          </a:pPr>
          <a:r>
            <a:rPr lang="en-US" sz="1500" kern="1200" dirty="0" smtClean="0"/>
            <a:t>Market Data Working Group (MDWG)</a:t>
          </a:r>
        </a:p>
        <a:p>
          <a:pPr lvl="0" algn="ctr" defTabSz="666750">
            <a:lnSpc>
              <a:spcPct val="90000"/>
            </a:lnSpc>
            <a:spcBef>
              <a:spcPct val="0"/>
            </a:spcBef>
            <a:spcAft>
              <a:spcPct val="35000"/>
            </a:spcAft>
          </a:pPr>
          <a:r>
            <a:rPr lang="en-US" sz="1500" kern="1200" dirty="0" smtClean="0"/>
            <a:t>Note:  Rename Working Group and revise their scope </a:t>
          </a:r>
          <a:endParaRPr lang="en-US" sz="1500" kern="1200" dirty="0"/>
        </a:p>
      </dsp:txBody>
      <dsp:txXfrm>
        <a:off x="5799271" y="381330"/>
        <a:ext cx="2668368" cy="3586943"/>
      </dsp:txXfrm>
    </dsp:sp>
    <dsp:sp modelId="{4B4C13F9-8777-4664-9B14-5B00E57D7088}">
      <dsp:nvSpPr>
        <dsp:cNvPr id="0" name=""/>
        <dsp:cNvSpPr/>
      </dsp:nvSpPr>
      <dsp:spPr>
        <a:xfrm>
          <a:off x="2954924" y="2258858"/>
          <a:ext cx="2668368" cy="167610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Profile Working Group (PWG)</a:t>
          </a:r>
          <a:endParaRPr lang="en-US" sz="1500" kern="1200" dirty="0"/>
        </a:p>
      </dsp:txBody>
      <dsp:txXfrm>
        <a:off x="2954924" y="2258858"/>
        <a:ext cx="2668368" cy="1676108"/>
      </dsp:txXfrm>
    </dsp:sp>
    <dsp:sp modelId="{3B0F250D-FFAE-4709-BEEB-834DB41F4BA1}">
      <dsp:nvSpPr>
        <dsp:cNvPr id="0" name=""/>
        <dsp:cNvSpPr/>
      </dsp:nvSpPr>
      <dsp:spPr>
        <a:xfrm>
          <a:off x="79997" y="2264254"/>
          <a:ext cx="2668368" cy="172474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Retail Market Training Task Force (RMTTF)</a:t>
          </a:r>
          <a:endParaRPr lang="en-US" sz="1500" kern="1200" dirty="0"/>
        </a:p>
      </dsp:txBody>
      <dsp:txXfrm>
        <a:off x="79997" y="2264254"/>
        <a:ext cx="2668368" cy="172474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0449CC-C09C-4EA6-B8C5-A5B146644A58}" type="datetimeFigureOut">
              <a:rPr lang="en-US" smtClean="0"/>
              <a:t>1/10/2018</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E94951-3A3E-4098-8E64-8C7649B0BFDB}" type="slidenum">
              <a:rPr lang="en-US" smtClean="0"/>
              <a:t>‹#›</a:t>
            </a:fld>
            <a:endParaRPr lang="en-US" dirty="0"/>
          </a:p>
        </p:txBody>
      </p:sp>
    </p:spTree>
    <p:extLst>
      <p:ext uri="{BB962C8B-B14F-4D97-AF65-F5344CB8AC3E}">
        <p14:creationId xmlns:p14="http://schemas.microsoft.com/office/powerpoint/2010/main" val="237541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AFBD05-DC33-40D9-8F4D-00A0B7D0F615}" type="datetimeFigureOut">
              <a:rPr lang="en-US" smtClean="0"/>
              <a:t>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5A2868-6BCC-44D8-96A7-ECB8C265E9D0}" type="slidenum">
              <a:rPr lang="en-US" smtClean="0"/>
              <a:t>‹#›</a:t>
            </a:fld>
            <a:endParaRPr lang="en-US" dirty="0"/>
          </a:p>
        </p:txBody>
      </p:sp>
    </p:spTree>
    <p:extLst>
      <p:ext uri="{BB962C8B-B14F-4D97-AF65-F5344CB8AC3E}">
        <p14:creationId xmlns:p14="http://schemas.microsoft.com/office/powerpoint/2010/main" val="216628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AFBD05-DC33-40D9-8F4D-00A0B7D0F615}" type="datetimeFigureOut">
              <a:rPr lang="en-US" smtClean="0"/>
              <a:t>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5A2868-6BCC-44D8-96A7-ECB8C265E9D0}" type="slidenum">
              <a:rPr lang="en-US" smtClean="0"/>
              <a:t>‹#›</a:t>
            </a:fld>
            <a:endParaRPr lang="en-US" dirty="0"/>
          </a:p>
        </p:txBody>
      </p:sp>
    </p:spTree>
    <p:extLst>
      <p:ext uri="{BB962C8B-B14F-4D97-AF65-F5344CB8AC3E}">
        <p14:creationId xmlns:p14="http://schemas.microsoft.com/office/powerpoint/2010/main" val="1589639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AFBD05-DC33-40D9-8F4D-00A0B7D0F615}" type="datetimeFigureOut">
              <a:rPr lang="en-US" smtClean="0"/>
              <a:t>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5A2868-6BCC-44D8-96A7-ECB8C265E9D0}" type="slidenum">
              <a:rPr lang="en-US" smtClean="0"/>
              <a:t>‹#›</a:t>
            </a:fld>
            <a:endParaRPr lang="en-US" dirty="0"/>
          </a:p>
        </p:txBody>
      </p:sp>
    </p:spTree>
    <p:extLst>
      <p:ext uri="{BB962C8B-B14F-4D97-AF65-F5344CB8AC3E}">
        <p14:creationId xmlns:p14="http://schemas.microsoft.com/office/powerpoint/2010/main" val="3980372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AFBD05-DC33-40D9-8F4D-00A0B7D0F615}" type="datetimeFigureOut">
              <a:rPr lang="en-US" smtClean="0"/>
              <a:t>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5A2868-6BCC-44D8-96A7-ECB8C265E9D0}" type="slidenum">
              <a:rPr lang="en-US" smtClean="0"/>
              <a:t>‹#›</a:t>
            </a:fld>
            <a:endParaRPr lang="en-US" dirty="0"/>
          </a:p>
        </p:txBody>
      </p:sp>
    </p:spTree>
    <p:extLst>
      <p:ext uri="{BB962C8B-B14F-4D97-AF65-F5344CB8AC3E}">
        <p14:creationId xmlns:p14="http://schemas.microsoft.com/office/powerpoint/2010/main" val="1942781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8AFBD05-DC33-40D9-8F4D-00A0B7D0F615}" type="datetimeFigureOut">
              <a:rPr lang="en-US" smtClean="0"/>
              <a:t>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5A2868-6BCC-44D8-96A7-ECB8C265E9D0}" type="slidenum">
              <a:rPr lang="en-US" smtClean="0"/>
              <a:t>‹#›</a:t>
            </a:fld>
            <a:endParaRPr lang="en-US" dirty="0"/>
          </a:p>
        </p:txBody>
      </p:sp>
    </p:spTree>
    <p:extLst>
      <p:ext uri="{BB962C8B-B14F-4D97-AF65-F5344CB8AC3E}">
        <p14:creationId xmlns:p14="http://schemas.microsoft.com/office/powerpoint/2010/main" val="2134013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AFBD05-DC33-40D9-8F4D-00A0B7D0F615}" type="datetimeFigureOut">
              <a:rPr lang="en-US" smtClean="0"/>
              <a:t>1/10/2018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5A2868-6BCC-44D8-96A7-ECB8C265E9D0}" type="slidenum">
              <a:rPr lang="en-US" smtClean="0"/>
              <a:t>‹#›</a:t>
            </a:fld>
            <a:endParaRPr lang="en-US" dirty="0"/>
          </a:p>
        </p:txBody>
      </p:sp>
    </p:spTree>
    <p:extLst>
      <p:ext uri="{BB962C8B-B14F-4D97-AF65-F5344CB8AC3E}">
        <p14:creationId xmlns:p14="http://schemas.microsoft.com/office/powerpoint/2010/main" val="312118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AFBD05-DC33-40D9-8F4D-00A0B7D0F615}" type="datetimeFigureOut">
              <a:rPr lang="en-US" smtClean="0"/>
              <a:t>1/10/2018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5A2868-6BCC-44D8-96A7-ECB8C265E9D0}" type="slidenum">
              <a:rPr lang="en-US" smtClean="0"/>
              <a:t>‹#›</a:t>
            </a:fld>
            <a:endParaRPr lang="en-US" dirty="0"/>
          </a:p>
        </p:txBody>
      </p:sp>
    </p:spTree>
    <p:extLst>
      <p:ext uri="{BB962C8B-B14F-4D97-AF65-F5344CB8AC3E}">
        <p14:creationId xmlns:p14="http://schemas.microsoft.com/office/powerpoint/2010/main" val="366771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AFBD05-DC33-40D9-8F4D-00A0B7D0F615}" type="datetimeFigureOut">
              <a:rPr lang="en-US" smtClean="0"/>
              <a:t>1/10/2018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5A2868-6BCC-44D8-96A7-ECB8C265E9D0}" type="slidenum">
              <a:rPr lang="en-US" smtClean="0"/>
              <a:t>‹#›</a:t>
            </a:fld>
            <a:endParaRPr lang="en-US" dirty="0"/>
          </a:p>
        </p:txBody>
      </p:sp>
    </p:spTree>
    <p:extLst>
      <p:ext uri="{BB962C8B-B14F-4D97-AF65-F5344CB8AC3E}">
        <p14:creationId xmlns:p14="http://schemas.microsoft.com/office/powerpoint/2010/main" val="2993091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AFBD05-DC33-40D9-8F4D-00A0B7D0F615}" type="datetimeFigureOut">
              <a:rPr lang="en-US" smtClean="0"/>
              <a:t>1/10/2018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5A2868-6BCC-44D8-96A7-ECB8C265E9D0}" type="slidenum">
              <a:rPr lang="en-US" smtClean="0"/>
              <a:t>‹#›</a:t>
            </a:fld>
            <a:endParaRPr lang="en-US" dirty="0"/>
          </a:p>
        </p:txBody>
      </p:sp>
    </p:spTree>
    <p:extLst>
      <p:ext uri="{BB962C8B-B14F-4D97-AF65-F5344CB8AC3E}">
        <p14:creationId xmlns:p14="http://schemas.microsoft.com/office/powerpoint/2010/main" val="2504450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8AFBD05-DC33-40D9-8F4D-00A0B7D0F615}" type="datetimeFigureOut">
              <a:rPr lang="en-US" smtClean="0"/>
              <a:t>1/10/2018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5A2868-6BCC-44D8-96A7-ECB8C265E9D0}" type="slidenum">
              <a:rPr lang="en-US" smtClean="0"/>
              <a:t>‹#›</a:t>
            </a:fld>
            <a:endParaRPr lang="en-US" dirty="0"/>
          </a:p>
        </p:txBody>
      </p:sp>
    </p:spTree>
    <p:extLst>
      <p:ext uri="{BB962C8B-B14F-4D97-AF65-F5344CB8AC3E}">
        <p14:creationId xmlns:p14="http://schemas.microsoft.com/office/powerpoint/2010/main" val="2090289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8AFBD05-DC33-40D9-8F4D-00A0B7D0F615}" type="datetimeFigureOut">
              <a:rPr lang="en-US" smtClean="0"/>
              <a:t>1/10/2018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5A2868-6BCC-44D8-96A7-ECB8C265E9D0}" type="slidenum">
              <a:rPr lang="en-US" smtClean="0"/>
              <a:t>‹#›</a:t>
            </a:fld>
            <a:endParaRPr lang="en-US" dirty="0"/>
          </a:p>
        </p:txBody>
      </p:sp>
    </p:spTree>
    <p:extLst>
      <p:ext uri="{BB962C8B-B14F-4D97-AF65-F5344CB8AC3E}">
        <p14:creationId xmlns:p14="http://schemas.microsoft.com/office/powerpoint/2010/main" val="2565131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AFBD05-DC33-40D9-8F4D-00A0B7D0F615}" type="datetimeFigureOut">
              <a:rPr lang="en-US" smtClean="0"/>
              <a:t>1/10/2018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5A2868-6BCC-44D8-96A7-ECB8C265E9D0}" type="slidenum">
              <a:rPr lang="en-US" smtClean="0"/>
              <a:t>‹#›</a:t>
            </a:fld>
            <a:endParaRPr lang="en-US" dirty="0"/>
          </a:p>
        </p:txBody>
      </p:sp>
    </p:spTree>
    <p:extLst>
      <p:ext uri="{BB962C8B-B14F-4D97-AF65-F5344CB8AC3E}">
        <p14:creationId xmlns:p14="http://schemas.microsoft.com/office/powerpoint/2010/main" val="1657031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8993" y="893378"/>
            <a:ext cx="10226566" cy="4309243"/>
          </a:xfrm>
        </p:spPr>
        <p:txBody>
          <a:bodyPr>
            <a:normAutofit fontScale="90000"/>
          </a:bodyPr>
          <a:lstStyle/>
          <a:p>
            <a:r>
              <a:rPr lang="en-US" dirty="0" smtClean="0"/>
              <a:t>Proposal for consideration:</a:t>
            </a:r>
            <a:br>
              <a:rPr lang="en-US" dirty="0" smtClean="0"/>
            </a:br>
            <a:r>
              <a:rPr lang="en-US" dirty="0" smtClean="0"/>
              <a:t/>
            </a:r>
            <a:br>
              <a:rPr lang="en-US" dirty="0" smtClean="0"/>
            </a:br>
            <a:r>
              <a:rPr lang="en-US" dirty="0" smtClean="0"/>
              <a:t>Combine RMS and COPS to create a</a:t>
            </a:r>
            <a:br>
              <a:rPr lang="en-US" dirty="0" smtClean="0"/>
            </a:br>
            <a:r>
              <a:rPr lang="en-US" u="sng" dirty="0" smtClean="0"/>
              <a:t>Retail Market and Commercial Operations Subcommittee (RMCOS)</a:t>
            </a:r>
            <a:endParaRPr lang="en-US" u="sng" dirty="0"/>
          </a:p>
        </p:txBody>
      </p:sp>
      <p:sp>
        <p:nvSpPr>
          <p:cNvPr id="3" name="Slide Number Placeholder 2"/>
          <p:cNvSpPr>
            <a:spLocks noGrp="1"/>
          </p:cNvSpPr>
          <p:nvPr>
            <p:ph type="sldNum" sz="quarter" idx="12"/>
          </p:nvPr>
        </p:nvSpPr>
        <p:spPr/>
        <p:txBody>
          <a:bodyPr/>
          <a:lstStyle/>
          <a:p>
            <a:fld id="{335A2868-6BCC-44D8-96A7-ECB8C265E9D0}" type="slidenum">
              <a:rPr lang="en-US" smtClean="0"/>
              <a:t>1</a:t>
            </a:fld>
            <a:endParaRPr lang="en-US" dirty="0"/>
          </a:p>
        </p:txBody>
      </p:sp>
    </p:spTree>
    <p:extLst>
      <p:ext uri="{BB962C8B-B14F-4D97-AF65-F5344CB8AC3E}">
        <p14:creationId xmlns:p14="http://schemas.microsoft.com/office/powerpoint/2010/main" val="3237088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441544732"/>
              </p:ext>
            </p:extLst>
          </p:nvPr>
        </p:nvGraphicFramePr>
        <p:xfrm>
          <a:off x="1919016" y="1502228"/>
          <a:ext cx="7603808" cy="5118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ubtitle 2"/>
          <p:cNvSpPr>
            <a:spLocks noGrp="1"/>
          </p:cNvSpPr>
          <p:nvPr>
            <p:ph type="subTitle" idx="1"/>
          </p:nvPr>
        </p:nvSpPr>
        <p:spPr>
          <a:xfrm>
            <a:off x="1313794" y="352697"/>
            <a:ext cx="9144000" cy="1149531"/>
          </a:xfrm>
        </p:spPr>
        <p:txBody>
          <a:bodyPr>
            <a:noAutofit/>
          </a:bodyPr>
          <a:lstStyle/>
          <a:p>
            <a:r>
              <a:rPr lang="en-US" sz="6000" dirty="0" smtClean="0"/>
              <a:t>RMCOS (Option 1)</a:t>
            </a:r>
          </a:p>
          <a:p>
            <a:r>
              <a:rPr lang="en-US" dirty="0" smtClean="0"/>
              <a:t>(5 Working Groups and 1 Task Force)</a:t>
            </a:r>
            <a:endParaRPr lang="en-US" dirty="0"/>
          </a:p>
        </p:txBody>
      </p:sp>
    </p:spTree>
    <p:extLst>
      <p:ext uri="{BB962C8B-B14F-4D97-AF65-F5344CB8AC3E}">
        <p14:creationId xmlns:p14="http://schemas.microsoft.com/office/powerpoint/2010/main" val="3450446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018681020"/>
              </p:ext>
            </p:extLst>
          </p:nvPr>
        </p:nvGraphicFramePr>
        <p:xfrm>
          <a:off x="1919016" y="1502228"/>
          <a:ext cx="7603808" cy="5118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ubtitle 2"/>
          <p:cNvSpPr>
            <a:spLocks noGrp="1"/>
          </p:cNvSpPr>
          <p:nvPr>
            <p:ph type="subTitle" idx="1"/>
          </p:nvPr>
        </p:nvSpPr>
        <p:spPr>
          <a:xfrm>
            <a:off x="1313794" y="352697"/>
            <a:ext cx="9144000" cy="1149531"/>
          </a:xfrm>
        </p:spPr>
        <p:txBody>
          <a:bodyPr>
            <a:noAutofit/>
          </a:bodyPr>
          <a:lstStyle/>
          <a:p>
            <a:r>
              <a:rPr lang="en-US" sz="6000" dirty="0" smtClean="0"/>
              <a:t>RMCOS (Option 2)</a:t>
            </a:r>
          </a:p>
          <a:p>
            <a:r>
              <a:rPr lang="en-US" dirty="0" smtClean="0"/>
              <a:t>(3 Working Groups and 1 Task Force)</a:t>
            </a:r>
            <a:endParaRPr lang="en-US" dirty="0"/>
          </a:p>
        </p:txBody>
      </p:sp>
    </p:spTree>
    <p:extLst>
      <p:ext uri="{BB962C8B-B14F-4D97-AF65-F5344CB8AC3E}">
        <p14:creationId xmlns:p14="http://schemas.microsoft.com/office/powerpoint/2010/main" val="3775886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8993" y="893378"/>
            <a:ext cx="10226566" cy="4309243"/>
          </a:xfrm>
        </p:spPr>
        <p:txBody>
          <a:bodyPr>
            <a:normAutofit fontScale="90000"/>
          </a:bodyPr>
          <a:lstStyle/>
          <a:p>
            <a:r>
              <a:rPr lang="en-US" dirty="0" smtClean="0"/>
              <a:t>Proposal for consideration:</a:t>
            </a:r>
            <a:br>
              <a:rPr lang="en-US" dirty="0" smtClean="0"/>
            </a:br>
            <a:r>
              <a:rPr lang="en-US" sz="3600" dirty="0" smtClean="0"/>
              <a:t/>
            </a:r>
            <a:br>
              <a:rPr lang="en-US" sz="3600" dirty="0" smtClean="0"/>
            </a:br>
            <a:r>
              <a:rPr lang="en-US" sz="3600" dirty="0" smtClean="0"/>
              <a:t>Move the Profiling Working Group and the Market Data Working Group responsibilities to the </a:t>
            </a:r>
            <a:br>
              <a:rPr lang="en-US" sz="3600" dirty="0" smtClean="0"/>
            </a:br>
            <a:r>
              <a:rPr lang="en-US" sz="3600" u="sng" dirty="0" smtClean="0"/>
              <a:t>Retail Market Subcommittee (RMS)</a:t>
            </a:r>
            <a:br>
              <a:rPr lang="en-US" sz="3600" u="sng" dirty="0" smtClean="0"/>
            </a:br>
            <a:r>
              <a:rPr lang="en-US" sz="3600" dirty="0" smtClean="0"/>
              <a:t>Move the Settlements Responsibility to WMS and</a:t>
            </a:r>
            <a:br>
              <a:rPr lang="en-US" sz="3600" dirty="0" smtClean="0"/>
            </a:br>
            <a:r>
              <a:rPr lang="en-US" sz="3600" dirty="0" smtClean="0"/>
              <a:t>the Communications Responsibilities to RMS from the Communications and Settlements Working Group (CSWG) </a:t>
            </a:r>
            <a:endParaRPr lang="en-US" sz="3600" dirty="0"/>
          </a:p>
        </p:txBody>
      </p:sp>
    </p:spTree>
    <p:extLst>
      <p:ext uri="{BB962C8B-B14F-4D97-AF65-F5344CB8AC3E}">
        <p14:creationId xmlns:p14="http://schemas.microsoft.com/office/powerpoint/2010/main" val="336672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877024041"/>
              </p:ext>
            </p:extLst>
          </p:nvPr>
        </p:nvGraphicFramePr>
        <p:xfrm>
          <a:off x="1943730" y="1514585"/>
          <a:ext cx="7603808" cy="5118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ubtitle 2"/>
          <p:cNvSpPr>
            <a:spLocks noGrp="1"/>
          </p:cNvSpPr>
          <p:nvPr>
            <p:ph type="subTitle" idx="1"/>
          </p:nvPr>
        </p:nvSpPr>
        <p:spPr>
          <a:xfrm>
            <a:off x="819807" y="352697"/>
            <a:ext cx="10331669" cy="1539165"/>
          </a:xfrm>
        </p:spPr>
        <p:txBody>
          <a:bodyPr>
            <a:noAutofit/>
          </a:bodyPr>
          <a:lstStyle/>
          <a:p>
            <a:r>
              <a:rPr lang="en-US" sz="6000" dirty="0" smtClean="0"/>
              <a:t>WMS (Option 3)</a:t>
            </a:r>
          </a:p>
          <a:p>
            <a:r>
              <a:rPr lang="en-US" dirty="0" smtClean="0"/>
              <a:t>(Add the Settlements Working Group (SWG) and retain all existing WMS Working Groups and Task Forces)</a:t>
            </a:r>
            <a:endParaRPr lang="en-US" dirty="0"/>
          </a:p>
        </p:txBody>
      </p:sp>
    </p:spTree>
    <p:extLst>
      <p:ext uri="{BB962C8B-B14F-4D97-AF65-F5344CB8AC3E}">
        <p14:creationId xmlns:p14="http://schemas.microsoft.com/office/powerpoint/2010/main" val="1182203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591620792"/>
              </p:ext>
            </p:extLst>
          </p:nvPr>
        </p:nvGraphicFramePr>
        <p:xfrm>
          <a:off x="1626915" y="1838560"/>
          <a:ext cx="8538779" cy="60021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ubtitle 2"/>
          <p:cNvSpPr>
            <a:spLocks noGrp="1"/>
          </p:cNvSpPr>
          <p:nvPr>
            <p:ph type="subTitle" idx="1"/>
          </p:nvPr>
        </p:nvSpPr>
        <p:spPr>
          <a:xfrm>
            <a:off x="1324305" y="415008"/>
            <a:ext cx="9144000" cy="1149531"/>
          </a:xfrm>
        </p:spPr>
        <p:txBody>
          <a:bodyPr>
            <a:noAutofit/>
          </a:bodyPr>
          <a:lstStyle/>
          <a:p>
            <a:r>
              <a:rPr lang="en-US" sz="6000" dirty="0" smtClean="0"/>
              <a:t>RMS (Option 3 Cont.)</a:t>
            </a:r>
          </a:p>
          <a:p>
            <a:r>
              <a:rPr lang="en-US" dirty="0" smtClean="0"/>
              <a:t>(4 Working Groups and 1 Task Force)</a:t>
            </a:r>
            <a:endParaRPr lang="en-US" dirty="0"/>
          </a:p>
        </p:txBody>
      </p:sp>
    </p:spTree>
    <p:extLst>
      <p:ext uri="{BB962C8B-B14F-4D97-AF65-F5344CB8AC3E}">
        <p14:creationId xmlns:p14="http://schemas.microsoft.com/office/powerpoint/2010/main" val="23158356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TotalTime>
  <Words>308</Words>
  <Application>Microsoft Office PowerPoint</Application>
  <PresentationFormat>Widescreen</PresentationFormat>
  <Paragraphs>42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Proposal for consideration:  Combine RMS and COPS to create a Retail Market and Commercial Operations Subcommittee (RMCOS)</vt:lpstr>
      <vt:lpstr>PowerPoint Presentation</vt:lpstr>
      <vt:lpstr>PowerPoint Presentation</vt:lpstr>
      <vt:lpstr>Proposal for consideration:  Move the Profiling Working Group and the Market Data Working Group responsibilities to the  Retail Market Subcommittee (RMS) Move the Settlements Responsibility to WMS and the Communications Responsibilities to RMS from the Communications and Settlements Working Group (CSWG)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Retail Market and Commercial Operations Subcommittee (RMCOS)</dc:title>
  <dc:creator>Trenary, Michelle</dc:creator>
  <cp:lastModifiedBy>Trenary, Michelle</cp:lastModifiedBy>
  <cp:revision>38</cp:revision>
  <dcterms:created xsi:type="dcterms:W3CDTF">2017-12-06T16:04:10Z</dcterms:created>
  <dcterms:modified xsi:type="dcterms:W3CDTF">2018-01-10T14:42:06Z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