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60" r:id="rId3"/>
    <p:sldId id="262" r:id="rId4"/>
    <p:sldId id="263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2FB3-EFD1-40CC-8C25-76E6607A5CB6}" type="datetimeFigureOut">
              <a:rPr lang="en-US" smtClean="0"/>
              <a:t>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04F13-F422-4523-A031-49537DE62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969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20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673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5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636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889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86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3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7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8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3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15243-23E4-4C68-8C5A-3364207FA3CD}" type="datetimeFigureOut">
              <a:rPr lang="en-US" smtClean="0"/>
              <a:t>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94D18-9D2C-4CD9-A657-4B232369BEB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01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January 10, 2018</a:t>
            </a:r>
          </a:p>
        </p:txBody>
      </p:sp>
    </p:spTree>
    <p:extLst>
      <p:ext uri="{BB962C8B-B14F-4D97-AF65-F5344CB8AC3E}">
        <p14:creationId xmlns:p14="http://schemas.microsoft.com/office/powerpoint/2010/main" val="82857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Elections</a:t>
            </a:r>
          </a:p>
          <a:p>
            <a:pPr lvl="1"/>
            <a:r>
              <a:rPr lang="en-US" dirty="0"/>
              <a:t>Chair: Ian Haley, Luminant Generation</a:t>
            </a:r>
          </a:p>
          <a:p>
            <a:pPr lvl="1"/>
            <a:r>
              <a:rPr lang="en-US" dirty="0"/>
              <a:t>Vice Chair: David </a:t>
            </a:r>
            <a:r>
              <a:rPr lang="en-US" dirty="0" err="1"/>
              <a:t>Detelich</a:t>
            </a:r>
            <a:r>
              <a:rPr lang="en-US" dirty="0"/>
              <a:t>, CPS Energy </a:t>
            </a:r>
          </a:p>
          <a:p>
            <a:endParaRPr lang="en-US" dirty="0"/>
          </a:p>
          <a:p>
            <a:r>
              <a:rPr lang="en-US" dirty="0"/>
              <a:t>CRR Framework Update</a:t>
            </a:r>
          </a:p>
          <a:p>
            <a:pPr lvl="1"/>
            <a:r>
              <a:rPr lang="en-US" dirty="0"/>
              <a:t>ERCOT has postponed the CRR MUI upgrade project go-live date. </a:t>
            </a:r>
          </a:p>
          <a:p>
            <a:pPr lvl="1"/>
            <a:r>
              <a:rPr lang="en-US" dirty="0"/>
              <a:t>ERCOT will give the market at least 30 days notice of the new go live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3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Day Ahead Process</a:t>
            </a:r>
          </a:p>
          <a:p>
            <a:pPr lvl="1"/>
            <a:r>
              <a:rPr lang="en-US" dirty="0"/>
              <a:t>ERCOT gave a presentation on the  Day ahead timeline and the Operational Next-Day Study </a:t>
            </a:r>
          </a:p>
          <a:p>
            <a:pPr lvl="1"/>
            <a:r>
              <a:rPr lang="en-US" dirty="0"/>
              <a:t>CMWG will work with ERCOT to </a:t>
            </a:r>
            <a:r>
              <a:rPr lang="en-US"/>
              <a:t>further discuss </a:t>
            </a:r>
            <a:r>
              <a:rPr lang="en-US" dirty="0"/>
              <a:t>specific Operational Next-Day Studies and the ability to run the Operational Next-Day Study earlier in the day</a:t>
            </a:r>
          </a:p>
          <a:p>
            <a:endParaRPr lang="en-US" dirty="0"/>
          </a:p>
          <a:p>
            <a:r>
              <a:rPr lang="en-US" dirty="0"/>
              <a:t>ETT Outages on Certain CREZ 345 kV Transmission Lines</a:t>
            </a:r>
          </a:p>
          <a:p>
            <a:pPr lvl="1"/>
            <a:r>
              <a:rPr lang="en-US" dirty="0"/>
              <a:t>ETT gave an overview of the outages they have submitted and the need to update those outages based on the severity of the damage</a:t>
            </a:r>
          </a:p>
        </p:txBody>
      </p:sp>
    </p:spTree>
    <p:extLst>
      <p:ext uri="{BB962C8B-B14F-4D97-AF65-F5344CB8AC3E}">
        <p14:creationId xmlns:p14="http://schemas.microsoft.com/office/powerpoint/2010/main" val="2090722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0080"/>
            <a:ext cx="8229600" cy="5577840"/>
          </a:xfrm>
        </p:spPr>
        <p:txBody>
          <a:bodyPr>
            <a:normAutofit/>
          </a:bodyPr>
          <a:lstStyle/>
          <a:p>
            <a:r>
              <a:rPr lang="en-US" dirty="0"/>
              <a:t>NPRR 837</a:t>
            </a:r>
          </a:p>
          <a:p>
            <a:pPr lvl="1"/>
            <a:r>
              <a:rPr lang="en-US" dirty="0"/>
              <a:t>CMWG discussions focused around the idea to include or remove participant funding</a:t>
            </a:r>
          </a:p>
          <a:p>
            <a:pPr lvl="1"/>
            <a:endParaRPr lang="en-US" dirty="0"/>
          </a:p>
          <a:p>
            <a:r>
              <a:rPr lang="en-US" dirty="0"/>
              <a:t>Next Meetings:</a:t>
            </a:r>
          </a:p>
          <a:p>
            <a:pPr lvl="1"/>
            <a:r>
              <a:rPr lang="en-US" dirty="0"/>
              <a:t>2018 Meetings are scheduled in conjunction with QMWG</a:t>
            </a:r>
          </a:p>
          <a:p>
            <a:pPr lvl="1"/>
            <a:r>
              <a:rPr lang="en-US" dirty="0"/>
              <a:t>February  12, 2018</a:t>
            </a:r>
          </a:p>
          <a:p>
            <a:pPr lvl="1"/>
            <a:r>
              <a:rPr lang="en-US" dirty="0"/>
              <a:t>March 19, 2018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825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162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Congestion Management Working Group</vt:lpstr>
      <vt:lpstr>PowerPoint Presentation</vt:lpstr>
      <vt:lpstr>PowerPoint Presentation</vt:lpstr>
      <vt:lpstr>PowerPoint Presentation</vt:lpstr>
    </vt:vector>
  </TitlesOfParts>
  <Company>EFH Corporate Services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Ian</dc:creator>
  <cp:lastModifiedBy>Luminant Generation</cp:lastModifiedBy>
  <cp:revision>43</cp:revision>
  <cp:lastPrinted>2018-01-09T20:19:12Z</cp:lastPrinted>
  <dcterms:created xsi:type="dcterms:W3CDTF">2017-04-04T23:56:13Z</dcterms:created>
  <dcterms:modified xsi:type="dcterms:W3CDTF">2018-01-09T20:35:17Z</dcterms:modified>
</cp:coreProperties>
</file>