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0" r:id="rId3"/>
    <p:sldId id="262" r:id="rId4"/>
    <p:sldId id="263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7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10,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Elections</a:t>
            </a:r>
          </a:p>
          <a:p>
            <a:pPr lvl="1"/>
            <a:r>
              <a:rPr lang="en-US" dirty="0"/>
              <a:t>Chair: Ian Haley, Luminant Generation</a:t>
            </a:r>
          </a:p>
          <a:p>
            <a:pPr lvl="1"/>
            <a:r>
              <a:rPr lang="en-US" dirty="0"/>
              <a:t>Vice Chair: David </a:t>
            </a:r>
            <a:r>
              <a:rPr lang="en-US" dirty="0" err="1"/>
              <a:t>Detelich</a:t>
            </a:r>
            <a:r>
              <a:rPr lang="en-US" dirty="0"/>
              <a:t>, CPS Energy </a:t>
            </a:r>
          </a:p>
          <a:p>
            <a:endParaRPr lang="en-US" dirty="0"/>
          </a:p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has postponed the CRR MUI upgrade project go-live date. </a:t>
            </a:r>
          </a:p>
          <a:p>
            <a:pPr lvl="1"/>
            <a:r>
              <a:rPr lang="en-US" dirty="0"/>
              <a:t>ERCOT will give the market at least 30 days notice of the new go live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Day Ahead Process</a:t>
            </a:r>
          </a:p>
          <a:p>
            <a:pPr lvl="1"/>
            <a:r>
              <a:rPr lang="en-US" dirty="0"/>
              <a:t>ERCOT gave a presentation on the  Day ahead timeline and the Operational Next-Day Study </a:t>
            </a:r>
          </a:p>
          <a:p>
            <a:pPr lvl="1"/>
            <a:r>
              <a:rPr lang="en-US" dirty="0"/>
              <a:t>CMWG will work with ERCOT to </a:t>
            </a:r>
            <a:r>
              <a:rPr lang="en-US"/>
              <a:t>further discuss </a:t>
            </a:r>
            <a:r>
              <a:rPr lang="en-US" dirty="0"/>
              <a:t>specific Operational Next-Day Studies and the ability to run the Operational Next-Day Study earlier in the day</a:t>
            </a:r>
          </a:p>
          <a:p>
            <a:endParaRPr lang="en-US" dirty="0"/>
          </a:p>
          <a:p>
            <a:r>
              <a:rPr lang="en-US" dirty="0"/>
              <a:t>ETT Outages on Certain CREZ 345 kV Transmission Lines</a:t>
            </a:r>
          </a:p>
          <a:p>
            <a:pPr lvl="1"/>
            <a:r>
              <a:rPr lang="en-US" dirty="0"/>
              <a:t>ETT gave an overview of the outages they have submitted and the need to update those outages based on the severity of the damage</a:t>
            </a:r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NPRR 837</a:t>
            </a:r>
          </a:p>
          <a:p>
            <a:pPr lvl="1"/>
            <a:r>
              <a:rPr lang="en-US" dirty="0"/>
              <a:t>CMWG discussions focused around the idea to include or remove participant funding</a:t>
            </a:r>
          </a:p>
          <a:p>
            <a:pPr lvl="1"/>
            <a:endParaRPr lang="en-US" dirty="0"/>
          </a:p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2018 Meetings are scheduled in conjunction with QMWG</a:t>
            </a:r>
          </a:p>
          <a:p>
            <a:pPr lvl="1"/>
            <a:r>
              <a:rPr lang="en-US" dirty="0"/>
              <a:t>February  12, 2018</a:t>
            </a:r>
          </a:p>
          <a:p>
            <a:pPr lvl="1"/>
            <a:r>
              <a:rPr lang="en-US" dirty="0"/>
              <a:t>March 19,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2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162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</cp:lastModifiedBy>
  <cp:revision>43</cp:revision>
  <cp:lastPrinted>2018-01-09T20:19:12Z</cp:lastPrinted>
  <dcterms:created xsi:type="dcterms:W3CDTF">2017-04-04T23:56:13Z</dcterms:created>
  <dcterms:modified xsi:type="dcterms:W3CDTF">2018-01-09T20:35:17Z</dcterms:modified>
</cp:coreProperties>
</file>