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008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January 2018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December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December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12/17/17 </a:t>
            </a:r>
            <a:r>
              <a:rPr lang="en-US" sz="1600" dirty="0"/>
              <a:t>– Planned Maintenance (Site Failover – Retail Processing, </a:t>
            </a:r>
            <a:r>
              <a:rPr lang="en-US" sz="1600" dirty="0" err="1"/>
              <a:t>MarkeTrak</a:t>
            </a:r>
            <a:r>
              <a:rPr lang="en-US" sz="1600" dirty="0"/>
              <a:t>, </a:t>
            </a:r>
            <a:r>
              <a:rPr lang="en-US" sz="1600" dirty="0" err="1"/>
              <a:t>FindESIID</a:t>
            </a:r>
            <a:r>
              <a:rPr lang="en-US" sz="1600" dirty="0"/>
              <a:t>, </a:t>
            </a:r>
            <a:r>
              <a:rPr lang="en-US" sz="1600" dirty="0" err="1"/>
              <a:t>FindTransaction</a:t>
            </a:r>
            <a:r>
              <a:rPr lang="en-US" sz="1600" dirty="0"/>
              <a:t>)</a:t>
            </a:r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kern="0" dirty="0" smtClean="0">
              <a:solidFill>
                <a:srgbClr val="000000"/>
              </a:solidFill>
            </a:endParaRPr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January</a:t>
            </a:r>
            <a:r>
              <a:rPr lang="en-US" sz="1600" b="1" kern="0" dirty="0" smtClean="0">
                <a:solidFill>
                  <a:srgbClr val="000000"/>
                </a:solidFill>
              </a:rPr>
              <a:t> </a:t>
            </a:r>
            <a:r>
              <a:rPr lang="en-US" sz="1600" b="1" kern="0" dirty="0" smtClean="0">
                <a:solidFill>
                  <a:srgbClr val="000000"/>
                </a:solidFill>
              </a:rPr>
              <a:t>(date changes from last month’s RMS)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ERCOT </a:t>
            </a:r>
            <a:r>
              <a:rPr lang="en-US" sz="1600" dirty="0"/>
              <a:t>will be performing a technology refresh of the Retail Processing environment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Infrastructure upgrade, no functional change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01/12/18 </a:t>
            </a:r>
            <a:r>
              <a:rPr lang="en-US" sz="1600" dirty="0"/>
              <a:t>– Retail Market Test Environment (RMTE) upgraded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01/12/18 </a:t>
            </a:r>
            <a:r>
              <a:rPr lang="en-US" sz="1600" dirty="0"/>
              <a:t>– </a:t>
            </a:r>
            <a:r>
              <a:rPr lang="en-US" sz="1600" dirty="0" smtClean="0"/>
              <a:t>Date TBD </a:t>
            </a:r>
            <a:r>
              <a:rPr lang="en-US" sz="1600" dirty="0"/>
              <a:t>– RMTE testing window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Date TBD – </a:t>
            </a:r>
            <a:r>
              <a:rPr lang="en-US" sz="1600" dirty="0"/>
              <a:t>Production environment upgraded during Sunday maintenance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kern="0" dirty="0">
              <a:solidFill>
                <a:srgbClr val="000000"/>
              </a:solidFill>
            </a:endParaRPr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803523"/>
            <a:ext cx="8534400" cy="189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elements/1.1/"/>
    <ds:schemaRef ds:uri="http://schemas.microsoft.com/office/2006/metadata/properties"/>
    <ds:schemaRef ds:uri="c34af464-7aa1-4edd-9be4-83dffc1cb926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1021</TotalTime>
  <Words>113</Words>
  <Application>Microsoft Office PowerPoint</Application>
  <PresentationFormat>On-screen Show (4:3)</PresentationFormat>
  <Paragraphs>27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98</cp:revision>
  <cp:lastPrinted>2016-01-21T20:53:15Z</cp:lastPrinted>
  <dcterms:created xsi:type="dcterms:W3CDTF">2016-01-21T15:20:31Z</dcterms:created>
  <dcterms:modified xsi:type="dcterms:W3CDTF">2018-01-05T23:19:50Z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