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00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January 2018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12/17/17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/>
              <a:t>)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(date changes from last month’s RMS)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ERCOT </a:t>
            </a:r>
            <a:r>
              <a:rPr lang="en-US" sz="1600" dirty="0"/>
              <a:t>will be performing a technology refresh of the Retail Processing environment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Infrastructure upgrade, no functional change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01/12/18 </a:t>
            </a:r>
            <a:r>
              <a:rPr lang="en-US" sz="1600" dirty="0"/>
              <a:t>– Retail Market Test Environment (RMTE) upgraded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01/12/18 </a:t>
            </a:r>
            <a:r>
              <a:rPr lang="en-US" sz="1600" dirty="0"/>
              <a:t>– </a:t>
            </a:r>
            <a:r>
              <a:rPr lang="en-US" sz="1600" dirty="0" smtClean="0"/>
              <a:t>Date TBD </a:t>
            </a:r>
            <a:r>
              <a:rPr lang="en-US" sz="1600" dirty="0"/>
              <a:t>– RMTE testing window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Date TBD – </a:t>
            </a:r>
            <a:r>
              <a:rPr lang="en-US" sz="1600" dirty="0"/>
              <a:t>Production environment upgraded during Sunday maintenance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803523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elements/1.1/"/>
    <ds:schemaRef ds:uri="http://schemas.microsoft.com/office/2006/metadata/properties"/>
    <ds:schemaRef ds:uri="c34af464-7aa1-4edd-9be4-83dffc1cb926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</TotalTime>
  <Words>113</Words>
  <Application>Microsoft Office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98</cp:revision>
  <cp:lastPrinted>2016-01-21T20:53:15Z</cp:lastPrinted>
  <dcterms:created xsi:type="dcterms:W3CDTF">2016-01-21T15:20:31Z</dcterms:created>
  <dcterms:modified xsi:type="dcterms:W3CDTF">2018-01-05T23:19:50Z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