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1" r:id="rId7"/>
    <p:sldId id="267" r:id="rId8"/>
    <p:sldId id="268" r:id="rId9"/>
    <p:sldId id="272" r:id="rId10"/>
    <p:sldId id="279" r:id="rId11"/>
    <p:sldId id="269" r:id="rId12"/>
    <p:sldId id="276" r:id="rId13"/>
    <p:sldId id="283" r:id="rId14"/>
    <p:sldId id="278" r:id="rId15"/>
    <p:sldId id="273" r:id="rId16"/>
    <p:sldId id="270" r:id="rId17"/>
    <p:sldId id="280" r:id="rId18"/>
    <p:sldId id="274" r:id="rId19"/>
    <p:sldId id="28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s" initials="ps" lastIdx="1" clrIdx="0">
    <p:extLst>
      <p:ext uri="{19B8F6BF-5375-455C-9EA6-DF929625EA0E}">
        <p15:presenceInfo xmlns:p15="http://schemas.microsoft.com/office/powerpoint/2012/main" userId="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12" autoAdjust="0"/>
  </p:normalViewPr>
  <p:slideViewPr>
    <p:cSldViewPr showGuides="1">
      <p:cViewPr varScale="1">
        <p:scale>
          <a:sx n="63" d="100"/>
          <a:sy n="63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aggio\AppData\Local\Microsoft\Windows\Temporary%20Internet%20Files\Content.IE5\ANA41GLO\Hurricane_Harvey_Load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Requested%20Data\Hurricane%20Harvey%20analysis\10.%20LDF%20Accuracy\LDF%20performance%20during%20Harvey_0919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Market%20Presentations\2017\WMS\AS%20and%20Energy%20Prices%20Around%20Hurricane%20Ha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Market%20Presentations\2017\WMS\DAM%20AS%20and%20Energy%20Pric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maggio\AppData\Local\Microsoft\Windows\Temporary%20Internet%20Files\Content.Outlook\MSIBICAW\2017_08_LR_data_HARVEY_slt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aggio\AppData\Local\Microsoft\Windows\Temporary%20Internet%20Files\Content.Outlook\MSIBICAW\hurricane%20load%20loss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Requested%20Data\Hurricane%20Harvey%20analysis\17.%20Meter%20Reads\Graph%20Do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Requested%20Data\Hurricane%20Harvey%20analysis\5.%20DAM%20and%20RT%20Congestion%20Convergence\DAM_RT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Requested%20Data\Hurricane%20Harvey%20analysis\1.%20Overall%20Pricing%20-%20Energy,%20AS,%20Adders\Energy%20and%20AS%20prices%20_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Requested%20Data\Hurricane%20Harvey%20analysis\11.%20Load%20Forecast%20Accuracy%20and%20impacts\Harvey%20load%20forecast%20impact_with_min_max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ERCOT </a:t>
            </a:r>
            <a:r>
              <a:rPr lang="en-US" sz="1800" dirty="0" smtClean="0"/>
              <a:t>System-Wide </a:t>
            </a:r>
            <a:r>
              <a:rPr lang="en-US" sz="1800" dirty="0"/>
              <a:t>Demand during the Hurricane Relative to More Typical Demand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3"/>
          <c:tx>
            <c:strRef>
              <c:f>[Hurricane_Harvey_Load_Analysis.xlsx]Sheet3!$N$4</c:f>
              <c:strCache>
                <c:ptCount val="1"/>
                <c:pt idx="0">
                  <c:v>Delta: Preceeding Week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[Hurricane_Harvey_Load_Analysis.xlsx]Sheet3!$J$6:$J$2021</c:f>
              <c:numCache>
                <c:formatCode>h:mm\ AM/PM</c:formatCode>
                <c:ptCount val="2016"/>
                <c:pt idx="0">
                  <c:v>0</c:v>
                </c:pt>
                <c:pt idx="1">
                  <c:v>3.472222222222222E-3</c:v>
                </c:pt>
                <c:pt idx="2">
                  <c:v>6.9444444444444441E-3</c:v>
                </c:pt>
                <c:pt idx="3">
                  <c:v>1.0416666666666666E-2</c:v>
                </c:pt>
                <c:pt idx="4">
                  <c:v>1.3888888888888888E-2</c:v>
                </c:pt>
                <c:pt idx="5">
                  <c:v>1.7361111111111112E-2</c:v>
                </c:pt>
                <c:pt idx="6">
                  <c:v>2.0833333333333332E-2</c:v>
                </c:pt>
                <c:pt idx="7">
                  <c:v>2.4305555555555556E-2</c:v>
                </c:pt>
                <c:pt idx="8">
                  <c:v>2.7777777777777776E-2</c:v>
                </c:pt>
                <c:pt idx="9">
                  <c:v>3.125E-2</c:v>
                </c:pt>
                <c:pt idx="10">
                  <c:v>3.4722222222222224E-2</c:v>
                </c:pt>
                <c:pt idx="11">
                  <c:v>3.8194444444444441E-2</c:v>
                </c:pt>
                <c:pt idx="12">
                  <c:v>4.1666666666666664E-2</c:v>
                </c:pt>
                <c:pt idx="13">
                  <c:v>4.5138888888888888E-2</c:v>
                </c:pt>
                <c:pt idx="14">
                  <c:v>4.8611111111111112E-2</c:v>
                </c:pt>
                <c:pt idx="15">
                  <c:v>5.2083333333333336E-2</c:v>
                </c:pt>
                <c:pt idx="16">
                  <c:v>5.5555555555555552E-2</c:v>
                </c:pt>
                <c:pt idx="17">
                  <c:v>5.9027777777777783E-2</c:v>
                </c:pt>
                <c:pt idx="18">
                  <c:v>6.25E-2</c:v>
                </c:pt>
                <c:pt idx="19">
                  <c:v>6.5972222222222224E-2</c:v>
                </c:pt>
                <c:pt idx="20">
                  <c:v>6.9444444444444434E-2</c:v>
                </c:pt>
                <c:pt idx="21">
                  <c:v>7.2916666666666671E-2</c:v>
                </c:pt>
                <c:pt idx="22">
                  <c:v>7.6388888888888895E-2</c:v>
                </c:pt>
                <c:pt idx="23">
                  <c:v>7.9861111111111105E-2</c:v>
                </c:pt>
                <c:pt idx="24">
                  <c:v>8.3333333333333329E-2</c:v>
                </c:pt>
                <c:pt idx="25">
                  <c:v>8.6805555555555566E-2</c:v>
                </c:pt>
                <c:pt idx="26">
                  <c:v>9.0277777777777776E-2</c:v>
                </c:pt>
                <c:pt idx="27">
                  <c:v>9.375E-2</c:v>
                </c:pt>
                <c:pt idx="28">
                  <c:v>9.7222222222222224E-2</c:v>
                </c:pt>
                <c:pt idx="29">
                  <c:v>0.10069444444444443</c:v>
                </c:pt>
                <c:pt idx="30">
                  <c:v>0.10416666666666667</c:v>
                </c:pt>
                <c:pt idx="31">
                  <c:v>0.1076388888888889</c:v>
                </c:pt>
                <c:pt idx="32">
                  <c:v>0.1111111111111111</c:v>
                </c:pt>
                <c:pt idx="33">
                  <c:v>0.11458333333333333</c:v>
                </c:pt>
                <c:pt idx="34">
                  <c:v>0.11805555555555557</c:v>
                </c:pt>
                <c:pt idx="35">
                  <c:v>0.12152777777777778</c:v>
                </c:pt>
                <c:pt idx="36">
                  <c:v>0.125</c:v>
                </c:pt>
                <c:pt idx="37">
                  <c:v>0.12847222222222224</c:v>
                </c:pt>
                <c:pt idx="38">
                  <c:v>0.13194444444444445</c:v>
                </c:pt>
                <c:pt idx="39">
                  <c:v>0.13541666666666666</c:v>
                </c:pt>
                <c:pt idx="40">
                  <c:v>0.1388888888888889</c:v>
                </c:pt>
                <c:pt idx="41">
                  <c:v>0.1423611111111111</c:v>
                </c:pt>
                <c:pt idx="42">
                  <c:v>0.14583333333333334</c:v>
                </c:pt>
                <c:pt idx="43">
                  <c:v>0.14930555555555555</c:v>
                </c:pt>
                <c:pt idx="44">
                  <c:v>0.15277777777777776</c:v>
                </c:pt>
                <c:pt idx="45">
                  <c:v>0.15625</c:v>
                </c:pt>
                <c:pt idx="46">
                  <c:v>0.15972222222222224</c:v>
                </c:pt>
                <c:pt idx="47">
                  <c:v>0.16319444444444445</c:v>
                </c:pt>
                <c:pt idx="48">
                  <c:v>0.16666666666666666</c:v>
                </c:pt>
                <c:pt idx="49">
                  <c:v>0.17013888888888887</c:v>
                </c:pt>
                <c:pt idx="50">
                  <c:v>0.17361111111111113</c:v>
                </c:pt>
                <c:pt idx="51">
                  <c:v>0.17708333333333334</c:v>
                </c:pt>
                <c:pt idx="52">
                  <c:v>0.18055555555555555</c:v>
                </c:pt>
                <c:pt idx="53">
                  <c:v>0.18402777777777779</c:v>
                </c:pt>
                <c:pt idx="54">
                  <c:v>0.1875</c:v>
                </c:pt>
                <c:pt idx="55">
                  <c:v>0.19097222222222221</c:v>
                </c:pt>
                <c:pt idx="56">
                  <c:v>0.19444444444444445</c:v>
                </c:pt>
                <c:pt idx="57">
                  <c:v>0.19791666666666666</c:v>
                </c:pt>
                <c:pt idx="58">
                  <c:v>0.20138888888888887</c:v>
                </c:pt>
                <c:pt idx="59">
                  <c:v>0.20486111111111113</c:v>
                </c:pt>
                <c:pt idx="60">
                  <c:v>0.20833333333333334</c:v>
                </c:pt>
                <c:pt idx="61">
                  <c:v>0.21180555555555555</c:v>
                </c:pt>
                <c:pt idx="62">
                  <c:v>0.21527777777777779</c:v>
                </c:pt>
                <c:pt idx="63">
                  <c:v>0.21875</c:v>
                </c:pt>
                <c:pt idx="64">
                  <c:v>0.22222222222222221</c:v>
                </c:pt>
                <c:pt idx="65">
                  <c:v>0.22569444444444445</c:v>
                </c:pt>
                <c:pt idx="66">
                  <c:v>0.22916666666666666</c:v>
                </c:pt>
                <c:pt idx="67">
                  <c:v>0.23263888888888887</c:v>
                </c:pt>
                <c:pt idx="68">
                  <c:v>0.23611111111111113</c:v>
                </c:pt>
                <c:pt idx="69">
                  <c:v>0.23958333333333334</c:v>
                </c:pt>
                <c:pt idx="70">
                  <c:v>0.24305555555555555</c:v>
                </c:pt>
                <c:pt idx="71">
                  <c:v>0.24652777777777779</c:v>
                </c:pt>
                <c:pt idx="72">
                  <c:v>0.25</c:v>
                </c:pt>
                <c:pt idx="73">
                  <c:v>0.25347222222222221</c:v>
                </c:pt>
                <c:pt idx="74">
                  <c:v>0.25694444444444448</c:v>
                </c:pt>
                <c:pt idx="75">
                  <c:v>0.26041666666666669</c:v>
                </c:pt>
                <c:pt idx="76">
                  <c:v>0.2638888888888889</c:v>
                </c:pt>
                <c:pt idx="77">
                  <c:v>0.2673611111111111</c:v>
                </c:pt>
                <c:pt idx="78">
                  <c:v>0.27083333333333331</c:v>
                </c:pt>
                <c:pt idx="79">
                  <c:v>0.27430555555555552</c:v>
                </c:pt>
                <c:pt idx="80">
                  <c:v>0.27777777777777779</c:v>
                </c:pt>
                <c:pt idx="81">
                  <c:v>0.28125</c:v>
                </c:pt>
                <c:pt idx="82">
                  <c:v>0.28472222222222221</c:v>
                </c:pt>
                <c:pt idx="83">
                  <c:v>0.28819444444444448</c:v>
                </c:pt>
                <c:pt idx="84">
                  <c:v>0.29166666666666669</c:v>
                </c:pt>
                <c:pt idx="85">
                  <c:v>0.2951388888888889</c:v>
                </c:pt>
                <c:pt idx="86">
                  <c:v>0.2986111111111111</c:v>
                </c:pt>
                <c:pt idx="87">
                  <c:v>0.30208333333333331</c:v>
                </c:pt>
                <c:pt idx="88">
                  <c:v>0.30555555555555552</c:v>
                </c:pt>
                <c:pt idx="89">
                  <c:v>0.30902777777777779</c:v>
                </c:pt>
                <c:pt idx="90">
                  <c:v>0.3125</c:v>
                </c:pt>
                <c:pt idx="91">
                  <c:v>0.31597222222222221</c:v>
                </c:pt>
                <c:pt idx="92">
                  <c:v>0.31944444444444448</c:v>
                </c:pt>
                <c:pt idx="93">
                  <c:v>0.32291666666666669</c:v>
                </c:pt>
                <c:pt idx="94">
                  <c:v>0.3263888888888889</c:v>
                </c:pt>
                <c:pt idx="95">
                  <c:v>0.3298611111111111</c:v>
                </c:pt>
                <c:pt idx="96">
                  <c:v>0.33333333333333331</c:v>
                </c:pt>
                <c:pt idx="97">
                  <c:v>0.33680555555555558</c:v>
                </c:pt>
                <c:pt idx="98">
                  <c:v>0.34027777777777773</c:v>
                </c:pt>
                <c:pt idx="99">
                  <c:v>0.34375</c:v>
                </c:pt>
                <c:pt idx="100">
                  <c:v>0.34722222222222227</c:v>
                </c:pt>
                <c:pt idx="101">
                  <c:v>0.35069444444444442</c:v>
                </c:pt>
                <c:pt idx="102">
                  <c:v>0.35416666666666669</c:v>
                </c:pt>
                <c:pt idx="103">
                  <c:v>0.3576388888888889</c:v>
                </c:pt>
                <c:pt idx="104">
                  <c:v>0.3611111111111111</c:v>
                </c:pt>
                <c:pt idx="105">
                  <c:v>0.36458333333333331</c:v>
                </c:pt>
                <c:pt idx="106">
                  <c:v>0.36805555555555558</c:v>
                </c:pt>
                <c:pt idx="107">
                  <c:v>0.37152777777777773</c:v>
                </c:pt>
                <c:pt idx="108">
                  <c:v>0.375</c:v>
                </c:pt>
                <c:pt idx="109">
                  <c:v>0.37847222222222227</c:v>
                </c:pt>
                <c:pt idx="110">
                  <c:v>0.38194444444444442</c:v>
                </c:pt>
                <c:pt idx="111">
                  <c:v>0.38541666666666669</c:v>
                </c:pt>
                <c:pt idx="112">
                  <c:v>0.3888888888888889</c:v>
                </c:pt>
                <c:pt idx="113">
                  <c:v>0.3923611111111111</c:v>
                </c:pt>
                <c:pt idx="114">
                  <c:v>0.39583333333333331</c:v>
                </c:pt>
                <c:pt idx="115">
                  <c:v>0.39930555555555558</c:v>
                </c:pt>
                <c:pt idx="116">
                  <c:v>0.40277777777777773</c:v>
                </c:pt>
                <c:pt idx="117">
                  <c:v>0.40625</c:v>
                </c:pt>
                <c:pt idx="118">
                  <c:v>0.40972222222222227</c:v>
                </c:pt>
                <c:pt idx="119">
                  <c:v>0.41319444444444442</c:v>
                </c:pt>
                <c:pt idx="120">
                  <c:v>0.41666666666666669</c:v>
                </c:pt>
                <c:pt idx="121">
                  <c:v>0.4201388888888889</c:v>
                </c:pt>
                <c:pt idx="122">
                  <c:v>0.4236111111111111</c:v>
                </c:pt>
                <c:pt idx="123">
                  <c:v>0.42708333333333331</c:v>
                </c:pt>
                <c:pt idx="124">
                  <c:v>0.43055555555555558</c:v>
                </c:pt>
                <c:pt idx="125">
                  <c:v>0.43402777777777773</c:v>
                </c:pt>
                <c:pt idx="126">
                  <c:v>0.4375</c:v>
                </c:pt>
                <c:pt idx="127">
                  <c:v>0.44097222222222227</c:v>
                </c:pt>
                <c:pt idx="128">
                  <c:v>0.44444444444444442</c:v>
                </c:pt>
                <c:pt idx="129">
                  <c:v>0.44791666666666669</c:v>
                </c:pt>
                <c:pt idx="130">
                  <c:v>0.4513888888888889</c:v>
                </c:pt>
                <c:pt idx="131">
                  <c:v>0.4548611111111111</c:v>
                </c:pt>
                <c:pt idx="132">
                  <c:v>0.45833333333333331</c:v>
                </c:pt>
                <c:pt idx="133">
                  <c:v>0.46180555555555558</c:v>
                </c:pt>
                <c:pt idx="134">
                  <c:v>0.46527777777777773</c:v>
                </c:pt>
                <c:pt idx="135">
                  <c:v>0.46875</c:v>
                </c:pt>
                <c:pt idx="136">
                  <c:v>0.47222222222222227</c:v>
                </c:pt>
                <c:pt idx="137">
                  <c:v>0.47569444444444442</c:v>
                </c:pt>
                <c:pt idx="138">
                  <c:v>0.47916666666666669</c:v>
                </c:pt>
                <c:pt idx="139">
                  <c:v>0.4826388888888889</c:v>
                </c:pt>
                <c:pt idx="140">
                  <c:v>0.4861111111111111</c:v>
                </c:pt>
                <c:pt idx="141">
                  <c:v>0.48958333333333331</c:v>
                </c:pt>
                <c:pt idx="142">
                  <c:v>0.49305555555555558</c:v>
                </c:pt>
                <c:pt idx="143">
                  <c:v>0.49652777777777773</c:v>
                </c:pt>
                <c:pt idx="144">
                  <c:v>0.5</c:v>
                </c:pt>
                <c:pt idx="145">
                  <c:v>0.50347222222222221</c:v>
                </c:pt>
                <c:pt idx="146">
                  <c:v>0.50694444444444442</c:v>
                </c:pt>
                <c:pt idx="147">
                  <c:v>0.51041666666666663</c:v>
                </c:pt>
                <c:pt idx="148">
                  <c:v>0.51388888888888895</c:v>
                </c:pt>
                <c:pt idx="149">
                  <c:v>0.51736111111111105</c:v>
                </c:pt>
                <c:pt idx="150">
                  <c:v>0.52083333333333337</c:v>
                </c:pt>
                <c:pt idx="151">
                  <c:v>0.52430555555555558</c:v>
                </c:pt>
                <c:pt idx="152">
                  <c:v>0.52777777777777779</c:v>
                </c:pt>
                <c:pt idx="153">
                  <c:v>0.53125</c:v>
                </c:pt>
                <c:pt idx="154">
                  <c:v>0.53472222222222221</c:v>
                </c:pt>
                <c:pt idx="155">
                  <c:v>0.53819444444444442</c:v>
                </c:pt>
                <c:pt idx="156">
                  <c:v>0.54166666666666663</c:v>
                </c:pt>
                <c:pt idx="157">
                  <c:v>0.54513888888888895</c:v>
                </c:pt>
                <c:pt idx="158">
                  <c:v>0.54861111111111105</c:v>
                </c:pt>
                <c:pt idx="159">
                  <c:v>0.55208333333333337</c:v>
                </c:pt>
                <c:pt idx="160">
                  <c:v>0.55555555555555558</c:v>
                </c:pt>
                <c:pt idx="161">
                  <c:v>0.55902777777777779</c:v>
                </c:pt>
                <c:pt idx="162">
                  <c:v>0.5625</c:v>
                </c:pt>
                <c:pt idx="163">
                  <c:v>0.56597222222222221</c:v>
                </c:pt>
                <c:pt idx="164">
                  <c:v>0.56944444444444442</c:v>
                </c:pt>
                <c:pt idx="165">
                  <c:v>0.57291666666666663</c:v>
                </c:pt>
                <c:pt idx="166">
                  <c:v>0.57638888888888895</c:v>
                </c:pt>
                <c:pt idx="167">
                  <c:v>0.57986111111111105</c:v>
                </c:pt>
                <c:pt idx="168">
                  <c:v>0.58333333333333337</c:v>
                </c:pt>
                <c:pt idx="169">
                  <c:v>0.58680555555555558</c:v>
                </c:pt>
                <c:pt idx="170">
                  <c:v>0.59027777777777779</c:v>
                </c:pt>
                <c:pt idx="171">
                  <c:v>0.59375</c:v>
                </c:pt>
                <c:pt idx="172">
                  <c:v>0.59722222222222221</c:v>
                </c:pt>
                <c:pt idx="173">
                  <c:v>0.60069444444444442</c:v>
                </c:pt>
                <c:pt idx="174">
                  <c:v>0.60416666666666663</c:v>
                </c:pt>
                <c:pt idx="175">
                  <c:v>0.60763888888888895</c:v>
                </c:pt>
                <c:pt idx="176">
                  <c:v>0.61111111111111105</c:v>
                </c:pt>
                <c:pt idx="177">
                  <c:v>0.61458333333333337</c:v>
                </c:pt>
                <c:pt idx="178">
                  <c:v>0.61805555555555558</c:v>
                </c:pt>
                <c:pt idx="179">
                  <c:v>0.62152777777777779</c:v>
                </c:pt>
                <c:pt idx="180">
                  <c:v>0.625</c:v>
                </c:pt>
                <c:pt idx="181">
                  <c:v>0.62847222222222221</c:v>
                </c:pt>
                <c:pt idx="182">
                  <c:v>0.63194444444444442</c:v>
                </c:pt>
                <c:pt idx="183">
                  <c:v>0.63541666666666663</c:v>
                </c:pt>
                <c:pt idx="184">
                  <c:v>0.63888888888888895</c:v>
                </c:pt>
                <c:pt idx="185">
                  <c:v>0.64236111111111105</c:v>
                </c:pt>
                <c:pt idx="186">
                  <c:v>0.64583333333333337</c:v>
                </c:pt>
                <c:pt idx="187">
                  <c:v>0.64930555555555558</c:v>
                </c:pt>
                <c:pt idx="188">
                  <c:v>0.65277777777777779</c:v>
                </c:pt>
                <c:pt idx="189">
                  <c:v>0.65625</c:v>
                </c:pt>
                <c:pt idx="190">
                  <c:v>0.65972222222222221</c:v>
                </c:pt>
                <c:pt idx="191">
                  <c:v>0.66319444444444442</c:v>
                </c:pt>
                <c:pt idx="192">
                  <c:v>0.66666666666666663</c:v>
                </c:pt>
                <c:pt idx="193">
                  <c:v>0.67013888888888884</c:v>
                </c:pt>
                <c:pt idx="194">
                  <c:v>0.67361111111111116</c:v>
                </c:pt>
                <c:pt idx="195">
                  <c:v>0.67708333333333337</c:v>
                </c:pt>
                <c:pt idx="196">
                  <c:v>0.68055555555555547</c:v>
                </c:pt>
                <c:pt idx="197">
                  <c:v>0.68402777777777779</c:v>
                </c:pt>
                <c:pt idx="198">
                  <c:v>0.6875</c:v>
                </c:pt>
                <c:pt idx="199">
                  <c:v>0.69097222222222221</c:v>
                </c:pt>
                <c:pt idx="200">
                  <c:v>0.69444444444444453</c:v>
                </c:pt>
                <c:pt idx="201">
                  <c:v>0.69791666666666663</c:v>
                </c:pt>
                <c:pt idx="202">
                  <c:v>0.70138888888888884</c:v>
                </c:pt>
                <c:pt idx="203">
                  <c:v>0.70486111111111116</c:v>
                </c:pt>
                <c:pt idx="204">
                  <c:v>0.70833333333333337</c:v>
                </c:pt>
                <c:pt idx="205">
                  <c:v>0.71180555555555547</c:v>
                </c:pt>
                <c:pt idx="206">
                  <c:v>0.71527777777777779</c:v>
                </c:pt>
                <c:pt idx="207">
                  <c:v>0.71875</c:v>
                </c:pt>
                <c:pt idx="208">
                  <c:v>0.72222222222222221</c:v>
                </c:pt>
                <c:pt idx="209">
                  <c:v>0.72569444444444453</c:v>
                </c:pt>
                <c:pt idx="210">
                  <c:v>0.72916666666666663</c:v>
                </c:pt>
                <c:pt idx="211">
                  <c:v>0.73263888888888884</c:v>
                </c:pt>
                <c:pt idx="212">
                  <c:v>0.73611111111111116</c:v>
                </c:pt>
                <c:pt idx="213">
                  <c:v>0.73958333333333337</c:v>
                </c:pt>
                <c:pt idx="214">
                  <c:v>0.74305555555555547</c:v>
                </c:pt>
                <c:pt idx="215">
                  <c:v>0.74652777777777779</c:v>
                </c:pt>
                <c:pt idx="216">
                  <c:v>0.75</c:v>
                </c:pt>
                <c:pt idx="217">
                  <c:v>0.75347222222222221</c:v>
                </c:pt>
                <c:pt idx="218">
                  <c:v>0.75694444444444453</c:v>
                </c:pt>
                <c:pt idx="219">
                  <c:v>0.76041666666666663</c:v>
                </c:pt>
                <c:pt idx="220">
                  <c:v>0.76388888888888884</c:v>
                </c:pt>
                <c:pt idx="221">
                  <c:v>0.76736111111111116</c:v>
                </c:pt>
                <c:pt idx="222">
                  <c:v>0.77083333333333337</c:v>
                </c:pt>
                <c:pt idx="223">
                  <c:v>0.77430555555555547</c:v>
                </c:pt>
                <c:pt idx="224">
                  <c:v>0.77777777777777779</c:v>
                </c:pt>
                <c:pt idx="225">
                  <c:v>0.78125</c:v>
                </c:pt>
                <c:pt idx="226">
                  <c:v>0.78472222222222221</c:v>
                </c:pt>
                <c:pt idx="227">
                  <c:v>0.78819444444444453</c:v>
                </c:pt>
                <c:pt idx="228">
                  <c:v>0.79166666666666663</c:v>
                </c:pt>
                <c:pt idx="229">
                  <c:v>0.79513888888888884</c:v>
                </c:pt>
                <c:pt idx="230">
                  <c:v>0.79861111111111116</c:v>
                </c:pt>
                <c:pt idx="231">
                  <c:v>0.80208333333333337</c:v>
                </c:pt>
                <c:pt idx="232">
                  <c:v>0.80555555555555547</c:v>
                </c:pt>
                <c:pt idx="233">
                  <c:v>0.80902777777777779</c:v>
                </c:pt>
                <c:pt idx="234">
                  <c:v>0.8125</c:v>
                </c:pt>
                <c:pt idx="235">
                  <c:v>0.81597222222222221</c:v>
                </c:pt>
                <c:pt idx="236">
                  <c:v>0.81944444444444453</c:v>
                </c:pt>
                <c:pt idx="237">
                  <c:v>0.82291666666666663</c:v>
                </c:pt>
                <c:pt idx="238">
                  <c:v>0.82638888888888884</c:v>
                </c:pt>
                <c:pt idx="239">
                  <c:v>0.82986111111111116</c:v>
                </c:pt>
                <c:pt idx="240">
                  <c:v>0.83333333333333337</c:v>
                </c:pt>
                <c:pt idx="241">
                  <c:v>0.83680555555555547</c:v>
                </c:pt>
                <c:pt idx="242">
                  <c:v>0.84027777777777779</c:v>
                </c:pt>
                <c:pt idx="243">
                  <c:v>0.84375</c:v>
                </c:pt>
                <c:pt idx="244">
                  <c:v>0.84722222222222221</c:v>
                </c:pt>
                <c:pt idx="245">
                  <c:v>0.85069444444444453</c:v>
                </c:pt>
                <c:pt idx="246">
                  <c:v>0.85416666666666663</c:v>
                </c:pt>
                <c:pt idx="247">
                  <c:v>0.85763888888888884</c:v>
                </c:pt>
                <c:pt idx="248">
                  <c:v>0.86111111111111116</c:v>
                </c:pt>
                <c:pt idx="249">
                  <c:v>0.86458333333333337</c:v>
                </c:pt>
                <c:pt idx="250">
                  <c:v>0.86805555555555547</c:v>
                </c:pt>
                <c:pt idx="251">
                  <c:v>0.87152777777777779</c:v>
                </c:pt>
                <c:pt idx="252">
                  <c:v>0.875</c:v>
                </c:pt>
                <c:pt idx="253">
                  <c:v>0.87847222222222221</c:v>
                </c:pt>
                <c:pt idx="254">
                  <c:v>0.88194444444444453</c:v>
                </c:pt>
                <c:pt idx="255">
                  <c:v>0.88541666666666663</c:v>
                </c:pt>
                <c:pt idx="256">
                  <c:v>0.88888888888888884</c:v>
                </c:pt>
                <c:pt idx="257">
                  <c:v>0.89236111111111116</c:v>
                </c:pt>
                <c:pt idx="258">
                  <c:v>0.89583333333333337</c:v>
                </c:pt>
                <c:pt idx="259">
                  <c:v>0.89930555555555547</c:v>
                </c:pt>
                <c:pt idx="260">
                  <c:v>0.90277777777777779</c:v>
                </c:pt>
                <c:pt idx="261">
                  <c:v>0.90625</c:v>
                </c:pt>
                <c:pt idx="262">
                  <c:v>0.90972222222222221</c:v>
                </c:pt>
                <c:pt idx="263">
                  <c:v>0.91319444444444453</c:v>
                </c:pt>
                <c:pt idx="264">
                  <c:v>0.91666666666666663</c:v>
                </c:pt>
                <c:pt idx="265">
                  <c:v>0.92013888888888884</c:v>
                </c:pt>
                <c:pt idx="266">
                  <c:v>0.92361111111111116</c:v>
                </c:pt>
                <c:pt idx="267">
                  <c:v>0.92708333333333337</c:v>
                </c:pt>
                <c:pt idx="268">
                  <c:v>0.93055555555555547</c:v>
                </c:pt>
                <c:pt idx="269">
                  <c:v>0.93402777777777779</c:v>
                </c:pt>
                <c:pt idx="270">
                  <c:v>0.9375</c:v>
                </c:pt>
                <c:pt idx="271">
                  <c:v>0.94097222222222221</c:v>
                </c:pt>
                <c:pt idx="272">
                  <c:v>0.94444444444444453</c:v>
                </c:pt>
                <c:pt idx="273">
                  <c:v>0.94791666666666663</c:v>
                </c:pt>
                <c:pt idx="274">
                  <c:v>0.95138888888888884</c:v>
                </c:pt>
                <c:pt idx="275">
                  <c:v>0.95486111111111116</c:v>
                </c:pt>
                <c:pt idx="276">
                  <c:v>0.95833333333333337</c:v>
                </c:pt>
                <c:pt idx="277">
                  <c:v>0.96180555555555547</c:v>
                </c:pt>
                <c:pt idx="278">
                  <c:v>0.96527777777777779</c:v>
                </c:pt>
                <c:pt idx="279">
                  <c:v>0.96875</c:v>
                </c:pt>
                <c:pt idx="280">
                  <c:v>0.97222222222222221</c:v>
                </c:pt>
                <c:pt idx="281">
                  <c:v>0.97569444444444453</c:v>
                </c:pt>
                <c:pt idx="282">
                  <c:v>0.97916666666666663</c:v>
                </c:pt>
                <c:pt idx="283">
                  <c:v>0.98263888888888884</c:v>
                </c:pt>
                <c:pt idx="284">
                  <c:v>0.98611111111111116</c:v>
                </c:pt>
                <c:pt idx="285">
                  <c:v>0.98958333333333337</c:v>
                </c:pt>
                <c:pt idx="286">
                  <c:v>0.99305555555555547</c:v>
                </c:pt>
                <c:pt idx="287">
                  <c:v>0.99652777777777779</c:v>
                </c:pt>
                <c:pt idx="288">
                  <c:v>0</c:v>
                </c:pt>
                <c:pt idx="289">
                  <c:v>3.472222222222222E-3</c:v>
                </c:pt>
                <c:pt idx="290">
                  <c:v>6.9444444444444441E-3</c:v>
                </c:pt>
                <c:pt idx="291">
                  <c:v>1.0416666666666666E-2</c:v>
                </c:pt>
                <c:pt idx="292">
                  <c:v>1.3888888888888888E-2</c:v>
                </c:pt>
                <c:pt idx="293">
                  <c:v>1.7361111111111112E-2</c:v>
                </c:pt>
                <c:pt idx="294">
                  <c:v>2.0833333333333332E-2</c:v>
                </c:pt>
                <c:pt idx="295">
                  <c:v>2.4305555555555556E-2</c:v>
                </c:pt>
                <c:pt idx="296">
                  <c:v>2.7777777777777776E-2</c:v>
                </c:pt>
                <c:pt idx="297">
                  <c:v>3.125E-2</c:v>
                </c:pt>
                <c:pt idx="298">
                  <c:v>3.4722222222222224E-2</c:v>
                </c:pt>
                <c:pt idx="299">
                  <c:v>3.8194444444444441E-2</c:v>
                </c:pt>
                <c:pt idx="300">
                  <c:v>4.1666666666666664E-2</c:v>
                </c:pt>
                <c:pt idx="301">
                  <c:v>4.5138888888888888E-2</c:v>
                </c:pt>
                <c:pt idx="302">
                  <c:v>4.8611111111111112E-2</c:v>
                </c:pt>
                <c:pt idx="303">
                  <c:v>5.2083333333333336E-2</c:v>
                </c:pt>
                <c:pt idx="304">
                  <c:v>5.5555555555555552E-2</c:v>
                </c:pt>
                <c:pt idx="305">
                  <c:v>5.9027777777777783E-2</c:v>
                </c:pt>
                <c:pt idx="306">
                  <c:v>6.25E-2</c:v>
                </c:pt>
                <c:pt idx="307">
                  <c:v>6.5972222222222224E-2</c:v>
                </c:pt>
                <c:pt idx="308">
                  <c:v>6.9444444444444434E-2</c:v>
                </c:pt>
                <c:pt idx="309">
                  <c:v>7.2916666666666671E-2</c:v>
                </c:pt>
                <c:pt idx="310">
                  <c:v>7.6388888888888895E-2</c:v>
                </c:pt>
                <c:pt idx="311">
                  <c:v>7.9861111111111105E-2</c:v>
                </c:pt>
                <c:pt idx="312">
                  <c:v>8.3333333333333329E-2</c:v>
                </c:pt>
                <c:pt idx="313">
                  <c:v>8.6805555555555566E-2</c:v>
                </c:pt>
                <c:pt idx="314">
                  <c:v>9.0277777777777776E-2</c:v>
                </c:pt>
                <c:pt idx="315">
                  <c:v>9.375E-2</c:v>
                </c:pt>
                <c:pt idx="316">
                  <c:v>9.7222222222222224E-2</c:v>
                </c:pt>
                <c:pt idx="317">
                  <c:v>0.10069444444444443</c:v>
                </c:pt>
                <c:pt idx="318">
                  <c:v>0.10416666666666667</c:v>
                </c:pt>
                <c:pt idx="319">
                  <c:v>0.1076388888888889</c:v>
                </c:pt>
                <c:pt idx="320">
                  <c:v>0.1111111111111111</c:v>
                </c:pt>
                <c:pt idx="321">
                  <c:v>0.11458333333333333</c:v>
                </c:pt>
                <c:pt idx="322">
                  <c:v>0.11805555555555557</c:v>
                </c:pt>
                <c:pt idx="323">
                  <c:v>0.12152777777777778</c:v>
                </c:pt>
                <c:pt idx="324">
                  <c:v>0.125</c:v>
                </c:pt>
                <c:pt idx="325">
                  <c:v>0.12847222222222224</c:v>
                </c:pt>
                <c:pt idx="326">
                  <c:v>0.13194444444444445</c:v>
                </c:pt>
                <c:pt idx="327">
                  <c:v>0.13541666666666666</c:v>
                </c:pt>
                <c:pt idx="328">
                  <c:v>0.1388888888888889</c:v>
                </c:pt>
                <c:pt idx="329">
                  <c:v>0.1423611111111111</c:v>
                </c:pt>
                <c:pt idx="330">
                  <c:v>0.14583333333333334</c:v>
                </c:pt>
                <c:pt idx="331">
                  <c:v>0.14930555555555555</c:v>
                </c:pt>
                <c:pt idx="332">
                  <c:v>0.15277777777777776</c:v>
                </c:pt>
                <c:pt idx="333">
                  <c:v>0.15625</c:v>
                </c:pt>
                <c:pt idx="334">
                  <c:v>0.15972222222222224</c:v>
                </c:pt>
                <c:pt idx="335">
                  <c:v>0.16319444444444445</c:v>
                </c:pt>
                <c:pt idx="336">
                  <c:v>0.16666666666666666</c:v>
                </c:pt>
                <c:pt idx="337">
                  <c:v>0.17013888888888887</c:v>
                </c:pt>
                <c:pt idx="338">
                  <c:v>0.17361111111111113</c:v>
                </c:pt>
                <c:pt idx="339">
                  <c:v>0.17708333333333334</c:v>
                </c:pt>
                <c:pt idx="340">
                  <c:v>0.18055555555555555</c:v>
                </c:pt>
                <c:pt idx="341">
                  <c:v>0.18402777777777779</c:v>
                </c:pt>
                <c:pt idx="342">
                  <c:v>0.1875</c:v>
                </c:pt>
                <c:pt idx="343">
                  <c:v>0.19097222222222221</c:v>
                </c:pt>
                <c:pt idx="344">
                  <c:v>0.19444444444444445</c:v>
                </c:pt>
                <c:pt idx="345">
                  <c:v>0.19791666666666666</c:v>
                </c:pt>
                <c:pt idx="346">
                  <c:v>0.20138888888888887</c:v>
                </c:pt>
                <c:pt idx="347">
                  <c:v>0.20486111111111113</c:v>
                </c:pt>
                <c:pt idx="348">
                  <c:v>0.20833333333333334</c:v>
                </c:pt>
                <c:pt idx="349">
                  <c:v>0.21180555555555555</c:v>
                </c:pt>
                <c:pt idx="350">
                  <c:v>0.21527777777777779</c:v>
                </c:pt>
                <c:pt idx="351">
                  <c:v>0.21875</c:v>
                </c:pt>
                <c:pt idx="352">
                  <c:v>0.22222222222222221</c:v>
                </c:pt>
                <c:pt idx="353">
                  <c:v>0.22569444444444445</c:v>
                </c:pt>
                <c:pt idx="354">
                  <c:v>0.22916666666666666</c:v>
                </c:pt>
                <c:pt idx="355">
                  <c:v>0.23263888888888887</c:v>
                </c:pt>
                <c:pt idx="356">
                  <c:v>0.23611111111111113</c:v>
                </c:pt>
                <c:pt idx="357">
                  <c:v>0.23958333333333334</c:v>
                </c:pt>
                <c:pt idx="358">
                  <c:v>0.24305555555555555</c:v>
                </c:pt>
                <c:pt idx="359">
                  <c:v>0.24652777777777779</c:v>
                </c:pt>
                <c:pt idx="360">
                  <c:v>0.25</c:v>
                </c:pt>
                <c:pt idx="361">
                  <c:v>0.25347222222222221</c:v>
                </c:pt>
                <c:pt idx="362">
                  <c:v>0.25694444444444448</c:v>
                </c:pt>
                <c:pt idx="363">
                  <c:v>0.26041666666666669</c:v>
                </c:pt>
                <c:pt idx="364">
                  <c:v>0.2638888888888889</c:v>
                </c:pt>
                <c:pt idx="365">
                  <c:v>0.2673611111111111</c:v>
                </c:pt>
                <c:pt idx="366">
                  <c:v>0.27083333333333331</c:v>
                </c:pt>
                <c:pt idx="367">
                  <c:v>0.27430555555555552</c:v>
                </c:pt>
                <c:pt idx="368">
                  <c:v>0.27777777777777779</c:v>
                </c:pt>
                <c:pt idx="369">
                  <c:v>0.28125</c:v>
                </c:pt>
                <c:pt idx="370">
                  <c:v>0.28472222222222221</c:v>
                </c:pt>
                <c:pt idx="371">
                  <c:v>0.28819444444444448</c:v>
                </c:pt>
                <c:pt idx="372">
                  <c:v>0.29166666666666669</c:v>
                </c:pt>
                <c:pt idx="373">
                  <c:v>0.2951388888888889</c:v>
                </c:pt>
                <c:pt idx="374">
                  <c:v>0.2986111111111111</c:v>
                </c:pt>
                <c:pt idx="375">
                  <c:v>0.30208333333333331</c:v>
                </c:pt>
                <c:pt idx="376">
                  <c:v>0.30555555555555552</c:v>
                </c:pt>
                <c:pt idx="377">
                  <c:v>0.30902777777777779</c:v>
                </c:pt>
                <c:pt idx="378">
                  <c:v>0.3125</c:v>
                </c:pt>
                <c:pt idx="379">
                  <c:v>0.31597222222222221</c:v>
                </c:pt>
                <c:pt idx="380">
                  <c:v>0.31944444444444448</c:v>
                </c:pt>
                <c:pt idx="381">
                  <c:v>0.32291666666666669</c:v>
                </c:pt>
                <c:pt idx="382">
                  <c:v>0.3263888888888889</c:v>
                </c:pt>
                <c:pt idx="383">
                  <c:v>0.3298611111111111</c:v>
                </c:pt>
                <c:pt idx="384">
                  <c:v>0.33333333333333331</c:v>
                </c:pt>
                <c:pt idx="385">
                  <c:v>0.33680555555555558</c:v>
                </c:pt>
                <c:pt idx="386">
                  <c:v>0.34027777777777773</c:v>
                </c:pt>
                <c:pt idx="387">
                  <c:v>0.34375</c:v>
                </c:pt>
                <c:pt idx="388">
                  <c:v>0.34722222222222227</c:v>
                </c:pt>
                <c:pt idx="389">
                  <c:v>0.35069444444444442</c:v>
                </c:pt>
                <c:pt idx="390">
                  <c:v>0.35416666666666669</c:v>
                </c:pt>
                <c:pt idx="391">
                  <c:v>0.3576388888888889</c:v>
                </c:pt>
                <c:pt idx="392">
                  <c:v>0.3611111111111111</c:v>
                </c:pt>
                <c:pt idx="393">
                  <c:v>0.36458333333333331</c:v>
                </c:pt>
                <c:pt idx="394">
                  <c:v>0.36805555555555558</c:v>
                </c:pt>
                <c:pt idx="395">
                  <c:v>0.37152777777777773</c:v>
                </c:pt>
                <c:pt idx="396">
                  <c:v>0.375</c:v>
                </c:pt>
                <c:pt idx="397">
                  <c:v>0.37847222222222227</c:v>
                </c:pt>
                <c:pt idx="398">
                  <c:v>0.38194444444444442</c:v>
                </c:pt>
                <c:pt idx="399">
                  <c:v>0.38541666666666669</c:v>
                </c:pt>
                <c:pt idx="400">
                  <c:v>0.3888888888888889</c:v>
                </c:pt>
                <c:pt idx="401">
                  <c:v>0.3923611111111111</c:v>
                </c:pt>
                <c:pt idx="402">
                  <c:v>0.39583333333333331</c:v>
                </c:pt>
                <c:pt idx="403">
                  <c:v>0.39930555555555558</c:v>
                </c:pt>
                <c:pt idx="404">
                  <c:v>0.40277777777777773</c:v>
                </c:pt>
                <c:pt idx="405">
                  <c:v>0.40625</c:v>
                </c:pt>
                <c:pt idx="406">
                  <c:v>0.40972222222222227</c:v>
                </c:pt>
                <c:pt idx="407">
                  <c:v>0.41319444444444442</c:v>
                </c:pt>
                <c:pt idx="408">
                  <c:v>0.41666666666666669</c:v>
                </c:pt>
                <c:pt idx="409">
                  <c:v>0.4201388888888889</c:v>
                </c:pt>
                <c:pt idx="410">
                  <c:v>0.4236111111111111</c:v>
                </c:pt>
                <c:pt idx="411">
                  <c:v>0.42708333333333331</c:v>
                </c:pt>
                <c:pt idx="412">
                  <c:v>0.43055555555555558</c:v>
                </c:pt>
                <c:pt idx="413">
                  <c:v>0.43402777777777773</c:v>
                </c:pt>
                <c:pt idx="414">
                  <c:v>0.4375</c:v>
                </c:pt>
                <c:pt idx="415">
                  <c:v>0.44097222222222227</c:v>
                </c:pt>
                <c:pt idx="416">
                  <c:v>0.44444444444444442</c:v>
                </c:pt>
                <c:pt idx="417">
                  <c:v>0.44791666666666669</c:v>
                </c:pt>
                <c:pt idx="418">
                  <c:v>0.4513888888888889</c:v>
                </c:pt>
                <c:pt idx="419">
                  <c:v>0.4548611111111111</c:v>
                </c:pt>
                <c:pt idx="420">
                  <c:v>0.45833333333333331</c:v>
                </c:pt>
                <c:pt idx="421">
                  <c:v>0.46180555555555558</c:v>
                </c:pt>
                <c:pt idx="422">
                  <c:v>0.46527777777777773</c:v>
                </c:pt>
                <c:pt idx="423">
                  <c:v>0.46875</c:v>
                </c:pt>
                <c:pt idx="424">
                  <c:v>0.47222222222222227</c:v>
                </c:pt>
                <c:pt idx="425">
                  <c:v>0.47569444444444442</c:v>
                </c:pt>
                <c:pt idx="426">
                  <c:v>0.47916666666666669</c:v>
                </c:pt>
                <c:pt idx="427">
                  <c:v>0.4826388888888889</c:v>
                </c:pt>
                <c:pt idx="428">
                  <c:v>0.4861111111111111</c:v>
                </c:pt>
                <c:pt idx="429">
                  <c:v>0.48958333333333331</c:v>
                </c:pt>
                <c:pt idx="430">
                  <c:v>0.49305555555555558</c:v>
                </c:pt>
                <c:pt idx="431">
                  <c:v>0.49652777777777773</c:v>
                </c:pt>
                <c:pt idx="432">
                  <c:v>0.5</c:v>
                </c:pt>
                <c:pt idx="433">
                  <c:v>0.50347222222222221</c:v>
                </c:pt>
                <c:pt idx="434">
                  <c:v>0.50694444444444442</c:v>
                </c:pt>
                <c:pt idx="435">
                  <c:v>0.51041666666666663</c:v>
                </c:pt>
                <c:pt idx="436">
                  <c:v>0.51388888888888895</c:v>
                </c:pt>
                <c:pt idx="437">
                  <c:v>0.51736111111111105</c:v>
                </c:pt>
                <c:pt idx="438">
                  <c:v>0.52083333333333337</c:v>
                </c:pt>
                <c:pt idx="439">
                  <c:v>0.52430555555555558</c:v>
                </c:pt>
                <c:pt idx="440">
                  <c:v>0.52777777777777779</c:v>
                </c:pt>
                <c:pt idx="441">
                  <c:v>0.53125</c:v>
                </c:pt>
                <c:pt idx="442">
                  <c:v>0.53472222222222221</c:v>
                </c:pt>
                <c:pt idx="443">
                  <c:v>0.53819444444444442</c:v>
                </c:pt>
                <c:pt idx="444">
                  <c:v>0.54166666666666663</c:v>
                </c:pt>
                <c:pt idx="445">
                  <c:v>0.54513888888888895</c:v>
                </c:pt>
                <c:pt idx="446">
                  <c:v>0.54861111111111105</c:v>
                </c:pt>
                <c:pt idx="447">
                  <c:v>0.55208333333333337</c:v>
                </c:pt>
                <c:pt idx="448">
                  <c:v>0.55555555555555558</c:v>
                </c:pt>
                <c:pt idx="449">
                  <c:v>0.55902777777777779</c:v>
                </c:pt>
                <c:pt idx="450">
                  <c:v>0.5625</c:v>
                </c:pt>
                <c:pt idx="451">
                  <c:v>0.56597222222222221</c:v>
                </c:pt>
                <c:pt idx="452">
                  <c:v>0.56944444444444442</c:v>
                </c:pt>
                <c:pt idx="453">
                  <c:v>0.57291666666666663</c:v>
                </c:pt>
                <c:pt idx="454">
                  <c:v>0.57638888888888895</c:v>
                </c:pt>
                <c:pt idx="455">
                  <c:v>0.57986111111111105</c:v>
                </c:pt>
                <c:pt idx="456">
                  <c:v>0.58333333333333337</c:v>
                </c:pt>
                <c:pt idx="457">
                  <c:v>0.58680555555555558</c:v>
                </c:pt>
                <c:pt idx="458">
                  <c:v>0.59027777777777779</c:v>
                </c:pt>
                <c:pt idx="459">
                  <c:v>0.59375</c:v>
                </c:pt>
                <c:pt idx="460">
                  <c:v>0.59722222222222221</c:v>
                </c:pt>
                <c:pt idx="461">
                  <c:v>0.60069444444444442</c:v>
                </c:pt>
                <c:pt idx="462">
                  <c:v>0.60416666666666663</c:v>
                </c:pt>
                <c:pt idx="463">
                  <c:v>0.60763888888888895</c:v>
                </c:pt>
                <c:pt idx="464">
                  <c:v>0.61111111111111105</c:v>
                </c:pt>
                <c:pt idx="465">
                  <c:v>0.61458333333333337</c:v>
                </c:pt>
                <c:pt idx="466">
                  <c:v>0.61805555555555558</c:v>
                </c:pt>
                <c:pt idx="467">
                  <c:v>0.62152777777777779</c:v>
                </c:pt>
                <c:pt idx="468">
                  <c:v>0.625</c:v>
                </c:pt>
                <c:pt idx="469">
                  <c:v>0.62847222222222221</c:v>
                </c:pt>
                <c:pt idx="470">
                  <c:v>0.63194444444444442</c:v>
                </c:pt>
                <c:pt idx="471">
                  <c:v>0.63541666666666663</c:v>
                </c:pt>
                <c:pt idx="472">
                  <c:v>0.63888888888888895</c:v>
                </c:pt>
                <c:pt idx="473">
                  <c:v>0.64236111111111105</c:v>
                </c:pt>
                <c:pt idx="474">
                  <c:v>0.64583333333333337</c:v>
                </c:pt>
                <c:pt idx="475">
                  <c:v>0.64930555555555558</c:v>
                </c:pt>
                <c:pt idx="476">
                  <c:v>0.65277777777777779</c:v>
                </c:pt>
                <c:pt idx="477">
                  <c:v>0.65625</c:v>
                </c:pt>
                <c:pt idx="478">
                  <c:v>0.65972222222222221</c:v>
                </c:pt>
                <c:pt idx="479">
                  <c:v>0.66319444444444442</c:v>
                </c:pt>
                <c:pt idx="480">
                  <c:v>0.66666666666666663</c:v>
                </c:pt>
                <c:pt idx="481">
                  <c:v>0.67013888888888884</c:v>
                </c:pt>
                <c:pt idx="482">
                  <c:v>0.67361111111111116</c:v>
                </c:pt>
                <c:pt idx="483">
                  <c:v>0.67708333333333337</c:v>
                </c:pt>
                <c:pt idx="484">
                  <c:v>0.68055555555555547</c:v>
                </c:pt>
                <c:pt idx="485">
                  <c:v>0.68402777777777779</c:v>
                </c:pt>
                <c:pt idx="486">
                  <c:v>0.6875</c:v>
                </c:pt>
                <c:pt idx="487">
                  <c:v>0.69097222222222221</c:v>
                </c:pt>
                <c:pt idx="488">
                  <c:v>0.69444444444444453</c:v>
                </c:pt>
                <c:pt idx="489">
                  <c:v>0.69791666666666663</c:v>
                </c:pt>
                <c:pt idx="490">
                  <c:v>0.70138888888888884</c:v>
                </c:pt>
                <c:pt idx="491">
                  <c:v>0.70486111111111116</c:v>
                </c:pt>
                <c:pt idx="492">
                  <c:v>0.70833333333333337</c:v>
                </c:pt>
                <c:pt idx="493">
                  <c:v>0.71180555555555547</c:v>
                </c:pt>
                <c:pt idx="494">
                  <c:v>0.71527777777777779</c:v>
                </c:pt>
                <c:pt idx="495">
                  <c:v>0.71875</c:v>
                </c:pt>
                <c:pt idx="496">
                  <c:v>0.72222222222222221</c:v>
                </c:pt>
                <c:pt idx="497">
                  <c:v>0.72569444444444453</c:v>
                </c:pt>
                <c:pt idx="498">
                  <c:v>0.72916666666666663</c:v>
                </c:pt>
                <c:pt idx="499">
                  <c:v>0.73263888888888884</c:v>
                </c:pt>
                <c:pt idx="500">
                  <c:v>0.73611111111111116</c:v>
                </c:pt>
                <c:pt idx="501">
                  <c:v>0.73958333333333337</c:v>
                </c:pt>
                <c:pt idx="502">
                  <c:v>0.74305555555555547</c:v>
                </c:pt>
                <c:pt idx="503">
                  <c:v>0.74652777777777779</c:v>
                </c:pt>
                <c:pt idx="504">
                  <c:v>0.75</c:v>
                </c:pt>
                <c:pt idx="505">
                  <c:v>0.75347222222222221</c:v>
                </c:pt>
                <c:pt idx="506">
                  <c:v>0.75694444444444453</c:v>
                </c:pt>
                <c:pt idx="507">
                  <c:v>0.76041666666666663</c:v>
                </c:pt>
                <c:pt idx="508">
                  <c:v>0.76388888888888884</c:v>
                </c:pt>
                <c:pt idx="509">
                  <c:v>0.76736111111111116</c:v>
                </c:pt>
                <c:pt idx="510">
                  <c:v>0.77083333333333337</c:v>
                </c:pt>
                <c:pt idx="511">
                  <c:v>0.77430555555555547</c:v>
                </c:pt>
                <c:pt idx="512">
                  <c:v>0.77777777777777779</c:v>
                </c:pt>
                <c:pt idx="513">
                  <c:v>0.78125</c:v>
                </c:pt>
                <c:pt idx="514">
                  <c:v>0.78472222222222221</c:v>
                </c:pt>
                <c:pt idx="515">
                  <c:v>0.78819444444444453</c:v>
                </c:pt>
                <c:pt idx="516">
                  <c:v>0.79166666666666663</c:v>
                </c:pt>
                <c:pt idx="517">
                  <c:v>0.79513888888888884</c:v>
                </c:pt>
                <c:pt idx="518">
                  <c:v>0.79861111111111116</c:v>
                </c:pt>
                <c:pt idx="519">
                  <c:v>0.80208333333333337</c:v>
                </c:pt>
                <c:pt idx="520">
                  <c:v>0.80555555555555547</c:v>
                </c:pt>
                <c:pt idx="521">
                  <c:v>0.80902777777777779</c:v>
                </c:pt>
                <c:pt idx="522">
                  <c:v>0.8125</c:v>
                </c:pt>
                <c:pt idx="523">
                  <c:v>0.81597222222222221</c:v>
                </c:pt>
                <c:pt idx="524">
                  <c:v>0.81944444444444453</c:v>
                </c:pt>
                <c:pt idx="525">
                  <c:v>0.82291666666666663</c:v>
                </c:pt>
                <c:pt idx="526">
                  <c:v>0.82638888888888884</c:v>
                </c:pt>
                <c:pt idx="527">
                  <c:v>0.82986111111111116</c:v>
                </c:pt>
                <c:pt idx="528">
                  <c:v>0.83333333333333337</c:v>
                </c:pt>
                <c:pt idx="529">
                  <c:v>0.83680555555555547</c:v>
                </c:pt>
                <c:pt idx="530">
                  <c:v>0.84027777777777779</c:v>
                </c:pt>
                <c:pt idx="531">
                  <c:v>0.84375</c:v>
                </c:pt>
                <c:pt idx="532">
                  <c:v>0.84722222222222221</c:v>
                </c:pt>
                <c:pt idx="533">
                  <c:v>0.85069444444444453</c:v>
                </c:pt>
                <c:pt idx="534">
                  <c:v>0.85416666666666663</c:v>
                </c:pt>
                <c:pt idx="535">
                  <c:v>0.85763888888888884</c:v>
                </c:pt>
                <c:pt idx="536">
                  <c:v>0.86111111111111116</c:v>
                </c:pt>
                <c:pt idx="537">
                  <c:v>0.86458333333333337</c:v>
                </c:pt>
                <c:pt idx="538">
                  <c:v>0.86805555555555547</c:v>
                </c:pt>
                <c:pt idx="539">
                  <c:v>0.87152777777777779</c:v>
                </c:pt>
                <c:pt idx="540">
                  <c:v>0.875</c:v>
                </c:pt>
                <c:pt idx="541">
                  <c:v>0.87847222222222221</c:v>
                </c:pt>
                <c:pt idx="542">
                  <c:v>0.88194444444444453</c:v>
                </c:pt>
                <c:pt idx="543">
                  <c:v>0.88541666666666663</c:v>
                </c:pt>
                <c:pt idx="544">
                  <c:v>0.88888888888888884</c:v>
                </c:pt>
                <c:pt idx="545">
                  <c:v>0.89236111111111116</c:v>
                </c:pt>
                <c:pt idx="546">
                  <c:v>0.89583333333333337</c:v>
                </c:pt>
                <c:pt idx="547">
                  <c:v>0.89930555555555547</c:v>
                </c:pt>
                <c:pt idx="548">
                  <c:v>0.90277777777777779</c:v>
                </c:pt>
                <c:pt idx="549">
                  <c:v>0.90625</c:v>
                </c:pt>
                <c:pt idx="550">
                  <c:v>0.90972222222222221</c:v>
                </c:pt>
                <c:pt idx="551">
                  <c:v>0.91319444444444453</c:v>
                </c:pt>
                <c:pt idx="552">
                  <c:v>0.91666666666666663</c:v>
                </c:pt>
                <c:pt idx="553">
                  <c:v>0.92013888888888884</c:v>
                </c:pt>
                <c:pt idx="554">
                  <c:v>0.92361111111111116</c:v>
                </c:pt>
                <c:pt idx="555">
                  <c:v>0.92708333333333337</c:v>
                </c:pt>
                <c:pt idx="556">
                  <c:v>0.93055555555555547</c:v>
                </c:pt>
                <c:pt idx="557">
                  <c:v>0.93402777777777779</c:v>
                </c:pt>
                <c:pt idx="558">
                  <c:v>0.9375</c:v>
                </c:pt>
                <c:pt idx="559">
                  <c:v>0.94097222222222221</c:v>
                </c:pt>
                <c:pt idx="560">
                  <c:v>0.94444444444444453</c:v>
                </c:pt>
                <c:pt idx="561">
                  <c:v>0.94791666666666663</c:v>
                </c:pt>
                <c:pt idx="562">
                  <c:v>0.95138888888888884</c:v>
                </c:pt>
                <c:pt idx="563">
                  <c:v>0.95486111111111116</c:v>
                </c:pt>
                <c:pt idx="564">
                  <c:v>0.95833333333333337</c:v>
                </c:pt>
                <c:pt idx="565">
                  <c:v>0.96180555555555547</c:v>
                </c:pt>
                <c:pt idx="566">
                  <c:v>0.96527777777777779</c:v>
                </c:pt>
                <c:pt idx="567">
                  <c:v>0.96875</c:v>
                </c:pt>
                <c:pt idx="568">
                  <c:v>0.97222222222222221</c:v>
                </c:pt>
                <c:pt idx="569">
                  <c:v>0.97569444444444453</c:v>
                </c:pt>
                <c:pt idx="570">
                  <c:v>0.97916666666666663</c:v>
                </c:pt>
                <c:pt idx="571">
                  <c:v>0.98263888888888884</c:v>
                </c:pt>
                <c:pt idx="572">
                  <c:v>0.98611111111111116</c:v>
                </c:pt>
                <c:pt idx="573">
                  <c:v>0.98958333333333337</c:v>
                </c:pt>
                <c:pt idx="574">
                  <c:v>0.99305555555555547</c:v>
                </c:pt>
                <c:pt idx="575">
                  <c:v>0.99652777777777779</c:v>
                </c:pt>
                <c:pt idx="576">
                  <c:v>0</c:v>
                </c:pt>
                <c:pt idx="577">
                  <c:v>3.472222222222222E-3</c:v>
                </c:pt>
                <c:pt idx="578">
                  <c:v>6.9444444444444441E-3</c:v>
                </c:pt>
                <c:pt idx="579">
                  <c:v>1.0416666666666666E-2</c:v>
                </c:pt>
                <c:pt idx="580">
                  <c:v>1.3888888888888888E-2</c:v>
                </c:pt>
                <c:pt idx="581">
                  <c:v>1.7361111111111112E-2</c:v>
                </c:pt>
                <c:pt idx="582">
                  <c:v>2.0833333333333332E-2</c:v>
                </c:pt>
                <c:pt idx="583">
                  <c:v>2.4305555555555556E-2</c:v>
                </c:pt>
                <c:pt idx="584">
                  <c:v>2.7777777777777776E-2</c:v>
                </c:pt>
                <c:pt idx="585">
                  <c:v>3.125E-2</c:v>
                </c:pt>
                <c:pt idx="586">
                  <c:v>3.4722222222222224E-2</c:v>
                </c:pt>
                <c:pt idx="587">
                  <c:v>3.8194444444444441E-2</c:v>
                </c:pt>
                <c:pt idx="588">
                  <c:v>4.1666666666666664E-2</c:v>
                </c:pt>
                <c:pt idx="589">
                  <c:v>4.5138888888888888E-2</c:v>
                </c:pt>
                <c:pt idx="590">
                  <c:v>4.8611111111111112E-2</c:v>
                </c:pt>
                <c:pt idx="591">
                  <c:v>5.2083333333333336E-2</c:v>
                </c:pt>
                <c:pt idx="592">
                  <c:v>5.5555555555555552E-2</c:v>
                </c:pt>
                <c:pt idx="593">
                  <c:v>5.9027777777777783E-2</c:v>
                </c:pt>
                <c:pt idx="594">
                  <c:v>6.25E-2</c:v>
                </c:pt>
                <c:pt idx="595">
                  <c:v>6.5972222222222224E-2</c:v>
                </c:pt>
                <c:pt idx="596">
                  <c:v>6.9444444444444434E-2</c:v>
                </c:pt>
                <c:pt idx="597">
                  <c:v>7.2916666666666671E-2</c:v>
                </c:pt>
                <c:pt idx="598">
                  <c:v>7.6388888888888895E-2</c:v>
                </c:pt>
                <c:pt idx="599">
                  <c:v>7.9861111111111105E-2</c:v>
                </c:pt>
                <c:pt idx="600">
                  <c:v>8.3333333333333329E-2</c:v>
                </c:pt>
                <c:pt idx="601">
                  <c:v>8.6805555555555566E-2</c:v>
                </c:pt>
                <c:pt idx="602">
                  <c:v>9.0277777777777776E-2</c:v>
                </c:pt>
                <c:pt idx="603">
                  <c:v>9.375E-2</c:v>
                </c:pt>
                <c:pt idx="604">
                  <c:v>9.7222222222222224E-2</c:v>
                </c:pt>
                <c:pt idx="605">
                  <c:v>0.10069444444444443</c:v>
                </c:pt>
                <c:pt idx="606">
                  <c:v>0.10416666666666667</c:v>
                </c:pt>
                <c:pt idx="607">
                  <c:v>0.1076388888888889</c:v>
                </c:pt>
                <c:pt idx="608">
                  <c:v>0.1111111111111111</c:v>
                </c:pt>
                <c:pt idx="609">
                  <c:v>0.11458333333333333</c:v>
                </c:pt>
                <c:pt idx="610">
                  <c:v>0.11805555555555557</c:v>
                </c:pt>
                <c:pt idx="611">
                  <c:v>0.12152777777777778</c:v>
                </c:pt>
                <c:pt idx="612">
                  <c:v>0.125</c:v>
                </c:pt>
                <c:pt idx="613">
                  <c:v>0.12847222222222224</c:v>
                </c:pt>
                <c:pt idx="614">
                  <c:v>0.13194444444444445</c:v>
                </c:pt>
                <c:pt idx="615">
                  <c:v>0.13541666666666666</c:v>
                </c:pt>
                <c:pt idx="616">
                  <c:v>0.1388888888888889</c:v>
                </c:pt>
                <c:pt idx="617">
                  <c:v>0.1423611111111111</c:v>
                </c:pt>
                <c:pt idx="618">
                  <c:v>0.14583333333333334</c:v>
                </c:pt>
                <c:pt idx="619">
                  <c:v>0.14930555555555555</c:v>
                </c:pt>
                <c:pt idx="620">
                  <c:v>0.15277777777777776</c:v>
                </c:pt>
                <c:pt idx="621">
                  <c:v>0.15625</c:v>
                </c:pt>
                <c:pt idx="622">
                  <c:v>0.15972222222222224</c:v>
                </c:pt>
                <c:pt idx="623">
                  <c:v>0.16319444444444445</c:v>
                </c:pt>
                <c:pt idx="624">
                  <c:v>0.16666666666666666</c:v>
                </c:pt>
                <c:pt idx="625">
                  <c:v>0.17013888888888887</c:v>
                </c:pt>
                <c:pt idx="626">
                  <c:v>0.17361111111111113</c:v>
                </c:pt>
                <c:pt idx="627">
                  <c:v>0.17708333333333334</c:v>
                </c:pt>
                <c:pt idx="628">
                  <c:v>0.18055555555555555</c:v>
                </c:pt>
                <c:pt idx="629">
                  <c:v>0.18402777777777779</c:v>
                </c:pt>
                <c:pt idx="630">
                  <c:v>0.1875</c:v>
                </c:pt>
                <c:pt idx="631">
                  <c:v>0.19097222222222221</c:v>
                </c:pt>
                <c:pt idx="632">
                  <c:v>0.19444444444444445</c:v>
                </c:pt>
                <c:pt idx="633">
                  <c:v>0.19791666666666666</c:v>
                </c:pt>
                <c:pt idx="634">
                  <c:v>0.20138888888888887</c:v>
                </c:pt>
                <c:pt idx="635">
                  <c:v>0.20486111111111113</c:v>
                </c:pt>
                <c:pt idx="636">
                  <c:v>0.20833333333333334</c:v>
                </c:pt>
                <c:pt idx="637">
                  <c:v>0.21180555555555555</c:v>
                </c:pt>
                <c:pt idx="638">
                  <c:v>0.21527777777777779</c:v>
                </c:pt>
                <c:pt idx="639">
                  <c:v>0.21875</c:v>
                </c:pt>
                <c:pt idx="640">
                  <c:v>0.22222222222222221</c:v>
                </c:pt>
                <c:pt idx="641">
                  <c:v>0.22569444444444445</c:v>
                </c:pt>
                <c:pt idx="642">
                  <c:v>0.22916666666666666</c:v>
                </c:pt>
                <c:pt idx="643">
                  <c:v>0.23263888888888887</c:v>
                </c:pt>
                <c:pt idx="644">
                  <c:v>0.23611111111111113</c:v>
                </c:pt>
                <c:pt idx="645">
                  <c:v>0.23958333333333334</c:v>
                </c:pt>
                <c:pt idx="646">
                  <c:v>0.24305555555555555</c:v>
                </c:pt>
                <c:pt idx="647">
                  <c:v>0.24652777777777779</c:v>
                </c:pt>
                <c:pt idx="648">
                  <c:v>0.25</c:v>
                </c:pt>
                <c:pt idx="649">
                  <c:v>0.25347222222222221</c:v>
                </c:pt>
                <c:pt idx="650">
                  <c:v>0.25694444444444448</c:v>
                </c:pt>
                <c:pt idx="651">
                  <c:v>0.26041666666666669</c:v>
                </c:pt>
                <c:pt idx="652">
                  <c:v>0.2638888888888889</c:v>
                </c:pt>
                <c:pt idx="653">
                  <c:v>0.2673611111111111</c:v>
                </c:pt>
                <c:pt idx="654">
                  <c:v>0.27083333333333331</c:v>
                </c:pt>
                <c:pt idx="655">
                  <c:v>0.27430555555555552</c:v>
                </c:pt>
                <c:pt idx="656">
                  <c:v>0.27777777777777779</c:v>
                </c:pt>
                <c:pt idx="657">
                  <c:v>0.28125</c:v>
                </c:pt>
                <c:pt idx="658">
                  <c:v>0.28472222222222221</c:v>
                </c:pt>
                <c:pt idx="659">
                  <c:v>0.28819444444444448</c:v>
                </c:pt>
                <c:pt idx="660">
                  <c:v>0.29166666666666669</c:v>
                </c:pt>
                <c:pt idx="661">
                  <c:v>0.2951388888888889</c:v>
                </c:pt>
                <c:pt idx="662">
                  <c:v>0.2986111111111111</c:v>
                </c:pt>
                <c:pt idx="663">
                  <c:v>0.30208333333333331</c:v>
                </c:pt>
                <c:pt idx="664">
                  <c:v>0.30555555555555552</c:v>
                </c:pt>
                <c:pt idx="665">
                  <c:v>0.30902777777777779</c:v>
                </c:pt>
                <c:pt idx="666">
                  <c:v>0.3125</c:v>
                </c:pt>
                <c:pt idx="667">
                  <c:v>0.31597222222222221</c:v>
                </c:pt>
                <c:pt idx="668">
                  <c:v>0.31944444444444448</c:v>
                </c:pt>
                <c:pt idx="669">
                  <c:v>0.32291666666666669</c:v>
                </c:pt>
                <c:pt idx="670">
                  <c:v>0.3263888888888889</c:v>
                </c:pt>
                <c:pt idx="671">
                  <c:v>0.3298611111111111</c:v>
                </c:pt>
                <c:pt idx="672">
                  <c:v>0.33333333333333331</c:v>
                </c:pt>
                <c:pt idx="673">
                  <c:v>0.33680555555555558</c:v>
                </c:pt>
                <c:pt idx="674">
                  <c:v>0.34027777777777773</c:v>
                </c:pt>
                <c:pt idx="675">
                  <c:v>0.34375</c:v>
                </c:pt>
                <c:pt idx="676">
                  <c:v>0.34722222222222227</c:v>
                </c:pt>
                <c:pt idx="677">
                  <c:v>0.35069444444444442</c:v>
                </c:pt>
                <c:pt idx="678">
                  <c:v>0.35416666666666669</c:v>
                </c:pt>
                <c:pt idx="679">
                  <c:v>0.3576388888888889</c:v>
                </c:pt>
                <c:pt idx="680">
                  <c:v>0.3611111111111111</c:v>
                </c:pt>
                <c:pt idx="681">
                  <c:v>0.36458333333333331</c:v>
                </c:pt>
                <c:pt idx="682">
                  <c:v>0.36805555555555558</c:v>
                </c:pt>
                <c:pt idx="683">
                  <c:v>0.37152777777777773</c:v>
                </c:pt>
                <c:pt idx="684">
                  <c:v>0.375</c:v>
                </c:pt>
                <c:pt idx="685">
                  <c:v>0.37847222222222227</c:v>
                </c:pt>
                <c:pt idx="686">
                  <c:v>0.38194444444444442</c:v>
                </c:pt>
                <c:pt idx="687">
                  <c:v>0.38541666666666669</c:v>
                </c:pt>
                <c:pt idx="688">
                  <c:v>0.3888888888888889</c:v>
                </c:pt>
                <c:pt idx="689">
                  <c:v>0.3923611111111111</c:v>
                </c:pt>
                <c:pt idx="690">
                  <c:v>0.39583333333333331</c:v>
                </c:pt>
                <c:pt idx="691">
                  <c:v>0.39930555555555558</c:v>
                </c:pt>
                <c:pt idx="692">
                  <c:v>0.40277777777777773</c:v>
                </c:pt>
                <c:pt idx="693">
                  <c:v>0.40625</c:v>
                </c:pt>
                <c:pt idx="694">
                  <c:v>0.40972222222222227</c:v>
                </c:pt>
                <c:pt idx="695">
                  <c:v>0.41319444444444442</c:v>
                </c:pt>
                <c:pt idx="696">
                  <c:v>0.41666666666666669</c:v>
                </c:pt>
                <c:pt idx="697">
                  <c:v>0.4201388888888889</c:v>
                </c:pt>
                <c:pt idx="698">
                  <c:v>0.4236111111111111</c:v>
                </c:pt>
                <c:pt idx="699">
                  <c:v>0.42708333333333331</c:v>
                </c:pt>
                <c:pt idx="700">
                  <c:v>0.43055555555555558</c:v>
                </c:pt>
                <c:pt idx="701">
                  <c:v>0.43402777777777773</c:v>
                </c:pt>
                <c:pt idx="702">
                  <c:v>0.4375</c:v>
                </c:pt>
                <c:pt idx="703">
                  <c:v>0.44097222222222227</c:v>
                </c:pt>
                <c:pt idx="704">
                  <c:v>0.44444444444444442</c:v>
                </c:pt>
                <c:pt idx="705">
                  <c:v>0.44791666666666669</c:v>
                </c:pt>
                <c:pt idx="706">
                  <c:v>0.4513888888888889</c:v>
                </c:pt>
                <c:pt idx="707">
                  <c:v>0.4548611111111111</c:v>
                </c:pt>
                <c:pt idx="708">
                  <c:v>0.45833333333333331</c:v>
                </c:pt>
                <c:pt idx="709">
                  <c:v>0.46180555555555558</c:v>
                </c:pt>
                <c:pt idx="710">
                  <c:v>0.46527777777777773</c:v>
                </c:pt>
                <c:pt idx="711">
                  <c:v>0.46875</c:v>
                </c:pt>
                <c:pt idx="712">
                  <c:v>0.47222222222222227</c:v>
                </c:pt>
                <c:pt idx="713">
                  <c:v>0.47569444444444442</c:v>
                </c:pt>
                <c:pt idx="714">
                  <c:v>0.47916666666666669</c:v>
                </c:pt>
                <c:pt idx="715">
                  <c:v>0.4826388888888889</c:v>
                </c:pt>
                <c:pt idx="716">
                  <c:v>0.4861111111111111</c:v>
                </c:pt>
                <c:pt idx="717">
                  <c:v>0.48958333333333331</c:v>
                </c:pt>
                <c:pt idx="718">
                  <c:v>0.49305555555555558</c:v>
                </c:pt>
                <c:pt idx="719">
                  <c:v>0.49652777777777773</c:v>
                </c:pt>
                <c:pt idx="720">
                  <c:v>0.5</c:v>
                </c:pt>
                <c:pt idx="721">
                  <c:v>0.50347222222222221</c:v>
                </c:pt>
                <c:pt idx="722">
                  <c:v>0.50694444444444442</c:v>
                </c:pt>
                <c:pt idx="723">
                  <c:v>0.51041666666666663</c:v>
                </c:pt>
                <c:pt idx="724">
                  <c:v>0.51388888888888895</c:v>
                </c:pt>
                <c:pt idx="725">
                  <c:v>0.51736111111111105</c:v>
                </c:pt>
                <c:pt idx="726">
                  <c:v>0.52083333333333337</c:v>
                </c:pt>
                <c:pt idx="727">
                  <c:v>0.52430555555555558</c:v>
                </c:pt>
                <c:pt idx="728">
                  <c:v>0.52777777777777779</c:v>
                </c:pt>
                <c:pt idx="729">
                  <c:v>0.53125</c:v>
                </c:pt>
                <c:pt idx="730">
                  <c:v>0.53472222222222221</c:v>
                </c:pt>
                <c:pt idx="731">
                  <c:v>0.53819444444444442</c:v>
                </c:pt>
                <c:pt idx="732">
                  <c:v>0.54166666666666663</c:v>
                </c:pt>
                <c:pt idx="733">
                  <c:v>0.54513888888888895</c:v>
                </c:pt>
                <c:pt idx="734">
                  <c:v>0.54861111111111105</c:v>
                </c:pt>
                <c:pt idx="735">
                  <c:v>0.55208333333333337</c:v>
                </c:pt>
                <c:pt idx="736">
                  <c:v>0.55555555555555558</c:v>
                </c:pt>
                <c:pt idx="737">
                  <c:v>0.55902777777777779</c:v>
                </c:pt>
                <c:pt idx="738">
                  <c:v>0.5625</c:v>
                </c:pt>
                <c:pt idx="739">
                  <c:v>0.56597222222222221</c:v>
                </c:pt>
                <c:pt idx="740">
                  <c:v>0.56944444444444442</c:v>
                </c:pt>
                <c:pt idx="741">
                  <c:v>0.57291666666666663</c:v>
                </c:pt>
                <c:pt idx="742">
                  <c:v>0.57638888888888895</c:v>
                </c:pt>
                <c:pt idx="743">
                  <c:v>0.57986111111111105</c:v>
                </c:pt>
                <c:pt idx="744">
                  <c:v>0.58333333333333337</c:v>
                </c:pt>
                <c:pt idx="745">
                  <c:v>0.58680555555555558</c:v>
                </c:pt>
                <c:pt idx="746">
                  <c:v>0.59027777777777779</c:v>
                </c:pt>
                <c:pt idx="747">
                  <c:v>0.59375</c:v>
                </c:pt>
                <c:pt idx="748">
                  <c:v>0.59722222222222221</c:v>
                </c:pt>
                <c:pt idx="749">
                  <c:v>0.60069444444444442</c:v>
                </c:pt>
                <c:pt idx="750">
                  <c:v>0.60416666666666663</c:v>
                </c:pt>
                <c:pt idx="751">
                  <c:v>0.60763888888888895</c:v>
                </c:pt>
                <c:pt idx="752">
                  <c:v>0.61111111111111105</c:v>
                </c:pt>
                <c:pt idx="753">
                  <c:v>0.61458333333333337</c:v>
                </c:pt>
                <c:pt idx="754">
                  <c:v>0.61805555555555558</c:v>
                </c:pt>
                <c:pt idx="755">
                  <c:v>0.62152777777777779</c:v>
                </c:pt>
                <c:pt idx="756">
                  <c:v>0.625</c:v>
                </c:pt>
                <c:pt idx="757">
                  <c:v>0.62847222222222221</c:v>
                </c:pt>
                <c:pt idx="758">
                  <c:v>0.63194444444444442</c:v>
                </c:pt>
                <c:pt idx="759">
                  <c:v>0.63541666666666663</c:v>
                </c:pt>
                <c:pt idx="760">
                  <c:v>0.63888888888888895</c:v>
                </c:pt>
                <c:pt idx="761">
                  <c:v>0.64236111111111105</c:v>
                </c:pt>
                <c:pt idx="762">
                  <c:v>0.64583333333333337</c:v>
                </c:pt>
                <c:pt idx="763">
                  <c:v>0.64930555555555558</c:v>
                </c:pt>
                <c:pt idx="764">
                  <c:v>0.65277777777777779</c:v>
                </c:pt>
                <c:pt idx="765">
                  <c:v>0.65625</c:v>
                </c:pt>
                <c:pt idx="766">
                  <c:v>0.65972222222222221</c:v>
                </c:pt>
                <c:pt idx="767">
                  <c:v>0.66319444444444442</c:v>
                </c:pt>
                <c:pt idx="768">
                  <c:v>0.66666666666666663</c:v>
                </c:pt>
                <c:pt idx="769">
                  <c:v>0.67013888888888884</c:v>
                </c:pt>
                <c:pt idx="770">
                  <c:v>0.67361111111111116</c:v>
                </c:pt>
                <c:pt idx="771">
                  <c:v>0.67708333333333337</c:v>
                </c:pt>
                <c:pt idx="772">
                  <c:v>0.68055555555555547</c:v>
                </c:pt>
                <c:pt idx="773">
                  <c:v>0.68402777777777779</c:v>
                </c:pt>
                <c:pt idx="774">
                  <c:v>0.6875</c:v>
                </c:pt>
                <c:pt idx="775">
                  <c:v>0.69097222222222221</c:v>
                </c:pt>
                <c:pt idx="776">
                  <c:v>0.69444444444444453</c:v>
                </c:pt>
                <c:pt idx="777">
                  <c:v>0.69791666666666663</c:v>
                </c:pt>
                <c:pt idx="778">
                  <c:v>0.70138888888888884</c:v>
                </c:pt>
                <c:pt idx="779">
                  <c:v>0.70486111111111116</c:v>
                </c:pt>
                <c:pt idx="780">
                  <c:v>0.70833333333333337</c:v>
                </c:pt>
                <c:pt idx="781">
                  <c:v>0.71180555555555547</c:v>
                </c:pt>
                <c:pt idx="782">
                  <c:v>0.71527777777777779</c:v>
                </c:pt>
                <c:pt idx="783">
                  <c:v>0.71875</c:v>
                </c:pt>
                <c:pt idx="784">
                  <c:v>0.72222222222222221</c:v>
                </c:pt>
                <c:pt idx="785">
                  <c:v>0.72569444444444453</c:v>
                </c:pt>
                <c:pt idx="786">
                  <c:v>0.72916666666666663</c:v>
                </c:pt>
                <c:pt idx="787">
                  <c:v>0.73263888888888884</c:v>
                </c:pt>
                <c:pt idx="788">
                  <c:v>0.73611111111111116</c:v>
                </c:pt>
                <c:pt idx="789">
                  <c:v>0.73958333333333337</c:v>
                </c:pt>
                <c:pt idx="790">
                  <c:v>0.74305555555555547</c:v>
                </c:pt>
                <c:pt idx="791">
                  <c:v>0.74652777777777779</c:v>
                </c:pt>
                <c:pt idx="792">
                  <c:v>0.75</c:v>
                </c:pt>
                <c:pt idx="793">
                  <c:v>0.75347222222222221</c:v>
                </c:pt>
                <c:pt idx="794">
                  <c:v>0.75694444444444453</c:v>
                </c:pt>
                <c:pt idx="795">
                  <c:v>0.76041666666666663</c:v>
                </c:pt>
                <c:pt idx="796">
                  <c:v>0.76388888888888884</c:v>
                </c:pt>
                <c:pt idx="797">
                  <c:v>0.76736111111111116</c:v>
                </c:pt>
                <c:pt idx="798">
                  <c:v>0.77083333333333337</c:v>
                </c:pt>
                <c:pt idx="799">
                  <c:v>0.77430555555555547</c:v>
                </c:pt>
                <c:pt idx="800">
                  <c:v>0.77777777777777779</c:v>
                </c:pt>
                <c:pt idx="801">
                  <c:v>0.78125</c:v>
                </c:pt>
                <c:pt idx="802">
                  <c:v>0.78472222222222221</c:v>
                </c:pt>
                <c:pt idx="803">
                  <c:v>0.78819444444444453</c:v>
                </c:pt>
                <c:pt idx="804">
                  <c:v>0.79166666666666663</c:v>
                </c:pt>
                <c:pt idx="805">
                  <c:v>0.79513888888888884</c:v>
                </c:pt>
                <c:pt idx="806">
                  <c:v>0.79861111111111116</c:v>
                </c:pt>
                <c:pt idx="807">
                  <c:v>0.80208333333333337</c:v>
                </c:pt>
                <c:pt idx="808">
                  <c:v>0.80555555555555547</c:v>
                </c:pt>
                <c:pt idx="809">
                  <c:v>0.80902777777777779</c:v>
                </c:pt>
                <c:pt idx="810">
                  <c:v>0.8125</c:v>
                </c:pt>
                <c:pt idx="811">
                  <c:v>0.81597222222222221</c:v>
                </c:pt>
                <c:pt idx="812">
                  <c:v>0.81944444444444453</c:v>
                </c:pt>
                <c:pt idx="813">
                  <c:v>0.82291666666666663</c:v>
                </c:pt>
                <c:pt idx="814">
                  <c:v>0.82638888888888884</c:v>
                </c:pt>
                <c:pt idx="815">
                  <c:v>0.82986111111111116</c:v>
                </c:pt>
                <c:pt idx="816">
                  <c:v>0.83333333333333337</c:v>
                </c:pt>
                <c:pt idx="817">
                  <c:v>0.83680555555555547</c:v>
                </c:pt>
                <c:pt idx="818">
                  <c:v>0.84027777777777779</c:v>
                </c:pt>
                <c:pt idx="819">
                  <c:v>0.84375</c:v>
                </c:pt>
                <c:pt idx="820">
                  <c:v>0.84722222222222221</c:v>
                </c:pt>
                <c:pt idx="821">
                  <c:v>0.85069444444444453</c:v>
                </c:pt>
                <c:pt idx="822">
                  <c:v>0.85416666666666663</c:v>
                </c:pt>
                <c:pt idx="823">
                  <c:v>0.85763888888888884</c:v>
                </c:pt>
                <c:pt idx="824">
                  <c:v>0.86111111111111116</c:v>
                </c:pt>
                <c:pt idx="825">
                  <c:v>0.86458333333333337</c:v>
                </c:pt>
                <c:pt idx="826">
                  <c:v>0.86805555555555547</c:v>
                </c:pt>
                <c:pt idx="827">
                  <c:v>0.87152777777777779</c:v>
                </c:pt>
                <c:pt idx="828">
                  <c:v>0.875</c:v>
                </c:pt>
                <c:pt idx="829">
                  <c:v>0.87847222222222221</c:v>
                </c:pt>
                <c:pt idx="830">
                  <c:v>0.88194444444444453</c:v>
                </c:pt>
                <c:pt idx="831">
                  <c:v>0.88541666666666663</c:v>
                </c:pt>
                <c:pt idx="832">
                  <c:v>0.88888888888888884</c:v>
                </c:pt>
                <c:pt idx="833">
                  <c:v>0.89236111111111116</c:v>
                </c:pt>
                <c:pt idx="834">
                  <c:v>0.89583333333333337</c:v>
                </c:pt>
                <c:pt idx="835">
                  <c:v>0.89930555555555547</c:v>
                </c:pt>
                <c:pt idx="836">
                  <c:v>0.90277777777777779</c:v>
                </c:pt>
                <c:pt idx="837">
                  <c:v>0.90625</c:v>
                </c:pt>
                <c:pt idx="838">
                  <c:v>0.90972222222222221</c:v>
                </c:pt>
                <c:pt idx="839">
                  <c:v>0.91319444444444453</c:v>
                </c:pt>
                <c:pt idx="840">
                  <c:v>0.91666666666666663</c:v>
                </c:pt>
                <c:pt idx="841">
                  <c:v>0.92013888888888884</c:v>
                </c:pt>
                <c:pt idx="842">
                  <c:v>0.92361111111111116</c:v>
                </c:pt>
                <c:pt idx="843">
                  <c:v>0.92708333333333337</c:v>
                </c:pt>
                <c:pt idx="844">
                  <c:v>0.93055555555555547</c:v>
                </c:pt>
                <c:pt idx="845">
                  <c:v>0.93402777777777779</c:v>
                </c:pt>
                <c:pt idx="846">
                  <c:v>0.9375</c:v>
                </c:pt>
                <c:pt idx="847">
                  <c:v>0.94097222222222221</c:v>
                </c:pt>
                <c:pt idx="848">
                  <c:v>0.94444444444444453</c:v>
                </c:pt>
                <c:pt idx="849">
                  <c:v>0.94791666666666663</c:v>
                </c:pt>
                <c:pt idx="850">
                  <c:v>0.95138888888888884</c:v>
                </c:pt>
                <c:pt idx="851">
                  <c:v>0.95486111111111116</c:v>
                </c:pt>
                <c:pt idx="852">
                  <c:v>0.95833333333333337</c:v>
                </c:pt>
                <c:pt idx="853">
                  <c:v>0.96180555555555547</c:v>
                </c:pt>
                <c:pt idx="854">
                  <c:v>0.96527777777777779</c:v>
                </c:pt>
                <c:pt idx="855">
                  <c:v>0.96875</c:v>
                </c:pt>
                <c:pt idx="856">
                  <c:v>0.97222222222222221</c:v>
                </c:pt>
                <c:pt idx="857">
                  <c:v>0.97569444444444453</c:v>
                </c:pt>
                <c:pt idx="858">
                  <c:v>0.97916666666666663</c:v>
                </c:pt>
                <c:pt idx="859">
                  <c:v>0.98263888888888884</c:v>
                </c:pt>
                <c:pt idx="860">
                  <c:v>0.98611111111111116</c:v>
                </c:pt>
                <c:pt idx="861">
                  <c:v>0.98958333333333337</c:v>
                </c:pt>
                <c:pt idx="862">
                  <c:v>0.99305555555555547</c:v>
                </c:pt>
                <c:pt idx="863">
                  <c:v>0.99652777777777779</c:v>
                </c:pt>
                <c:pt idx="864">
                  <c:v>0</c:v>
                </c:pt>
                <c:pt idx="865">
                  <c:v>3.472222222222222E-3</c:v>
                </c:pt>
                <c:pt idx="866">
                  <c:v>6.9444444444444441E-3</c:v>
                </c:pt>
                <c:pt idx="867">
                  <c:v>1.0416666666666666E-2</c:v>
                </c:pt>
                <c:pt idx="868">
                  <c:v>1.3888888888888888E-2</c:v>
                </c:pt>
                <c:pt idx="869">
                  <c:v>1.7361111111111112E-2</c:v>
                </c:pt>
                <c:pt idx="870">
                  <c:v>2.0833333333333332E-2</c:v>
                </c:pt>
                <c:pt idx="871">
                  <c:v>2.4305555555555556E-2</c:v>
                </c:pt>
                <c:pt idx="872">
                  <c:v>2.7777777777777776E-2</c:v>
                </c:pt>
                <c:pt idx="873">
                  <c:v>3.125E-2</c:v>
                </c:pt>
                <c:pt idx="874">
                  <c:v>3.4722222222222224E-2</c:v>
                </c:pt>
                <c:pt idx="875">
                  <c:v>3.8194444444444441E-2</c:v>
                </c:pt>
                <c:pt idx="876">
                  <c:v>4.1666666666666664E-2</c:v>
                </c:pt>
                <c:pt idx="877">
                  <c:v>4.5138888888888888E-2</c:v>
                </c:pt>
                <c:pt idx="878">
                  <c:v>4.8611111111111112E-2</c:v>
                </c:pt>
                <c:pt idx="879">
                  <c:v>5.2083333333333336E-2</c:v>
                </c:pt>
                <c:pt idx="880">
                  <c:v>5.5555555555555552E-2</c:v>
                </c:pt>
                <c:pt idx="881">
                  <c:v>5.9027777777777783E-2</c:v>
                </c:pt>
                <c:pt idx="882">
                  <c:v>6.25E-2</c:v>
                </c:pt>
                <c:pt idx="883">
                  <c:v>6.5972222222222224E-2</c:v>
                </c:pt>
                <c:pt idx="884">
                  <c:v>6.9444444444444434E-2</c:v>
                </c:pt>
                <c:pt idx="885">
                  <c:v>7.2916666666666671E-2</c:v>
                </c:pt>
                <c:pt idx="886">
                  <c:v>7.6388888888888895E-2</c:v>
                </c:pt>
                <c:pt idx="887">
                  <c:v>7.9861111111111105E-2</c:v>
                </c:pt>
                <c:pt idx="888">
                  <c:v>8.3333333333333329E-2</c:v>
                </c:pt>
                <c:pt idx="889">
                  <c:v>8.6805555555555566E-2</c:v>
                </c:pt>
                <c:pt idx="890">
                  <c:v>9.0277777777777776E-2</c:v>
                </c:pt>
                <c:pt idx="891">
                  <c:v>9.375E-2</c:v>
                </c:pt>
                <c:pt idx="892">
                  <c:v>9.7222222222222224E-2</c:v>
                </c:pt>
                <c:pt idx="893">
                  <c:v>0.10069444444444443</c:v>
                </c:pt>
                <c:pt idx="894">
                  <c:v>0.10416666666666667</c:v>
                </c:pt>
                <c:pt idx="895">
                  <c:v>0.1076388888888889</c:v>
                </c:pt>
                <c:pt idx="896">
                  <c:v>0.1111111111111111</c:v>
                </c:pt>
                <c:pt idx="897">
                  <c:v>0.11458333333333333</c:v>
                </c:pt>
                <c:pt idx="898">
                  <c:v>0.11805555555555557</c:v>
                </c:pt>
                <c:pt idx="899">
                  <c:v>0.12152777777777778</c:v>
                </c:pt>
                <c:pt idx="900">
                  <c:v>0.125</c:v>
                </c:pt>
                <c:pt idx="901">
                  <c:v>0.12847222222222224</c:v>
                </c:pt>
                <c:pt idx="902">
                  <c:v>0.13194444444444445</c:v>
                </c:pt>
                <c:pt idx="903">
                  <c:v>0.13541666666666666</c:v>
                </c:pt>
                <c:pt idx="904">
                  <c:v>0.1388888888888889</c:v>
                </c:pt>
                <c:pt idx="905">
                  <c:v>0.1423611111111111</c:v>
                </c:pt>
                <c:pt idx="906">
                  <c:v>0.14583333333333334</c:v>
                </c:pt>
                <c:pt idx="907">
                  <c:v>0.14930555555555555</c:v>
                </c:pt>
                <c:pt idx="908">
                  <c:v>0.15277777777777776</c:v>
                </c:pt>
                <c:pt idx="909">
                  <c:v>0.15625</c:v>
                </c:pt>
                <c:pt idx="910">
                  <c:v>0.15972222222222224</c:v>
                </c:pt>
                <c:pt idx="911">
                  <c:v>0.16319444444444445</c:v>
                </c:pt>
                <c:pt idx="912">
                  <c:v>0.16666666666666666</c:v>
                </c:pt>
                <c:pt idx="913">
                  <c:v>0.17013888888888887</c:v>
                </c:pt>
                <c:pt idx="914">
                  <c:v>0.17361111111111113</c:v>
                </c:pt>
                <c:pt idx="915">
                  <c:v>0.17708333333333334</c:v>
                </c:pt>
                <c:pt idx="916">
                  <c:v>0.18055555555555555</c:v>
                </c:pt>
                <c:pt idx="917">
                  <c:v>0.18402777777777779</c:v>
                </c:pt>
                <c:pt idx="918">
                  <c:v>0.1875</c:v>
                </c:pt>
                <c:pt idx="919">
                  <c:v>0.19097222222222221</c:v>
                </c:pt>
                <c:pt idx="920">
                  <c:v>0.19444444444444445</c:v>
                </c:pt>
                <c:pt idx="921">
                  <c:v>0.19791666666666666</c:v>
                </c:pt>
                <c:pt idx="922">
                  <c:v>0.20138888888888887</c:v>
                </c:pt>
                <c:pt idx="923">
                  <c:v>0.20486111111111113</c:v>
                </c:pt>
                <c:pt idx="924">
                  <c:v>0.20833333333333334</c:v>
                </c:pt>
                <c:pt idx="925">
                  <c:v>0.21180555555555555</c:v>
                </c:pt>
                <c:pt idx="926">
                  <c:v>0.21527777777777779</c:v>
                </c:pt>
                <c:pt idx="927">
                  <c:v>0.21875</c:v>
                </c:pt>
                <c:pt idx="928">
                  <c:v>0.22222222222222221</c:v>
                </c:pt>
                <c:pt idx="929">
                  <c:v>0.22569444444444445</c:v>
                </c:pt>
                <c:pt idx="930">
                  <c:v>0.22916666666666666</c:v>
                </c:pt>
                <c:pt idx="931">
                  <c:v>0.23263888888888887</c:v>
                </c:pt>
                <c:pt idx="932">
                  <c:v>0.23611111111111113</c:v>
                </c:pt>
                <c:pt idx="933">
                  <c:v>0.23958333333333334</c:v>
                </c:pt>
                <c:pt idx="934">
                  <c:v>0.24305555555555555</c:v>
                </c:pt>
                <c:pt idx="935">
                  <c:v>0.24652777777777779</c:v>
                </c:pt>
                <c:pt idx="936">
                  <c:v>0.25</c:v>
                </c:pt>
                <c:pt idx="937">
                  <c:v>0.25347222222222221</c:v>
                </c:pt>
                <c:pt idx="938">
                  <c:v>0.25694444444444448</c:v>
                </c:pt>
                <c:pt idx="939">
                  <c:v>0.26041666666666669</c:v>
                </c:pt>
                <c:pt idx="940">
                  <c:v>0.2638888888888889</c:v>
                </c:pt>
                <c:pt idx="941">
                  <c:v>0.2673611111111111</c:v>
                </c:pt>
                <c:pt idx="942">
                  <c:v>0.27083333333333331</c:v>
                </c:pt>
                <c:pt idx="943">
                  <c:v>0.27430555555555552</c:v>
                </c:pt>
                <c:pt idx="944">
                  <c:v>0.27777777777777779</c:v>
                </c:pt>
                <c:pt idx="945">
                  <c:v>0.28125</c:v>
                </c:pt>
                <c:pt idx="946">
                  <c:v>0.28472222222222221</c:v>
                </c:pt>
                <c:pt idx="947">
                  <c:v>0.28819444444444448</c:v>
                </c:pt>
                <c:pt idx="948">
                  <c:v>0.29166666666666669</c:v>
                </c:pt>
                <c:pt idx="949">
                  <c:v>0.2951388888888889</c:v>
                </c:pt>
                <c:pt idx="950">
                  <c:v>0.2986111111111111</c:v>
                </c:pt>
                <c:pt idx="951">
                  <c:v>0.30208333333333331</c:v>
                </c:pt>
                <c:pt idx="952">
                  <c:v>0.30555555555555552</c:v>
                </c:pt>
                <c:pt idx="953">
                  <c:v>0.30902777777777779</c:v>
                </c:pt>
                <c:pt idx="954">
                  <c:v>0.3125</c:v>
                </c:pt>
                <c:pt idx="955">
                  <c:v>0.31597222222222221</c:v>
                </c:pt>
                <c:pt idx="956">
                  <c:v>0.31944444444444448</c:v>
                </c:pt>
                <c:pt idx="957">
                  <c:v>0.32291666666666669</c:v>
                </c:pt>
                <c:pt idx="958">
                  <c:v>0.3263888888888889</c:v>
                </c:pt>
                <c:pt idx="959">
                  <c:v>0.3298611111111111</c:v>
                </c:pt>
                <c:pt idx="960">
                  <c:v>0.33333333333333331</c:v>
                </c:pt>
                <c:pt idx="961">
                  <c:v>0.33680555555555558</c:v>
                </c:pt>
                <c:pt idx="962">
                  <c:v>0.34027777777777773</c:v>
                </c:pt>
                <c:pt idx="963">
                  <c:v>0.34375</c:v>
                </c:pt>
                <c:pt idx="964">
                  <c:v>0.34722222222222227</c:v>
                </c:pt>
                <c:pt idx="965">
                  <c:v>0.35069444444444442</c:v>
                </c:pt>
                <c:pt idx="966">
                  <c:v>0.35416666666666669</c:v>
                </c:pt>
                <c:pt idx="967">
                  <c:v>0.3576388888888889</c:v>
                </c:pt>
                <c:pt idx="968">
                  <c:v>0.3611111111111111</c:v>
                </c:pt>
                <c:pt idx="969">
                  <c:v>0.36458333333333331</c:v>
                </c:pt>
                <c:pt idx="970">
                  <c:v>0.36805555555555558</c:v>
                </c:pt>
                <c:pt idx="971">
                  <c:v>0.37152777777777773</c:v>
                </c:pt>
                <c:pt idx="972">
                  <c:v>0.375</c:v>
                </c:pt>
                <c:pt idx="973">
                  <c:v>0.37847222222222227</c:v>
                </c:pt>
                <c:pt idx="974">
                  <c:v>0.38194444444444442</c:v>
                </c:pt>
                <c:pt idx="975">
                  <c:v>0.38541666666666669</c:v>
                </c:pt>
                <c:pt idx="976">
                  <c:v>0.3888888888888889</c:v>
                </c:pt>
                <c:pt idx="977">
                  <c:v>0.3923611111111111</c:v>
                </c:pt>
                <c:pt idx="978">
                  <c:v>0.39583333333333331</c:v>
                </c:pt>
                <c:pt idx="979">
                  <c:v>0.39930555555555558</c:v>
                </c:pt>
                <c:pt idx="980">
                  <c:v>0.40277777777777773</c:v>
                </c:pt>
                <c:pt idx="981">
                  <c:v>0.40625</c:v>
                </c:pt>
                <c:pt idx="982">
                  <c:v>0.40972222222222227</c:v>
                </c:pt>
                <c:pt idx="983">
                  <c:v>0.41319444444444442</c:v>
                </c:pt>
                <c:pt idx="984">
                  <c:v>0.41666666666666669</c:v>
                </c:pt>
                <c:pt idx="985">
                  <c:v>0.4201388888888889</c:v>
                </c:pt>
                <c:pt idx="986">
                  <c:v>0.4236111111111111</c:v>
                </c:pt>
                <c:pt idx="987">
                  <c:v>0.42708333333333331</c:v>
                </c:pt>
                <c:pt idx="988">
                  <c:v>0.43055555555555558</c:v>
                </c:pt>
                <c:pt idx="989">
                  <c:v>0.43402777777777773</c:v>
                </c:pt>
                <c:pt idx="990">
                  <c:v>0.4375</c:v>
                </c:pt>
                <c:pt idx="991">
                  <c:v>0.44097222222222227</c:v>
                </c:pt>
                <c:pt idx="992">
                  <c:v>0.44444444444444442</c:v>
                </c:pt>
                <c:pt idx="993">
                  <c:v>0.44791666666666669</c:v>
                </c:pt>
                <c:pt idx="994">
                  <c:v>0.4513888888888889</c:v>
                </c:pt>
                <c:pt idx="995">
                  <c:v>0.4548611111111111</c:v>
                </c:pt>
                <c:pt idx="996">
                  <c:v>0.45833333333333331</c:v>
                </c:pt>
                <c:pt idx="997">
                  <c:v>0.46180555555555558</c:v>
                </c:pt>
                <c:pt idx="998">
                  <c:v>0.46527777777777773</c:v>
                </c:pt>
                <c:pt idx="999">
                  <c:v>0.46875</c:v>
                </c:pt>
                <c:pt idx="1000">
                  <c:v>0.47222222222222227</c:v>
                </c:pt>
                <c:pt idx="1001">
                  <c:v>0.47569444444444442</c:v>
                </c:pt>
                <c:pt idx="1002">
                  <c:v>0.47916666666666669</c:v>
                </c:pt>
                <c:pt idx="1003">
                  <c:v>0.4826388888888889</c:v>
                </c:pt>
                <c:pt idx="1004">
                  <c:v>0.4861111111111111</c:v>
                </c:pt>
                <c:pt idx="1005">
                  <c:v>0.48958333333333331</c:v>
                </c:pt>
                <c:pt idx="1006">
                  <c:v>0.49305555555555558</c:v>
                </c:pt>
                <c:pt idx="1007">
                  <c:v>0.49652777777777773</c:v>
                </c:pt>
                <c:pt idx="1008">
                  <c:v>0.5</c:v>
                </c:pt>
                <c:pt idx="1009">
                  <c:v>0.50347222222222221</c:v>
                </c:pt>
                <c:pt idx="1010">
                  <c:v>0.50694444444444442</c:v>
                </c:pt>
                <c:pt idx="1011">
                  <c:v>0.51041666666666663</c:v>
                </c:pt>
                <c:pt idx="1012">
                  <c:v>0.51388888888888895</c:v>
                </c:pt>
                <c:pt idx="1013">
                  <c:v>0.51736111111111105</c:v>
                </c:pt>
                <c:pt idx="1014">
                  <c:v>0.52083333333333337</c:v>
                </c:pt>
                <c:pt idx="1015">
                  <c:v>0.52430555555555558</c:v>
                </c:pt>
                <c:pt idx="1016">
                  <c:v>0.52777777777777779</c:v>
                </c:pt>
                <c:pt idx="1017">
                  <c:v>0.53125</c:v>
                </c:pt>
                <c:pt idx="1018">
                  <c:v>0.53472222222222221</c:v>
                </c:pt>
                <c:pt idx="1019">
                  <c:v>0.53819444444444442</c:v>
                </c:pt>
                <c:pt idx="1020">
                  <c:v>0.54166666666666663</c:v>
                </c:pt>
                <c:pt idx="1021">
                  <c:v>0.54513888888888895</c:v>
                </c:pt>
                <c:pt idx="1022">
                  <c:v>0.54861111111111105</c:v>
                </c:pt>
                <c:pt idx="1023">
                  <c:v>0.55208333333333337</c:v>
                </c:pt>
                <c:pt idx="1024">
                  <c:v>0.55555555555555558</c:v>
                </c:pt>
                <c:pt idx="1025">
                  <c:v>0.55902777777777779</c:v>
                </c:pt>
                <c:pt idx="1026">
                  <c:v>0.5625</c:v>
                </c:pt>
                <c:pt idx="1027">
                  <c:v>0.56597222222222221</c:v>
                </c:pt>
                <c:pt idx="1028">
                  <c:v>0.56944444444444442</c:v>
                </c:pt>
                <c:pt idx="1029">
                  <c:v>0.57291666666666663</c:v>
                </c:pt>
                <c:pt idx="1030">
                  <c:v>0.57638888888888895</c:v>
                </c:pt>
                <c:pt idx="1031">
                  <c:v>0.57986111111111105</c:v>
                </c:pt>
                <c:pt idx="1032">
                  <c:v>0.58333333333333337</c:v>
                </c:pt>
                <c:pt idx="1033">
                  <c:v>0.58680555555555558</c:v>
                </c:pt>
                <c:pt idx="1034">
                  <c:v>0.59027777777777779</c:v>
                </c:pt>
                <c:pt idx="1035">
                  <c:v>0.59375</c:v>
                </c:pt>
                <c:pt idx="1036">
                  <c:v>0.59722222222222221</c:v>
                </c:pt>
                <c:pt idx="1037">
                  <c:v>0.60069444444444442</c:v>
                </c:pt>
                <c:pt idx="1038">
                  <c:v>0.60416666666666663</c:v>
                </c:pt>
                <c:pt idx="1039">
                  <c:v>0.60763888888888895</c:v>
                </c:pt>
                <c:pt idx="1040">
                  <c:v>0.61111111111111105</c:v>
                </c:pt>
                <c:pt idx="1041">
                  <c:v>0.61458333333333337</c:v>
                </c:pt>
                <c:pt idx="1042">
                  <c:v>0.61805555555555558</c:v>
                </c:pt>
                <c:pt idx="1043">
                  <c:v>0.62152777777777779</c:v>
                </c:pt>
                <c:pt idx="1044">
                  <c:v>0.625</c:v>
                </c:pt>
                <c:pt idx="1045">
                  <c:v>0.62847222222222221</c:v>
                </c:pt>
                <c:pt idx="1046">
                  <c:v>0.63194444444444442</c:v>
                </c:pt>
                <c:pt idx="1047">
                  <c:v>0.63541666666666663</c:v>
                </c:pt>
                <c:pt idx="1048">
                  <c:v>0.63888888888888895</c:v>
                </c:pt>
                <c:pt idx="1049">
                  <c:v>0.64236111111111105</c:v>
                </c:pt>
                <c:pt idx="1050">
                  <c:v>0.64583333333333337</c:v>
                </c:pt>
                <c:pt idx="1051">
                  <c:v>0.64930555555555558</c:v>
                </c:pt>
                <c:pt idx="1052">
                  <c:v>0.65277777777777779</c:v>
                </c:pt>
                <c:pt idx="1053">
                  <c:v>0.65625</c:v>
                </c:pt>
                <c:pt idx="1054">
                  <c:v>0.65972222222222221</c:v>
                </c:pt>
                <c:pt idx="1055">
                  <c:v>0.66319444444444442</c:v>
                </c:pt>
                <c:pt idx="1056">
                  <c:v>0.66666666666666663</c:v>
                </c:pt>
                <c:pt idx="1057">
                  <c:v>0.67013888888888884</c:v>
                </c:pt>
                <c:pt idx="1058">
                  <c:v>0.67361111111111116</c:v>
                </c:pt>
                <c:pt idx="1059">
                  <c:v>0.67708333333333337</c:v>
                </c:pt>
                <c:pt idx="1060">
                  <c:v>0.68055555555555547</c:v>
                </c:pt>
                <c:pt idx="1061">
                  <c:v>0.68402777777777779</c:v>
                </c:pt>
                <c:pt idx="1062">
                  <c:v>0.6875</c:v>
                </c:pt>
                <c:pt idx="1063">
                  <c:v>0.69097222222222221</c:v>
                </c:pt>
                <c:pt idx="1064">
                  <c:v>0.69444444444444453</c:v>
                </c:pt>
                <c:pt idx="1065">
                  <c:v>0.69791666666666663</c:v>
                </c:pt>
                <c:pt idx="1066">
                  <c:v>0.70138888888888884</c:v>
                </c:pt>
                <c:pt idx="1067">
                  <c:v>0.70486111111111116</c:v>
                </c:pt>
                <c:pt idx="1068">
                  <c:v>0.70833333333333337</c:v>
                </c:pt>
                <c:pt idx="1069">
                  <c:v>0.71180555555555547</c:v>
                </c:pt>
                <c:pt idx="1070">
                  <c:v>0.71527777777777779</c:v>
                </c:pt>
                <c:pt idx="1071">
                  <c:v>0.71875</c:v>
                </c:pt>
                <c:pt idx="1072">
                  <c:v>0.72222222222222221</c:v>
                </c:pt>
                <c:pt idx="1073">
                  <c:v>0.72569444444444453</c:v>
                </c:pt>
                <c:pt idx="1074">
                  <c:v>0.72916666666666663</c:v>
                </c:pt>
                <c:pt idx="1075">
                  <c:v>0.73263888888888884</c:v>
                </c:pt>
                <c:pt idx="1076">
                  <c:v>0.73611111111111116</c:v>
                </c:pt>
                <c:pt idx="1077">
                  <c:v>0.73958333333333337</c:v>
                </c:pt>
                <c:pt idx="1078">
                  <c:v>0.74305555555555547</c:v>
                </c:pt>
                <c:pt idx="1079">
                  <c:v>0.74652777777777779</c:v>
                </c:pt>
                <c:pt idx="1080">
                  <c:v>0.75</c:v>
                </c:pt>
                <c:pt idx="1081">
                  <c:v>0.75347222222222221</c:v>
                </c:pt>
                <c:pt idx="1082">
                  <c:v>0.75694444444444453</c:v>
                </c:pt>
                <c:pt idx="1083">
                  <c:v>0.76041666666666663</c:v>
                </c:pt>
                <c:pt idx="1084">
                  <c:v>0.76388888888888884</c:v>
                </c:pt>
                <c:pt idx="1085">
                  <c:v>0.76736111111111116</c:v>
                </c:pt>
                <c:pt idx="1086">
                  <c:v>0.77083333333333337</c:v>
                </c:pt>
                <c:pt idx="1087">
                  <c:v>0.77430555555555547</c:v>
                </c:pt>
                <c:pt idx="1088">
                  <c:v>0.77777777777777779</c:v>
                </c:pt>
                <c:pt idx="1089">
                  <c:v>0.78125</c:v>
                </c:pt>
                <c:pt idx="1090">
                  <c:v>0.78472222222222221</c:v>
                </c:pt>
                <c:pt idx="1091">
                  <c:v>0.78819444444444453</c:v>
                </c:pt>
                <c:pt idx="1092">
                  <c:v>0.79166666666666663</c:v>
                </c:pt>
                <c:pt idx="1093">
                  <c:v>0.79513888888888884</c:v>
                </c:pt>
                <c:pt idx="1094">
                  <c:v>0.79861111111111116</c:v>
                </c:pt>
                <c:pt idx="1095">
                  <c:v>0.80208333333333337</c:v>
                </c:pt>
                <c:pt idx="1096">
                  <c:v>0.80555555555555547</c:v>
                </c:pt>
                <c:pt idx="1097">
                  <c:v>0.80902777777777779</c:v>
                </c:pt>
                <c:pt idx="1098">
                  <c:v>0.8125</c:v>
                </c:pt>
                <c:pt idx="1099">
                  <c:v>0.81597222222222221</c:v>
                </c:pt>
                <c:pt idx="1100">
                  <c:v>0.81944444444444453</c:v>
                </c:pt>
                <c:pt idx="1101">
                  <c:v>0.82291666666666663</c:v>
                </c:pt>
                <c:pt idx="1102">
                  <c:v>0.82638888888888884</c:v>
                </c:pt>
                <c:pt idx="1103">
                  <c:v>0.82986111111111116</c:v>
                </c:pt>
                <c:pt idx="1104">
                  <c:v>0.83333333333333337</c:v>
                </c:pt>
                <c:pt idx="1105">
                  <c:v>0.83680555555555547</c:v>
                </c:pt>
                <c:pt idx="1106">
                  <c:v>0.84027777777777779</c:v>
                </c:pt>
                <c:pt idx="1107">
                  <c:v>0.84375</c:v>
                </c:pt>
                <c:pt idx="1108">
                  <c:v>0.84722222222222221</c:v>
                </c:pt>
                <c:pt idx="1109">
                  <c:v>0.85069444444444453</c:v>
                </c:pt>
                <c:pt idx="1110">
                  <c:v>0.85416666666666663</c:v>
                </c:pt>
                <c:pt idx="1111">
                  <c:v>0.85763888888888884</c:v>
                </c:pt>
                <c:pt idx="1112">
                  <c:v>0.86111111111111116</c:v>
                </c:pt>
                <c:pt idx="1113">
                  <c:v>0.86458333333333337</c:v>
                </c:pt>
                <c:pt idx="1114">
                  <c:v>0.86805555555555547</c:v>
                </c:pt>
                <c:pt idx="1115">
                  <c:v>0.87152777777777779</c:v>
                </c:pt>
                <c:pt idx="1116">
                  <c:v>0.875</c:v>
                </c:pt>
                <c:pt idx="1117">
                  <c:v>0.87847222222222221</c:v>
                </c:pt>
                <c:pt idx="1118">
                  <c:v>0.88194444444444453</c:v>
                </c:pt>
                <c:pt idx="1119">
                  <c:v>0.88541666666666663</c:v>
                </c:pt>
                <c:pt idx="1120">
                  <c:v>0.88888888888888884</c:v>
                </c:pt>
                <c:pt idx="1121">
                  <c:v>0.89236111111111116</c:v>
                </c:pt>
                <c:pt idx="1122">
                  <c:v>0.89583333333333337</c:v>
                </c:pt>
                <c:pt idx="1123">
                  <c:v>0.89930555555555547</c:v>
                </c:pt>
                <c:pt idx="1124">
                  <c:v>0.90277777777777779</c:v>
                </c:pt>
                <c:pt idx="1125">
                  <c:v>0.90625</c:v>
                </c:pt>
                <c:pt idx="1126">
                  <c:v>0.90972222222222221</c:v>
                </c:pt>
                <c:pt idx="1127">
                  <c:v>0.91319444444444453</c:v>
                </c:pt>
                <c:pt idx="1128">
                  <c:v>0.91666666666666663</c:v>
                </c:pt>
                <c:pt idx="1129">
                  <c:v>0.92013888888888884</c:v>
                </c:pt>
                <c:pt idx="1130">
                  <c:v>0.92361111111111116</c:v>
                </c:pt>
                <c:pt idx="1131">
                  <c:v>0.92708333333333337</c:v>
                </c:pt>
                <c:pt idx="1132">
                  <c:v>0.93055555555555547</c:v>
                </c:pt>
                <c:pt idx="1133">
                  <c:v>0.93402777777777779</c:v>
                </c:pt>
                <c:pt idx="1134">
                  <c:v>0.9375</c:v>
                </c:pt>
                <c:pt idx="1135">
                  <c:v>0.94097222222222221</c:v>
                </c:pt>
                <c:pt idx="1136">
                  <c:v>0.94444444444444453</c:v>
                </c:pt>
                <c:pt idx="1137">
                  <c:v>0.94791666666666663</c:v>
                </c:pt>
                <c:pt idx="1138">
                  <c:v>0.95138888888888884</c:v>
                </c:pt>
                <c:pt idx="1139">
                  <c:v>0.95486111111111116</c:v>
                </c:pt>
                <c:pt idx="1140">
                  <c:v>0.95833333333333337</c:v>
                </c:pt>
                <c:pt idx="1141">
                  <c:v>0.96180555555555547</c:v>
                </c:pt>
                <c:pt idx="1142">
                  <c:v>0.96527777777777779</c:v>
                </c:pt>
                <c:pt idx="1143">
                  <c:v>0.96875</c:v>
                </c:pt>
                <c:pt idx="1144">
                  <c:v>0.97222222222222221</c:v>
                </c:pt>
                <c:pt idx="1145">
                  <c:v>0.97569444444444453</c:v>
                </c:pt>
                <c:pt idx="1146">
                  <c:v>0.97916666666666663</c:v>
                </c:pt>
                <c:pt idx="1147">
                  <c:v>0.98263888888888884</c:v>
                </c:pt>
                <c:pt idx="1148">
                  <c:v>0.98611111111111116</c:v>
                </c:pt>
                <c:pt idx="1149">
                  <c:v>0.98958333333333337</c:v>
                </c:pt>
                <c:pt idx="1150">
                  <c:v>0.99305555555555547</c:v>
                </c:pt>
                <c:pt idx="1151">
                  <c:v>0.99652777777777779</c:v>
                </c:pt>
                <c:pt idx="1152">
                  <c:v>0</c:v>
                </c:pt>
                <c:pt idx="1153">
                  <c:v>3.472222222222222E-3</c:v>
                </c:pt>
                <c:pt idx="1154">
                  <c:v>6.9444444444444441E-3</c:v>
                </c:pt>
                <c:pt idx="1155">
                  <c:v>1.0416666666666666E-2</c:v>
                </c:pt>
                <c:pt idx="1156">
                  <c:v>1.3888888888888888E-2</c:v>
                </c:pt>
                <c:pt idx="1157">
                  <c:v>1.7361111111111112E-2</c:v>
                </c:pt>
                <c:pt idx="1158">
                  <c:v>2.0833333333333332E-2</c:v>
                </c:pt>
                <c:pt idx="1159">
                  <c:v>2.4305555555555556E-2</c:v>
                </c:pt>
                <c:pt idx="1160">
                  <c:v>2.7777777777777776E-2</c:v>
                </c:pt>
                <c:pt idx="1161">
                  <c:v>3.125E-2</c:v>
                </c:pt>
                <c:pt idx="1162">
                  <c:v>3.4722222222222224E-2</c:v>
                </c:pt>
                <c:pt idx="1163">
                  <c:v>3.8194444444444441E-2</c:v>
                </c:pt>
                <c:pt idx="1164">
                  <c:v>4.1666666666666664E-2</c:v>
                </c:pt>
                <c:pt idx="1165">
                  <c:v>4.5138888888888888E-2</c:v>
                </c:pt>
                <c:pt idx="1166">
                  <c:v>4.8611111111111112E-2</c:v>
                </c:pt>
                <c:pt idx="1167">
                  <c:v>5.2083333333333336E-2</c:v>
                </c:pt>
                <c:pt idx="1168">
                  <c:v>5.5555555555555552E-2</c:v>
                </c:pt>
                <c:pt idx="1169">
                  <c:v>5.9027777777777783E-2</c:v>
                </c:pt>
                <c:pt idx="1170">
                  <c:v>6.25E-2</c:v>
                </c:pt>
                <c:pt idx="1171">
                  <c:v>6.5972222222222224E-2</c:v>
                </c:pt>
                <c:pt idx="1172">
                  <c:v>6.9444444444444434E-2</c:v>
                </c:pt>
                <c:pt idx="1173">
                  <c:v>7.2916666666666671E-2</c:v>
                </c:pt>
                <c:pt idx="1174">
                  <c:v>7.6388888888888895E-2</c:v>
                </c:pt>
                <c:pt idx="1175">
                  <c:v>7.9861111111111105E-2</c:v>
                </c:pt>
                <c:pt idx="1176">
                  <c:v>8.3333333333333329E-2</c:v>
                </c:pt>
                <c:pt idx="1177">
                  <c:v>8.6805555555555566E-2</c:v>
                </c:pt>
                <c:pt idx="1178">
                  <c:v>9.0277777777777776E-2</c:v>
                </c:pt>
                <c:pt idx="1179">
                  <c:v>9.375E-2</c:v>
                </c:pt>
                <c:pt idx="1180">
                  <c:v>9.7222222222222224E-2</c:v>
                </c:pt>
                <c:pt idx="1181">
                  <c:v>0.10069444444444443</c:v>
                </c:pt>
                <c:pt idx="1182">
                  <c:v>0.10416666666666667</c:v>
                </c:pt>
                <c:pt idx="1183">
                  <c:v>0.1076388888888889</c:v>
                </c:pt>
                <c:pt idx="1184">
                  <c:v>0.1111111111111111</c:v>
                </c:pt>
                <c:pt idx="1185">
                  <c:v>0.11458333333333333</c:v>
                </c:pt>
                <c:pt idx="1186">
                  <c:v>0.11805555555555557</c:v>
                </c:pt>
                <c:pt idx="1187">
                  <c:v>0.12152777777777778</c:v>
                </c:pt>
                <c:pt idx="1188">
                  <c:v>0.125</c:v>
                </c:pt>
                <c:pt idx="1189">
                  <c:v>0.12847222222222224</c:v>
                </c:pt>
                <c:pt idx="1190">
                  <c:v>0.13194444444444445</c:v>
                </c:pt>
                <c:pt idx="1191">
                  <c:v>0.13541666666666666</c:v>
                </c:pt>
                <c:pt idx="1192">
                  <c:v>0.1388888888888889</c:v>
                </c:pt>
                <c:pt idx="1193">
                  <c:v>0.1423611111111111</c:v>
                </c:pt>
                <c:pt idx="1194">
                  <c:v>0.14583333333333334</c:v>
                </c:pt>
                <c:pt idx="1195">
                  <c:v>0.14930555555555555</c:v>
                </c:pt>
                <c:pt idx="1196">
                  <c:v>0.15277777777777776</c:v>
                </c:pt>
                <c:pt idx="1197">
                  <c:v>0.15625</c:v>
                </c:pt>
                <c:pt idx="1198">
                  <c:v>0.15972222222222224</c:v>
                </c:pt>
                <c:pt idx="1199">
                  <c:v>0.16319444444444445</c:v>
                </c:pt>
                <c:pt idx="1200">
                  <c:v>0.16666666666666666</c:v>
                </c:pt>
                <c:pt idx="1201">
                  <c:v>0.17013888888888887</c:v>
                </c:pt>
                <c:pt idx="1202">
                  <c:v>0.17361111111111113</c:v>
                </c:pt>
                <c:pt idx="1203">
                  <c:v>0.17708333333333334</c:v>
                </c:pt>
                <c:pt idx="1204">
                  <c:v>0.18055555555555555</c:v>
                </c:pt>
                <c:pt idx="1205">
                  <c:v>0.18402777777777779</c:v>
                </c:pt>
                <c:pt idx="1206">
                  <c:v>0.1875</c:v>
                </c:pt>
                <c:pt idx="1207">
                  <c:v>0.19097222222222221</c:v>
                </c:pt>
                <c:pt idx="1208">
                  <c:v>0.19444444444444445</c:v>
                </c:pt>
                <c:pt idx="1209">
                  <c:v>0.19791666666666666</c:v>
                </c:pt>
                <c:pt idx="1210">
                  <c:v>0.20138888888888887</c:v>
                </c:pt>
                <c:pt idx="1211">
                  <c:v>0.20486111111111113</c:v>
                </c:pt>
                <c:pt idx="1212">
                  <c:v>0.20833333333333334</c:v>
                </c:pt>
                <c:pt idx="1213">
                  <c:v>0.21180555555555555</c:v>
                </c:pt>
                <c:pt idx="1214">
                  <c:v>0.21527777777777779</c:v>
                </c:pt>
                <c:pt idx="1215">
                  <c:v>0.21875</c:v>
                </c:pt>
                <c:pt idx="1216">
                  <c:v>0.22222222222222221</c:v>
                </c:pt>
                <c:pt idx="1217">
                  <c:v>0.22569444444444445</c:v>
                </c:pt>
                <c:pt idx="1218">
                  <c:v>0.22916666666666666</c:v>
                </c:pt>
                <c:pt idx="1219">
                  <c:v>0.23263888888888887</c:v>
                </c:pt>
                <c:pt idx="1220">
                  <c:v>0.23611111111111113</c:v>
                </c:pt>
                <c:pt idx="1221">
                  <c:v>0.23958333333333334</c:v>
                </c:pt>
                <c:pt idx="1222">
                  <c:v>0.24305555555555555</c:v>
                </c:pt>
                <c:pt idx="1223">
                  <c:v>0.24652777777777779</c:v>
                </c:pt>
                <c:pt idx="1224">
                  <c:v>0.25</c:v>
                </c:pt>
                <c:pt idx="1225">
                  <c:v>0.25347222222222221</c:v>
                </c:pt>
                <c:pt idx="1226">
                  <c:v>0.25694444444444448</c:v>
                </c:pt>
                <c:pt idx="1227">
                  <c:v>0.26041666666666669</c:v>
                </c:pt>
                <c:pt idx="1228">
                  <c:v>0.2638888888888889</c:v>
                </c:pt>
                <c:pt idx="1229">
                  <c:v>0.2673611111111111</c:v>
                </c:pt>
                <c:pt idx="1230">
                  <c:v>0.27083333333333331</c:v>
                </c:pt>
                <c:pt idx="1231">
                  <c:v>0.27430555555555552</c:v>
                </c:pt>
                <c:pt idx="1232">
                  <c:v>0.27777777777777779</c:v>
                </c:pt>
                <c:pt idx="1233">
                  <c:v>0.28125</c:v>
                </c:pt>
                <c:pt idx="1234">
                  <c:v>0.28472222222222221</c:v>
                </c:pt>
                <c:pt idx="1235">
                  <c:v>0.28819444444444448</c:v>
                </c:pt>
                <c:pt idx="1236">
                  <c:v>0.29166666666666669</c:v>
                </c:pt>
                <c:pt idx="1237">
                  <c:v>0.2951388888888889</c:v>
                </c:pt>
                <c:pt idx="1238">
                  <c:v>0.2986111111111111</c:v>
                </c:pt>
                <c:pt idx="1239">
                  <c:v>0.30208333333333331</c:v>
                </c:pt>
                <c:pt idx="1240">
                  <c:v>0.30555555555555552</c:v>
                </c:pt>
                <c:pt idx="1241">
                  <c:v>0.30902777777777779</c:v>
                </c:pt>
                <c:pt idx="1242">
                  <c:v>0.3125</c:v>
                </c:pt>
                <c:pt idx="1243">
                  <c:v>0.31597222222222221</c:v>
                </c:pt>
                <c:pt idx="1244">
                  <c:v>0.31944444444444448</c:v>
                </c:pt>
                <c:pt idx="1245">
                  <c:v>0.32291666666666669</c:v>
                </c:pt>
                <c:pt idx="1246">
                  <c:v>0.3263888888888889</c:v>
                </c:pt>
                <c:pt idx="1247">
                  <c:v>0.3298611111111111</c:v>
                </c:pt>
                <c:pt idx="1248">
                  <c:v>0.33333333333333331</c:v>
                </c:pt>
                <c:pt idx="1249">
                  <c:v>0.33680555555555558</c:v>
                </c:pt>
                <c:pt idx="1250">
                  <c:v>0.34027777777777773</c:v>
                </c:pt>
                <c:pt idx="1251">
                  <c:v>0.34375</c:v>
                </c:pt>
                <c:pt idx="1252">
                  <c:v>0.34722222222222227</c:v>
                </c:pt>
                <c:pt idx="1253">
                  <c:v>0.35069444444444442</c:v>
                </c:pt>
                <c:pt idx="1254">
                  <c:v>0.35416666666666669</c:v>
                </c:pt>
                <c:pt idx="1255">
                  <c:v>0.3576388888888889</c:v>
                </c:pt>
                <c:pt idx="1256">
                  <c:v>0.3611111111111111</c:v>
                </c:pt>
                <c:pt idx="1257">
                  <c:v>0.36458333333333331</c:v>
                </c:pt>
                <c:pt idx="1258">
                  <c:v>0.36805555555555558</c:v>
                </c:pt>
                <c:pt idx="1259">
                  <c:v>0.37152777777777773</c:v>
                </c:pt>
                <c:pt idx="1260">
                  <c:v>0.375</c:v>
                </c:pt>
                <c:pt idx="1261">
                  <c:v>0.37847222222222227</c:v>
                </c:pt>
                <c:pt idx="1262">
                  <c:v>0.38194444444444442</c:v>
                </c:pt>
                <c:pt idx="1263">
                  <c:v>0.38541666666666669</c:v>
                </c:pt>
                <c:pt idx="1264">
                  <c:v>0.3888888888888889</c:v>
                </c:pt>
                <c:pt idx="1265">
                  <c:v>0.3923611111111111</c:v>
                </c:pt>
                <c:pt idx="1266">
                  <c:v>0.39583333333333331</c:v>
                </c:pt>
                <c:pt idx="1267">
                  <c:v>0.39930555555555558</c:v>
                </c:pt>
                <c:pt idx="1268">
                  <c:v>0.40277777777777773</c:v>
                </c:pt>
                <c:pt idx="1269">
                  <c:v>0.40625</c:v>
                </c:pt>
                <c:pt idx="1270">
                  <c:v>0.40972222222222227</c:v>
                </c:pt>
                <c:pt idx="1271">
                  <c:v>0.41319444444444442</c:v>
                </c:pt>
                <c:pt idx="1272">
                  <c:v>0.41666666666666669</c:v>
                </c:pt>
                <c:pt idx="1273">
                  <c:v>0.4201388888888889</c:v>
                </c:pt>
                <c:pt idx="1274">
                  <c:v>0.4236111111111111</c:v>
                </c:pt>
                <c:pt idx="1275">
                  <c:v>0.42708333333333331</c:v>
                </c:pt>
                <c:pt idx="1276">
                  <c:v>0.43055555555555558</c:v>
                </c:pt>
                <c:pt idx="1277">
                  <c:v>0.43402777777777773</c:v>
                </c:pt>
                <c:pt idx="1278">
                  <c:v>0.4375</c:v>
                </c:pt>
                <c:pt idx="1279">
                  <c:v>0.44097222222222227</c:v>
                </c:pt>
                <c:pt idx="1280">
                  <c:v>0.44444444444444442</c:v>
                </c:pt>
                <c:pt idx="1281">
                  <c:v>0.44791666666666669</c:v>
                </c:pt>
                <c:pt idx="1282">
                  <c:v>0.4513888888888889</c:v>
                </c:pt>
                <c:pt idx="1283">
                  <c:v>0.4548611111111111</c:v>
                </c:pt>
                <c:pt idx="1284">
                  <c:v>0.45833333333333331</c:v>
                </c:pt>
                <c:pt idx="1285">
                  <c:v>0.46180555555555558</c:v>
                </c:pt>
                <c:pt idx="1286">
                  <c:v>0.46527777777777773</c:v>
                </c:pt>
                <c:pt idx="1287">
                  <c:v>0.46875</c:v>
                </c:pt>
                <c:pt idx="1288">
                  <c:v>0.47222222222222227</c:v>
                </c:pt>
                <c:pt idx="1289">
                  <c:v>0.47569444444444442</c:v>
                </c:pt>
                <c:pt idx="1290">
                  <c:v>0.47916666666666669</c:v>
                </c:pt>
                <c:pt idx="1291">
                  <c:v>0.4826388888888889</c:v>
                </c:pt>
                <c:pt idx="1292">
                  <c:v>0.4861111111111111</c:v>
                </c:pt>
                <c:pt idx="1293">
                  <c:v>0.48958333333333331</c:v>
                </c:pt>
                <c:pt idx="1294">
                  <c:v>0.49305555555555558</c:v>
                </c:pt>
                <c:pt idx="1295">
                  <c:v>0.49652777777777773</c:v>
                </c:pt>
                <c:pt idx="1296">
                  <c:v>0.5</c:v>
                </c:pt>
                <c:pt idx="1297">
                  <c:v>0.50347222222222221</c:v>
                </c:pt>
                <c:pt idx="1298">
                  <c:v>0.50694444444444442</c:v>
                </c:pt>
                <c:pt idx="1299">
                  <c:v>0.51041666666666663</c:v>
                </c:pt>
                <c:pt idx="1300">
                  <c:v>0.51388888888888895</c:v>
                </c:pt>
                <c:pt idx="1301">
                  <c:v>0.51736111111111105</c:v>
                </c:pt>
                <c:pt idx="1302">
                  <c:v>0.52083333333333337</c:v>
                </c:pt>
                <c:pt idx="1303">
                  <c:v>0.52430555555555558</c:v>
                </c:pt>
                <c:pt idx="1304">
                  <c:v>0.52777777777777779</c:v>
                </c:pt>
                <c:pt idx="1305">
                  <c:v>0.53125</c:v>
                </c:pt>
                <c:pt idx="1306">
                  <c:v>0.53472222222222221</c:v>
                </c:pt>
                <c:pt idx="1307">
                  <c:v>0.53819444444444442</c:v>
                </c:pt>
                <c:pt idx="1308">
                  <c:v>0.54166666666666663</c:v>
                </c:pt>
                <c:pt idx="1309">
                  <c:v>0.54513888888888895</c:v>
                </c:pt>
                <c:pt idx="1310">
                  <c:v>0.54861111111111105</c:v>
                </c:pt>
                <c:pt idx="1311">
                  <c:v>0.55208333333333337</c:v>
                </c:pt>
                <c:pt idx="1312">
                  <c:v>0.55555555555555558</c:v>
                </c:pt>
                <c:pt idx="1313">
                  <c:v>0.55902777777777779</c:v>
                </c:pt>
                <c:pt idx="1314">
                  <c:v>0.5625</c:v>
                </c:pt>
                <c:pt idx="1315">
                  <c:v>0.56597222222222221</c:v>
                </c:pt>
                <c:pt idx="1316">
                  <c:v>0.56944444444444442</c:v>
                </c:pt>
                <c:pt idx="1317">
                  <c:v>0.57291666666666663</c:v>
                </c:pt>
                <c:pt idx="1318">
                  <c:v>0.57638888888888895</c:v>
                </c:pt>
                <c:pt idx="1319">
                  <c:v>0.57986111111111105</c:v>
                </c:pt>
                <c:pt idx="1320">
                  <c:v>0.58333333333333337</c:v>
                </c:pt>
                <c:pt idx="1321">
                  <c:v>0.58680555555555558</c:v>
                </c:pt>
                <c:pt idx="1322">
                  <c:v>0.59027777777777779</c:v>
                </c:pt>
                <c:pt idx="1323">
                  <c:v>0.59375</c:v>
                </c:pt>
                <c:pt idx="1324">
                  <c:v>0.59722222222222221</c:v>
                </c:pt>
                <c:pt idx="1325">
                  <c:v>0.60069444444444442</c:v>
                </c:pt>
                <c:pt idx="1326">
                  <c:v>0.60416666666666663</c:v>
                </c:pt>
                <c:pt idx="1327">
                  <c:v>0.60763888888888895</c:v>
                </c:pt>
                <c:pt idx="1328">
                  <c:v>0.61111111111111105</c:v>
                </c:pt>
                <c:pt idx="1329">
                  <c:v>0.61458333333333337</c:v>
                </c:pt>
                <c:pt idx="1330">
                  <c:v>0.61805555555555558</c:v>
                </c:pt>
                <c:pt idx="1331">
                  <c:v>0.62152777777777779</c:v>
                </c:pt>
                <c:pt idx="1332">
                  <c:v>0.625</c:v>
                </c:pt>
                <c:pt idx="1333">
                  <c:v>0.62847222222222221</c:v>
                </c:pt>
                <c:pt idx="1334">
                  <c:v>0.63194444444444442</c:v>
                </c:pt>
                <c:pt idx="1335">
                  <c:v>0.63541666666666663</c:v>
                </c:pt>
                <c:pt idx="1336">
                  <c:v>0.63888888888888895</c:v>
                </c:pt>
                <c:pt idx="1337">
                  <c:v>0.64236111111111105</c:v>
                </c:pt>
                <c:pt idx="1338">
                  <c:v>0.64583333333333337</c:v>
                </c:pt>
                <c:pt idx="1339">
                  <c:v>0.64930555555555558</c:v>
                </c:pt>
                <c:pt idx="1340">
                  <c:v>0.65277777777777779</c:v>
                </c:pt>
                <c:pt idx="1341">
                  <c:v>0.65625</c:v>
                </c:pt>
                <c:pt idx="1342">
                  <c:v>0.65972222222222221</c:v>
                </c:pt>
                <c:pt idx="1343">
                  <c:v>0.66319444444444442</c:v>
                </c:pt>
                <c:pt idx="1344">
                  <c:v>0.66666666666666663</c:v>
                </c:pt>
                <c:pt idx="1345">
                  <c:v>0.67013888888888884</c:v>
                </c:pt>
                <c:pt idx="1346">
                  <c:v>0.67361111111111116</c:v>
                </c:pt>
                <c:pt idx="1347">
                  <c:v>0.67708333333333337</c:v>
                </c:pt>
                <c:pt idx="1348">
                  <c:v>0.68055555555555547</c:v>
                </c:pt>
                <c:pt idx="1349">
                  <c:v>0.68402777777777779</c:v>
                </c:pt>
                <c:pt idx="1350">
                  <c:v>0.6875</c:v>
                </c:pt>
                <c:pt idx="1351">
                  <c:v>0.69097222222222221</c:v>
                </c:pt>
                <c:pt idx="1352">
                  <c:v>0.69444444444444453</c:v>
                </c:pt>
                <c:pt idx="1353">
                  <c:v>0.69791666666666663</c:v>
                </c:pt>
                <c:pt idx="1354">
                  <c:v>0.70138888888888884</c:v>
                </c:pt>
                <c:pt idx="1355">
                  <c:v>0.70486111111111116</c:v>
                </c:pt>
                <c:pt idx="1356">
                  <c:v>0.70833333333333337</c:v>
                </c:pt>
                <c:pt idx="1357">
                  <c:v>0.71180555555555547</c:v>
                </c:pt>
                <c:pt idx="1358">
                  <c:v>0.71527777777777779</c:v>
                </c:pt>
                <c:pt idx="1359">
                  <c:v>0.71875</c:v>
                </c:pt>
                <c:pt idx="1360">
                  <c:v>0.72222222222222221</c:v>
                </c:pt>
                <c:pt idx="1361">
                  <c:v>0.72569444444444453</c:v>
                </c:pt>
                <c:pt idx="1362">
                  <c:v>0.72916666666666663</c:v>
                </c:pt>
                <c:pt idx="1363">
                  <c:v>0.73263888888888884</c:v>
                </c:pt>
                <c:pt idx="1364">
                  <c:v>0.73611111111111116</c:v>
                </c:pt>
                <c:pt idx="1365">
                  <c:v>0.73958333333333337</c:v>
                </c:pt>
                <c:pt idx="1366">
                  <c:v>0.74305555555555547</c:v>
                </c:pt>
                <c:pt idx="1367">
                  <c:v>0.74652777777777779</c:v>
                </c:pt>
                <c:pt idx="1368">
                  <c:v>0.75</c:v>
                </c:pt>
                <c:pt idx="1369">
                  <c:v>0.75347222222222221</c:v>
                </c:pt>
                <c:pt idx="1370">
                  <c:v>0.75694444444444453</c:v>
                </c:pt>
                <c:pt idx="1371">
                  <c:v>0.76041666666666663</c:v>
                </c:pt>
                <c:pt idx="1372">
                  <c:v>0.76388888888888884</c:v>
                </c:pt>
                <c:pt idx="1373">
                  <c:v>0.76736111111111116</c:v>
                </c:pt>
                <c:pt idx="1374">
                  <c:v>0.77083333333333337</c:v>
                </c:pt>
                <c:pt idx="1375">
                  <c:v>0.77430555555555547</c:v>
                </c:pt>
                <c:pt idx="1376">
                  <c:v>0.77777777777777779</c:v>
                </c:pt>
                <c:pt idx="1377">
                  <c:v>0.78125</c:v>
                </c:pt>
                <c:pt idx="1378">
                  <c:v>0.78472222222222221</c:v>
                </c:pt>
                <c:pt idx="1379">
                  <c:v>0.78819444444444453</c:v>
                </c:pt>
                <c:pt idx="1380">
                  <c:v>0.79166666666666663</c:v>
                </c:pt>
                <c:pt idx="1381">
                  <c:v>0.79513888888888884</c:v>
                </c:pt>
                <c:pt idx="1382">
                  <c:v>0.79861111111111116</c:v>
                </c:pt>
                <c:pt idx="1383">
                  <c:v>0.80208333333333337</c:v>
                </c:pt>
                <c:pt idx="1384">
                  <c:v>0.80555555555555547</c:v>
                </c:pt>
                <c:pt idx="1385">
                  <c:v>0.80902777777777779</c:v>
                </c:pt>
                <c:pt idx="1386">
                  <c:v>0.8125</c:v>
                </c:pt>
                <c:pt idx="1387">
                  <c:v>0.81597222222222221</c:v>
                </c:pt>
                <c:pt idx="1388">
                  <c:v>0.81944444444444453</c:v>
                </c:pt>
                <c:pt idx="1389">
                  <c:v>0.82291666666666663</c:v>
                </c:pt>
                <c:pt idx="1390">
                  <c:v>0.82638888888888884</c:v>
                </c:pt>
                <c:pt idx="1391">
                  <c:v>0.82986111111111116</c:v>
                </c:pt>
                <c:pt idx="1392">
                  <c:v>0.83333333333333337</c:v>
                </c:pt>
                <c:pt idx="1393">
                  <c:v>0.83680555555555547</c:v>
                </c:pt>
                <c:pt idx="1394">
                  <c:v>0.84027777777777779</c:v>
                </c:pt>
                <c:pt idx="1395">
                  <c:v>0.84375</c:v>
                </c:pt>
                <c:pt idx="1396">
                  <c:v>0.84722222222222221</c:v>
                </c:pt>
                <c:pt idx="1397">
                  <c:v>0.85069444444444453</c:v>
                </c:pt>
                <c:pt idx="1398">
                  <c:v>0.85416666666666663</c:v>
                </c:pt>
                <c:pt idx="1399">
                  <c:v>0.85763888888888884</c:v>
                </c:pt>
                <c:pt idx="1400">
                  <c:v>0.86111111111111116</c:v>
                </c:pt>
                <c:pt idx="1401">
                  <c:v>0.86458333333333337</c:v>
                </c:pt>
                <c:pt idx="1402">
                  <c:v>0.86805555555555547</c:v>
                </c:pt>
                <c:pt idx="1403">
                  <c:v>0.87152777777777779</c:v>
                </c:pt>
                <c:pt idx="1404">
                  <c:v>0.875</c:v>
                </c:pt>
                <c:pt idx="1405">
                  <c:v>0.87847222222222221</c:v>
                </c:pt>
                <c:pt idx="1406">
                  <c:v>0.88194444444444453</c:v>
                </c:pt>
                <c:pt idx="1407">
                  <c:v>0.88541666666666663</c:v>
                </c:pt>
                <c:pt idx="1408">
                  <c:v>0.88888888888888884</c:v>
                </c:pt>
                <c:pt idx="1409">
                  <c:v>0.89236111111111116</c:v>
                </c:pt>
                <c:pt idx="1410">
                  <c:v>0.89583333333333337</c:v>
                </c:pt>
                <c:pt idx="1411">
                  <c:v>0.89930555555555547</c:v>
                </c:pt>
                <c:pt idx="1412">
                  <c:v>0.90277777777777779</c:v>
                </c:pt>
                <c:pt idx="1413">
                  <c:v>0.90625</c:v>
                </c:pt>
                <c:pt idx="1414">
                  <c:v>0.90972222222222221</c:v>
                </c:pt>
                <c:pt idx="1415">
                  <c:v>0.91319444444444453</c:v>
                </c:pt>
                <c:pt idx="1416">
                  <c:v>0.91666666666666663</c:v>
                </c:pt>
                <c:pt idx="1417">
                  <c:v>0.92013888888888884</c:v>
                </c:pt>
                <c:pt idx="1418">
                  <c:v>0.92361111111111116</c:v>
                </c:pt>
                <c:pt idx="1419">
                  <c:v>0.92708333333333337</c:v>
                </c:pt>
                <c:pt idx="1420">
                  <c:v>0.93055555555555547</c:v>
                </c:pt>
                <c:pt idx="1421">
                  <c:v>0.93402777777777779</c:v>
                </c:pt>
                <c:pt idx="1422">
                  <c:v>0.9375</c:v>
                </c:pt>
                <c:pt idx="1423">
                  <c:v>0.94097222222222221</c:v>
                </c:pt>
                <c:pt idx="1424">
                  <c:v>0.94444444444444453</c:v>
                </c:pt>
                <c:pt idx="1425">
                  <c:v>0.94791666666666663</c:v>
                </c:pt>
                <c:pt idx="1426">
                  <c:v>0.95138888888888884</c:v>
                </c:pt>
                <c:pt idx="1427">
                  <c:v>0.95486111111111116</c:v>
                </c:pt>
                <c:pt idx="1428">
                  <c:v>0.95833333333333337</c:v>
                </c:pt>
                <c:pt idx="1429">
                  <c:v>0.96180555555555547</c:v>
                </c:pt>
                <c:pt idx="1430">
                  <c:v>0.96527777777777779</c:v>
                </c:pt>
                <c:pt idx="1431">
                  <c:v>0.96875</c:v>
                </c:pt>
                <c:pt idx="1432">
                  <c:v>0.97222222222222221</c:v>
                </c:pt>
                <c:pt idx="1433">
                  <c:v>0.97569444444444453</c:v>
                </c:pt>
                <c:pt idx="1434">
                  <c:v>0.97916666666666663</c:v>
                </c:pt>
                <c:pt idx="1435">
                  <c:v>0.98263888888888884</c:v>
                </c:pt>
                <c:pt idx="1436">
                  <c:v>0.98611111111111116</c:v>
                </c:pt>
                <c:pt idx="1437">
                  <c:v>0.98958333333333337</c:v>
                </c:pt>
                <c:pt idx="1438">
                  <c:v>0.99305555555555547</c:v>
                </c:pt>
                <c:pt idx="1439">
                  <c:v>0.99652777777777779</c:v>
                </c:pt>
                <c:pt idx="1440">
                  <c:v>0</c:v>
                </c:pt>
                <c:pt idx="1441">
                  <c:v>3.472222222222222E-3</c:v>
                </c:pt>
                <c:pt idx="1442">
                  <c:v>6.9444444444444441E-3</c:v>
                </c:pt>
                <c:pt idx="1443">
                  <c:v>1.0416666666666666E-2</c:v>
                </c:pt>
                <c:pt idx="1444">
                  <c:v>1.3888888888888888E-2</c:v>
                </c:pt>
                <c:pt idx="1445">
                  <c:v>1.7361111111111112E-2</c:v>
                </c:pt>
                <c:pt idx="1446">
                  <c:v>2.0833333333333332E-2</c:v>
                </c:pt>
                <c:pt idx="1447">
                  <c:v>2.4305555555555556E-2</c:v>
                </c:pt>
                <c:pt idx="1448">
                  <c:v>2.7777777777777776E-2</c:v>
                </c:pt>
                <c:pt idx="1449">
                  <c:v>3.125E-2</c:v>
                </c:pt>
                <c:pt idx="1450">
                  <c:v>3.4722222222222224E-2</c:v>
                </c:pt>
                <c:pt idx="1451">
                  <c:v>3.8194444444444441E-2</c:v>
                </c:pt>
                <c:pt idx="1452">
                  <c:v>4.1666666666666664E-2</c:v>
                </c:pt>
                <c:pt idx="1453">
                  <c:v>4.5138888888888888E-2</c:v>
                </c:pt>
                <c:pt idx="1454">
                  <c:v>4.8611111111111112E-2</c:v>
                </c:pt>
                <c:pt idx="1455">
                  <c:v>5.2083333333333336E-2</c:v>
                </c:pt>
                <c:pt idx="1456">
                  <c:v>5.5555555555555552E-2</c:v>
                </c:pt>
                <c:pt idx="1457">
                  <c:v>5.9027777777777783E-2</c:v>
                </c:pt>
                <c:pt idx="1458">
                  <c:v>6.25E-2</c:v>
                </c:pt>
                <c:pt idx="1459">
                  <c:v>6.5972222222222224E-2</c:v>
                </c:pt>
                <c:pt idx="1460">
                  <c:v>6.9444444444444434E-2</c:v>
                </c:pt>
                <c:pt idx="1461">
                  <c:v>7.2916666666666671E-2</c:v>
                </c:pt>
                <c:pt idx="1462">
                  <c:v>7.6388888888888895E-2</c:v>
                </c:pt>
                <c:pt idx="1463">
                  <c:v>7.9861111111111105E-2</c:v>
                </c:pt>
                <c:pt idx="1464">
                  <c:v>8.3333333333333329E-2</c:v>
                </c:pt>
                <c:pt idx="1465">
                  <c:v>8.6805555555555566E-2</c:v>
                </c:pt>
                <c:pt idx="1466">
                  <c:v>9.0277777777777776E-2</c:v>
                </c:pt>
                <c:pt idx="1467">
                  <c:v>9.375E-2</c:v>
                </c:pt>
                <c:pt idx="1468">
                  <c:v>9.7222222222222224E-2</c:v>
                </c:pt>
                <c:pt idx="1469">
                  <c:v>0.10069444444444443</c:v>
                </c:pt>
                <c:pt idx="1470">
                  <c:v>0.10416666666666667</c:v>
                </c:pt>
                <c:pt idx="1471">
                  <c:v>0.1076388888888889</c:v>
                </c:pt>
                <c:pt idx="1472">
                  <c:v>0.1111111111111111</c:v>
                </c:pt>
                <c:pt idx="1473">
                  <c:v>0.11458333333333333</c:v>
                </c:pt>
                <c:pt idx="1474">
                  <c:v>0.11805555555555557</c:v>
                </c:pt>
                <c:pt idx="1475">
                  <c:v>0.12152777777777778</c:v>
                </c:pt>
                <c:pt idx="1476">
                  <c:v>0.125</c:v>
                </c:pt>
                <c:pt idx="1477">
                  <c:v>0.12847222222222224</c:v>
                </c:pt>
                <c:pt idx="1478">
                  <c:v>0.13194444444444445</c:v>
                </c:pt>
                <c:pt idx="1479">
                  <c:v>0.13541666666666666</c:v>
                </c:pt>
                <c:pt idx="1480">
                  <c:v>0.1388888888888889</c:v>
                </c:pt>
                <c:pt idx="1481">
                  <c:v>0.1423611111111111</c:v>
                </c:pt>
                <c:pt idx="1482">
                  <c:v>0.14583333333333334</c:v>
                </c:pt>
                <c:pt idx="1483">
                  <c:v>0.14930555555555555</c:v>
                </c:pt>
                <c:pt idx="1484">
                  <c:v>0.15277777777777776</c:v>
                </c:pt>
                <c:pt idx="1485">
                  <c:v>0.15625</c:v>
                </c:pt>
                <c:pt idx="1486">
                  <c:v>0.15972222222222224</c:v>
                </c:pt>
                <c:pt idx="1487">
                  <c:v>0.16319444444444445</c:v>
                </c:pt>
                <c:pt idx="1488">
                  <c:v>0.16666666666666666</c:v>
                </c:pt>
                <c:pt idx="1489">
                  <c:v>0.17013888888888887</c:v>
                </c:pt>
                <c:pt idx="1490">
                  <c:v>0.17361111111111113</c:v>
                </c:pt>
                <c:pt idx="1491">
                  <c:v>0.17708333333333334</c:v>
                </c:pt>
                <c:pt idx="1492">
                  <c:v>0.18055555555555555</c:v>
                </c:pt>
                <c:pt idx="1493">
                  <c:v>0.18402777777777779</c:v>
                </c:pt>
                <c:pt idx="1494">
                  <c:v>0.1875</c:v>
                </c:pt>
                <c:pt idx="1495">
                  <c:v>0.19097222222222221</c:v>
                </c:pt>
                <c:pt idx="1496">
                  <c:v>0.19444444444444445</c:v>
                </c:pt>
                <c:pt idx="1497">
                  <c:v>0.19791666666666666</c:v>
                </c:pt>
                <c:pt idx="1498">
                  <c:v>0.20138888888888887</c:v>
                </c:pt>
                <c:pt idx="1499">
                  <c:v>0.20486111111111113</c:v>
                </c:pt>
                <c:pt idx="1500">
                  <c:v>0.20833333333333334</c:v>
                </c:pt>
                <c:pt idx="1501">
                  <c:v>0.21180555555555555</c:v>
                </c:pt>
                <c:pt idx="1502">
                  <c:v>0.21527777777777779</c:v>
                </c:pt>
                <c:pt idx="1503">
                  <c:v>0.21875</c:v>
                </c:pt>
                <c:pt idx="1504">
                  <c:v>0.22222222222222221</c:v>
                </c:pt>
                <c:pt idx="1505">
                  <c:v>0.22569444444444445</c:v>
                </c:pt>
                <c:pt idx="1506">
                  <c:v>0.22916666666666666</c:v>
                </c:pt>
                <c:pt idx="1507">
                  <c:v>0.23263888888888887</c:v>
                </c:pt>
                <c:pt idx="1508">
                  <c:v>0.23611111111111113</c:v>
                </c:pt>
                <c:pt idx="1509">
                  <c:v>0.23958333333333334</c:v>
                </c:pt>
                <c:pt idx="1510">
                  <c:v>0.24305555555555555</c:v>
                </c:pt>
                <c:pt idx="1511">
                  <c:v>0.24652777777777779</c:v>
                </c:pt>
                <c:pt idx="1512">
                  <c:v>0.25</c:v>
                </c:pt>
                <c:pt idx="1513">
                  <c:v>0.25347222222222221</c:v>
                </c:pt>
                <c:pt idx="1514">
                  <c:v>0.25694444444444448</c:v>
                </c:pt>
                <c:pt idx="1515">
                  <c:v>0.26041666666666669</c:v>
                </c:pt>
                <c:pt idx="1516">
                  <c:v>0.2638888888888889</c:v>
                </c:pt>
                <c:pt idx="1517">
                  <c:v>0.2673611111111111</c:v>
                </c:pt>
                <c:pt idx="1518">
                  <c:v>0.27083333333333331</c:v>
                </c:pt>
                <c:pt idx="1519">
                  <c:v>0.27430555555555552</c:v>
                </c:pt>
                <c:pt idx="1520">
                  <c:v>0.27777777777777779</c:v>
                </c:pt>
                <c:pt idx="1521">
                  <c:v>0.28125</c:v>
                </c:pt>
                <c:pt idx="1522">
                  <c:v>0.28472222222222221</c:v>
                </c:pt>
                <c:pt idx="1523">
                  <c:v>0.28819444444444448</c:v>
                </c:pt>
                <c:pt idx="1524">
                  <c:v>0.29166666666666669</c:v>
                </c:pt>
                <c:pt idx="1525">
                  <c:v>0.2951388888888889</c:v>
                </c:pt>
                <c:pt idx="1526">
                  <c:v>0.2986111111111111</c:v>
                </c:pt>
                <c:pt idx="1527">
                  <c:v>0.30208333333333331</c:v>
                </c:pt>
                <c:pt idx="1528">
                  <c:v>0.30555555555555552</c:v>
                </c:pt>
                <c:pt idx="1529">
                  <c:v>0.30902777777777779</c:v>
                </c:pt>
                <c:pt idx="1530">
                  <c:v>0.3125</c:v>
                </c:pt>
                <c:pt idx="1531">
                  <c:v>0.31597222222222221</c:v>
                </c:pt>
                <c:pt idx="1532">
                  <c:v>0.31944444444444448</c:v>
                </c:pt>
                <c:pt idx="1533">
                  <c:v>0.32291666666666669</c:v>
                </c:pt>
                <c:pt idx="1534">
                  <c:v>0.3263888888888889</c:v>
                </c:pt>
                <c:pt idx="1535">
                  <c:v>0.3298611111111111</c:v>
                </c:pt>
                <c:pt idx="1536">
                  <c:v>0.33333333333333331</c:v>
                </c:pt>
                <c:pt idx="1537">
                  <c:v>0.33680555555555558</c:v>
                </c:pt>
                <c:pt idx="1538">
                  <c:v>0.34027777777777773</c:v>
                </c:pt>
                <c:pt idx="1539">
                  <c:v>0.34375</c:v>
                </c:pt>
                <c:pt idx="1540">
                  <c:v>0.34722222222222227</c:v>
                </c:pt>
                <c:pt idx="1541">
                  <c:v>0.35069444444444442</c:v>
                </c:pt>
                <c:pt idx="1542">
                  <c:v>0.35416666666666669</c:v>
                </c:pt>
                <c:pt idx="1543">
                  <c:v>0.3576388888888889</c:v>
                </c:pt>
                <c:pt idx="1544">
                  <c:v>0.3611111111111111</c:v>
                </c:pt>
                <c:pt idx="1545">
                  <c:v>0.36458333333333331</c:v>
                </c:pt>
                <c:pt idx="1546">
                  <c:v>0.36805555555555558</c:v>
                </c:pt>
                <c:pt idx="1547">
                  <c:v>0.37152777777777773</c:v>
                </c:pt>
                <c:pt idx="1548">
                  <c:v>0.375</c:v>
                </c:pt>
                <c:pt idx="1549">
                  <c:v>0.37847222222222227</c:v>
                </c:pt>
                <c:pt idx="1550">
                  <c:v>0.38194444444444442</c:v>
                </c:pt>
                <c:pt idx="1551">
                  <c:v>0.38541666666666669</c:v>
                </c:pt>
                <c:pt idx="1552">
                  <c:v>0.3888888888888889</c:v>
                </c:pt>
                <c:pt idx="1553">
                  <c:v>0.3923611111111111</c:v>
                </c:pt>
                <c:pt idx="1554">
                  <c:v>0.39583333333333331</c:v>
                </c:pt>
                <c:pt idx="1555">
                  <c:v>0.39930555555555558</c:v>
                </c:pt>
                <c:pt idx="1556">
                  <c:v>0.40277777777777773</c:v>
                </c:pt>
                <c:pt idx="1557">
                  <c:v>0.40625</c:v>
                </c:pt>
                <c:pt idx="1558">
                  <c:v>0.40972222222222227</c:v>
                </c:pt>
                <c:pt idx="1559">
                  <c:v>0.41319444444444442</c:v>
                </c:pt>
                <c:pt idx="1560">
                  <c:v>0.41666666666666669</c:v>
                </c:pt>
                <c:pt idx="1561">
                  <c:v>0.4201388888888889</c:v>
                </c:pt>
                <c:pt idx="1562">
                  <c:v>0.4236111111111111</c:v>
                </c:pt>
                <c:pt idx="1563">
                  <c:v>0.42708333333333331</c:v>
                </c:pt>
                <c:pt idx="1564">
                  <c:v>0.43055555555555558</c:v>
                </c:pt>
                <c:pt idx="1565">
                  <c:v>0.43402777777777773</c:v>
                </c:pt>
                <c:pt idx="1566">
                  <c:v>0.4375</c:v>
                </c:pt>
                <c:pt idx="1567">
                  <c:v>0.44097222222222227</c:v>
                </c:pt>
                <c:pt idx="1568">
                  <c:v>0.44444444444444442</c:v>
                </c:pt>
                <c:pt idx="1569">
                  <c:v>0.44791666666666669</c:v>
                </c:pt>
                <c:pt idx="1570">
                  <c:v>0.4513888888888889</c:v>
                </c:pt>
                <c:pt idx="1571">
                  <c:v>0.4548611111111111</c:v>
                </c:pt>
                <c:pt idx="1572">
                  <c:v>0.45833333333333331</c:v>
                </c:pt>
                <c:pt idx="1573">
                  <c:v>0.46180555555555558</c:v>
                </c:pt>
                <c:pt idx="1574">
                  <c:v>0.46527777777777773</c:v>
                </c:pt>
                <c:pt idx="1575">
                  <c:v>0.46875</c:v>
                </c:pt>
                <c:pt idx="1576">
                  <c:v>0.47222222222222227</c:v>
                </c:pt>
                <c:pt idx="1577">
                  <c:v>0.47569444444444442</c:v>
                </c:pt>
                <c:pt idx="1578">
                  <c:v>0.47916666666666669</c:v>
                </c:pt>
                <c:pt idx="1579">
                  <c:v>0.4826388888888889</c:v>
                </c:pt>
                <c:pt idx="1580">
                  <c:v>0.4861111111111111</c:v>
                </c:pt>
                <c:pt idx="1581">
                  <c:v>0.48958333333333331</c:v>
                </c:pt>
                <c:pt idx="1582">
                  <c:v>0.49305555555555558</c:v>
                </c:pt>
                <c:pt idx="1583">
                  <c:v>0.49652777777777773</c:v>
                </c:pt>
                <c:pt idx="1584">
                  <c:v>0.5</c:v>
                </c:pt>
                <c:pt idx="1585">
                  <c:v>0.50347222222222221</c:v>
                </c:pt>
                <c:pt idx="1586">
                  <c:v>0.50694444444444442</c:v>
                </c:pt>
                <c:pt idx="1587">
                  <c:v>0.51041666666666663</c:v>
                </c:pt>
                <c:pt idx="1588">
                  <c:v>0.51388888888888895</c:v>
                </c:pt>
                <c:pt idx="1589">
                  <c:v>0.51736111111111105</c:v>
                </c:pt>
                <c:pt idx="1590">
                  <c:v>0.52083333333333337</c:v>
                </c:pt>
                <c:pt idx="1591">
                  <c:v>0.52430555555555558</c:v>
                </c:pt>
                <c:pt idx="1592">
                  <c:v>0.52777777777777779</c:v>
                </c:pt>
                <c:pt idx="1593">
                  <c:v>0.53125</c:v>
                </c:pt>
                <c:pt idx="1594">
                  <c:v>0.53472222222222221</c:v>
                </c:pt>
                <c:pt idx="1595">
                  <c:v>0.53819444444444442</c:v>
                </c:pt>
                <c:pt idx="1596">
                  <c:v>0.54166666666666663</c:v>
                </c:pt>
                <c:pt idx="1597">
                  <c:v>0.54513888888888895</c:v>
                </c:pt>
                <c:pt idx="1598">
                  <c:v>0.54861111111111105</c:v>
                </c:pt>
                <c:pt idx="1599">
                  <c:v>0.55208333333333337</c:v>
                </c:pt>
                <c:pt idx="1600">
                  <c:v>0.55555555555555558</c:v>
                </c:pt>
                <c:pt idx="1601">
                  <c:v>0.55902777777777779</c:v>
                </c:pt>
                <c:pt idx="1602">
                  <c:v>0.5625</c:v>
                </c:pt>
                <c:pt idx="1603">
                  <c:v>0.56597222222222221</c:v>
                </c:pt>
                <c:pt idx="1604">
                  <c:v>0.56944444444444442</c:v>
                </c:pt>
                <c:pt idx="1605">
                  <c:v>0.57291666666666663</c:v>
                </c:pt>
                <c:pt idx="1606">
                  <c:v>0.57638888888888895</c:v>
                </c:pt>
                <c:pt idx="1607">
                  <c:v>0.57986111111111105</c:v>
                </c:pt>
                <c:pt idx="1608">
                  <c:v>0.58333333333333337</c:v>
                </c:pt>
                <c:pt idx="1609">
                  <c:v>0.58680555555555558</c:v>
                </c:pt>
                <c:pt idx="1610">
                  <c:v>0.59027777777777779</c:v>
                </c:pt>
                <c:pt idx="1611">
                  <c:v>0.59375</c:v>
                </c:pt>
                <c:pt idx="1612">
                  <c:v>0.59722222222222221</c:v>
                </c:pt>
                <c:pt idx="1613">
                  <c:v>0.60069444444444442</c:v>
                </c:pt>
                <c:pt idx="1614">
                  <c:v>0.60416666666666663</c:v>
                </c:pt>
                <c:pt idx="1615">
                  <c:v>0.60763888888888895</c:v>
                </c:pt>
                <c:pt idx="1616">
                  <c:v>0.61111111111111105</c:v>
                </c:pt>
                <c:pt idx="1617">
                  <c:v>0.61458333333333337</c:v>
                </c:pt>
                <c:pt idx="1618">
                  <c:v>0.61805555555555558</c:v>
                </c:pt>
                <c:pt idx="1619">
                  <c:v>0.62152777777777779</c:v>
                </c:pt>
                <c:pt idx="1620">
                  <c:v>0.625</c:v>
                </c:pt>
                <c:pt idx="1621">
                  <c:v>0.62847222222222221</c:v>
                </c:pt>
                <c:pt idx="1622">
                  <c:v>0.63194444444444442</c:v>
                </c:pt>
                <c:pt idx="1623">
                  <c:v>0.63541666666666663</c:v>
                </c:pt>
                <c:pt idx="1624">
                  <c:v>0.63888888888888895</c:v>
                </c:pt>
                <c:pt idx="1625">
                  <c:v>0.64236111111111105</c:v>
                </c:pt>
                <c:pt idx="1626">
                  <c:v>0.64583333333333337</c:v>
                </c:pt>
                <c:pt idx="1627">
                  <c:v>0.64930555555555558</c:v>
                </c:pt>
                <c:pt idx="1628">
                  <c:v>0.65277777777777779</c:v>
                </c:pt>
                <c:pt idx="1629">
                  <c:v>0.65625</c:v>
                </c:pt>
                <c:pt idx="1630">
                  <c:v>0.65972222222222221</c:v>
                </c:pt>
                <c:pt idx="1631">
                  <c:v>0.66319444444444442</c:v>
                </c:pt>
                <c:pt idx="1632">
                  <c:v>0.66666666666666663</c:v>
                </c:pt>
                <c:pt idx="1633">
                  <c:v>0.67013888888888884</c:v>
                </c:pt>
                <c:pt idx="1634">
                  <c:v>0.67361111111111116</c:v>
                </c:pt>
                <c:pt idx="1635">
                  <c:v>0.67708333333333337</c:v>
                </c:pt>
                <c:pt idx="1636">
                  <c:v>0.68055555555555547</c:v>
                </c:pt>
                <c:pt idx="1637">
                  <c:v>0.68402777777777779</c:v>
                </c:pt>
                <c:pt idx="1638">
                  <c:v>0.6875</c:v>
                </c:pt>
                <c:pt idx="1639">
                  <c:v>0.69097222222222221</c:v>
                </c:pt>
                <c:pt idx="1640">
                  <c:v>0.69444444444444453</c:v>
                </c:pt>
                <c:pt idx="1641">
                  <c:v>0.69791666666666663</c:v>
                </c:pt>
                <c:pt idx="1642">
                  <c:v>0.70138888888888884</c:v>
                </c:pt>
                <c:pt idx="1643">
                  <c:v>0.70486111111111116</c:v>
                </c:pt>
                <c:pt idx="1644">
                  <c:v>0.70833333333333337</c:v>
                </c:pt>
                <c:pt idx="1645">
                  <c:v>0.71180555555555547</c:v>
                </c:pt>
                <c:pt idx="1646">
                  <c:v>0.71527777777777779</c:v>
                </c:pt>
                <c:pt idx="1647">
                  <c:v>0.71875</c:v>
                </c:pt>
                <c:pt idx="1648">
                  <c:v>0.72222222222222221</c:v>
                </c:pt>
                <c:pt idx="1649">
                  <c:v>0.72569444444444453</c:v>
                </c:pt>
                <c:pt idx="1650">
                  <c:v>0.72916666666666663</c:v>
                </c:pt>
                <c:pt idx="1651">
                  <c:v>0.73263888888888884</c:v>
                </c:pt>
                <c:pt idx="1652">
                  <c:v>0.73611111111111116</c:v>
                </c:pt>
                <c:pt idx="1653">
                  <c:v>0.73958333333333337</c:v>
                </c:pt>
                <c:pt idx="1654">
                  <c:v>0.74305555555555547</c:v>
                </c:pt>
                <c:pt idx="1655">
                  <c:v>0.74652777777777779</c:v>
                </c:pt>
                <c:pt idx="1656">
                  <c:v>0.75</c:v>
                </c:pt>
                <c:pt idx="1657">
                  <c:v>0.75347222222222221</c:v>
                </c:pt>
                <c:pt idx="1658">
                  <c:v>0.75694444444444453</c:v>
                </c:pt>
                <c:pt idx="1659">
                  <c:v>0.76041666666666663</c:v>
                </c:pt>
                <c:pt idx="1660">
                  <c:v>0.76388888888888884</c:v>
                </c:pt>
                <c:pt idx="1661">
                  <c:v>0.76736111111111116</c:v>
                </c:pt>
                <c:pt idx="1662">
                  <c:v>0.77083333333333337</c:v>
                </c:pt>
                <c:pt idx="1663">
                  <c:v>0.77430555555555547</c:v>
                </c:pt>
                <c:pt idx="1664">
                  <c:v>0.77777777777777779</c:v>
                </c:pt>
                <c:pt idx="1665">
                  <c:v>0.78125</c:v>
                </c:pt>
                <c:pt idx="1666">
                  <c:v>0.78472222222222221</c:v>
                </c:pt>
                <c:pt idx="1667">
                  <c:v>0.78819444444444453</c:v>
                </c:pt>
                <c:pt idx="1668">
                  <c:v>0.79166666666666663</c:v>
                </c:pt>
                <c:pt idx="1669">
                  <c:v>0.79513888888888884</c:v>
                </c:pt>
                <c:pt idx="1670">
                  <c:v>0.79861111111111116</c:v>
                </c:pt>
                <c:pt idx="1671">
                  <c:v>0.80208333333333337</c:v>
                </c:pt>
                <c:pt idx="1672">
                  <c:v>0.80555555555555547</c:v>
                </c:pt>
                <c:pt idx="1673">
                  <c:v>0.80902777777777779</c:v>
                </c:pt>
                <c:pt idx="1674">
                  <c:v>0.8125</c:v>
                </c:pt>
                <c:pt idx="1675">
                  <c:v>0.81597222222222221</c:v>
                </c:pt>
                <c:pt idx="1676">
                  <c:v>0.81944444444444453</c:v>
                </c:pt>
                <c:pt idx="1677">
                  <c:v>0.82291666666666663</c:v>
                </c:pt>
                <c:pt idx="1678">
                  <c:v>0.82638888888888884</c:v>
                </c:pt>
                <c:pt idx="1679">
                  <c:v>0.82986111111111116</c:v>
                </c:pt>
                <c:pt idx="1680">
                  <c:v>0.83333333333333337</c:v>
                </c:pt>
                <c:pt idx="1681">
                  <c:v>0.83680555555555547</c:v>
                </c:pt>
                <c:pt idx="1682">
                  <c:v>0.84027777777777779</c:v>
                </c:pt>
                <c:pt idx="1683">
                  <c:v>0.84375</c:v>
                </c:pt>
                <c:pt idx="1684">
                  <c:v>0.84722222222222221</c:v>
                </c:pt>
                <c:pt idx="1685">
                  <c:v>0.85069444444444453</c:v>
                </c:pt>
                <c:pt idx="1686">
                  <c:v>0.85416666666666663</c:v>
                </c:pt>
                <c:pt idx="1687">
                  <c:v>0.85763888888888884</c:v>
                </c:pt>
                <c:pt idx="1688">
                  <c:v>0.86111111111111116</c:v>
                </c:pt>
                <c:pt idx="1689">
                  <c:v>0.86458333333333337</c:v>
                </c:pt>
                <c:pt idx="1690">
                  <c:v>0.86805555555555547</c:v>
                </c:pt>
                <c:pt idx="1691">
                  <c:v>0.87152777777777779</c:v>
                </c:pt>
                <c:pt idx="1692">
                  <c:v>0.875</c:v>
                </c:pt>
                <c:pt idx="1693">
                  <c:v>0.87847222222222221</c:v>
                </c:pt>
                <c:pt idx="1694">
                  <c:v>0.88194444444444453</c:v>
                </c:pt>
                <c:pt idx="1695">
                  <c:v>0.88541666666666663</c:v>
                </c:pt>
                <c:pt idx="1696">
                  <c:v>0.88888888888888884</c:v>
                </c:pt>
                <c:pt idx="1697">
                  <c:v>0.89236111111111116</c:v>
                </c:pt>
                <c:pt idx="1698">
                  <c:v>0.89583333333333337</c:v>
                </c:pt>
                <c:pt idx="1699">
                  <c:v>0.89930555555555547</c:v>
                </c:pt>
                <c:pt idx="1700">
                  <c:v>0.90277777777777779</c:v>
                </c:pt>
                <c:pt idx="1701">
                  <c:v>0.90625</c:v>
                </c:pt>
                <c:pt idx="1702">
                  <c:v>0.90972222222222221</c:v>
                </c:pt>
                <c:pt idx="1703">
                  <c:v>0.91319444444444453</c:v>
                </c:pt>
                <c:pt idx="1704">
                  <c:v>0.91666666666666663</c:v>
                </c:pt>
                <c:pt idx="1705">
                  <c:v>0.92013888888888884</c:v>
                </c:pt>
                <c:pt idx="1706">
                  <c:v>0.92361111111111116</c:v>
                </c:pt>
                <c:pt idx="1707">
                  <c:v>0.92708333333333337</c:v>
                </c:pt>
                <c:pt idx="1708">
                  <c:v>0.93055555555555547</c:v>
                </c:pt>
                <c:pt idx="1709">
                  <c:v>0.93402777777777779</c:v>
                </c:pt>
                <c:pt idx="1710">
                  <c:v>0.9375</c:v>
                </c:pt>
                <c:pt idx="1711">
                  <c:v>0.94097222222222221</c:v>
                </c:pt>
                <c:pt idx="1712">
                  <c:v>0.94444444444444453</c:v>
                </c:pt>
                <c:pt idx="1713">
                  <c:v>0.94791666666666663</c:v>
                </c:pt>
                <c:pt idx="1714">
                  <c:v>0.95138888888888884</c:v>
                </c:pt>
                <c:pt idx="1715">
                  <c:v>0.95486111111111116</c:v>
                </c:pt>
                <c:pt idx="1716">
                  <c:v>0.95833333333333337</c:v>
                </c:pt>
                <c:pt idx="1717">
                  <c:v>0.96180555555555547</c:v>
                </c:pt>
                <c:pt idx="1718">
                  <c:v>0.96527777777777779</c:v>
                </c:pt>
                <c:pt idx="1719">
                  <c:v>0.96875</c:v>
                </c:pt>
                <c:pt idx="1720">
                  <c:v>0.97222222222222221</c:v>
                </c:pt>
                <c:pt idx="1721">
                  <c:v>0.97569444444444453</c:v>
                </c:pt>
                <c:pt idx="1722">
                  <c:v>0.97916666666666663</c:v>
                </c:pt>
                <c:pt idx="1723">
                  <c:v>0.98263888888888884</c:v>
                </c:pt>
                <c:pt idx="1724">
                  <c:v>0.98611111111111116</c:v>
                </c:pt>
                <c:pt idx="1725">
                  <c:v>0.98958333333333337</c:v>
                </c:pt>
                <c:pt idx="1726">
                  <c:v>0.99305555555555547</c:v>
                </c:pt>
                <c:pt idx="1727">
                  <c:v>0.99652777777777779</c:v>
                </c:pt>
                <c:pt idx="1728">
                  <c:v>0</c:v>
                </c:pt>
                <c:pt idx="1729">
                  <c:v>3.472222222222222E-3</c:v>
                </c:pt>
                <c:pt idx="1730">
                  <c:v>6.9444444444444441E-3</c:v>
                </c:pt>
                <c:pt idx="1731">
                  <c:v>1.0416666666666666E-2</c:v>
                </c:pt>
                <c:pt idx="1732">
                  <c:v>1.3888888888888888E-2</c:v>
                </c:pt>
                <c:pt idx="1733">
                  <c:v>1.7361111111111112E-2</c:v>
                </c:pt>
                <c:pt idx="1734">
                  <c:v>2.0833333333333332E-2</c:v>
                </c:pt>
                <c:pt idx="1735">
                  <c:v>2.4305555555555556E-2</c:v>
                </c:pt>
                <c:pt idx="1736">
                  <c:v>2.7777777777777776E-2</c:v>
                </c:pt>
                <c:pt idx="1737">
                  <c:v>3.125E-2</c:v>
                </c:pt>
                <c:pt idx="1738">
                  <c:v>3.4722222222222224E-2</c:v>
                </c:pt>
                <c:pt idx="1739">
                  <c:v>3.8194444444444441E-2</c:v>
                </c:pt>
                <c:pt idx="1740">
                  <c:v>4.1666666666666664E-2</c:v>
                </c:pt>
                <c:pt idx="1741">
                  <c:v>4.5138888888888888E-2</c:v>
                </c:pt>
                <c:pt idx="1742">
                  <c:v>4.8611111111111112E-2</c:v>
                </c:pt>
                <c:pt idx="1743">
                  <c:v>5.2083333333333336E-2</c:v>
                </c:pt>
                <c:pt idx="1744">
                  <c:v>5.5555555555555552E-2</c:v>
                </c:pt>
                <c:pt idx="1745">
                  <c:v>5.9027777777777783E-2</c:v>
                </c:pt>
                <c:pt idx="1746">
                  <c:v>6.25E-2</c:v>
                </c:pt>
                <c:pt idx="1747">
                  <c:v>6.5972222222222224E-2</c:v>
                </c:pt>
                <c:pt idx="1748">
                  <c:v>6.9444444444444434E-2</c:v>
                </c:pt>
                <c:pt idx="1749">
                  <c:v>7.2916666666666671E-2</c:v>
                </c:pt>
                <c:pt idx="1750">
                  <c:v>7.6388888888888895E-2</c:v>
                </c:pt>
                <c:pt idx="1751">
                  <c:v>7.9861111111111105E-2</c:v>
                </c:pt>
                <c:pt idx="1752">
                  <c:v>8.3333333333333329E-2</c:v>
                </c:pt>
                <c:pt idx="1753">
                  <c:v>8.6805555555555566E-2</c:v>
                </c:pt>
                <c:pt idx="1754">
                  <c:v>9.0277777777777776E-2</c:v>
                </c:pt>
                <c:pt idx="1755">
                  <c:v>9.375E-2</c:v>
                </c:pt>
                <c:pt idx="1756">
                  <c:v>9.7222222222222224E-2</c:v>
                </c:pt>
                <c:pt idx="1757">
                  <c:v>0.10069444444444443</c:v>
                </c:pt>
                <c:pt idx="1758">
                  <c:v>0.10416666666666667</c:v>
                </c:pt>
                <c:pt idx="1759">
                  <c:v>0.1076388888888889</c:v>
                </c:pt>
                <c:pt idx="1760">
                  <c:v>0.1111111111111111</c:v>
                </c:pt>
                <c:pt idx="1761">
                  <c:v>0.11458333333333333</c:v>
                </c:pt>
                <c:pt idx="1762">
                  <c:v>0.11805555555555557</c:v>
                </c:pt>
                <c:pt idx="1763">
                  <c:v>0.12152777777777778</c:v>
                </c:pt>
                <c:pt idx="1764">
                  <c:v>0.125</c:v>
                </c:pt>
                <c:pt idx="1765">
                  <c:v>0.12847222222222224</c:v>
                </c:pt>
                <c:pt idx="1766">
                  <c:v>0.13194444444444445</c:v>
                </c:pt>
                <c:pt idx="1767">
                  <c:v>0.13541666666666666</c:v>
                </c:pt>
                <c:pt idx="1768">
                  <c:v>0.1388888888888889</c:v>
                </c:pt>
                <c:pt idx="1769">
                  <c:v>0.1423611111111111</c:v>
                </c:pt>
                <c:pt idx="1770">
                  <c:v>0.14583333333333334</c:v>
                </c:pt>
                <c:pt idx="1771">
                  <c:v>0.14930555555555555</c:v>
                </c:pt>
                <c:pt idx="1772">
                  <c:v>0.15277777777777776</c:v>
                </c:pt>
                <c:pt idx="1773">
                  <c:v>0.15625</c:v>
                </c:pt>
                <c:pt idx="1774">
                  <c:v>0.15972222222222224</c:v>
                </c:pt>
                <c:pt idx="1775">
                  <c:v>0.16319444444444445</c:v>
                </c:pt>
                <c:pt idx="1776">
                  <c:v>0.16666666666666666</c:v>
                </c:pt>
                <c:pt idx="1777">
                  <c:v>0.17013888888888887</c:v>
                </c:pt>
                <c:pt idx="1778">
                  <c:v>0.17361111111111113</c:v>
                </c:pt>
                <c:pt idx="1779">
                  <c:v>0.17708333333333334</c:v>
                </c:pt>
                <c:pt idx="1780">
                  <c:v>0.18055555555555555</c:v>
                </c:pt>
                <c:pt idx="1781">
                  <c:v>0.18402777777777779</c:v>
                </c:pt>
                <c:pt idx="1782">
                  <c:v>0.1875</c:v>
                </c:pt>
                <c:pt idx="1783">
                  <c:v>0.19097222222222221</c:v>
                </c:pt>
                <c:pt idx="1784">
                  <c:v>0.19444444444444445</c:v>
                </c:pt>
                <c:pt idx="1785">
                  <c:v>0.19791666666666666</c:v>
                </c:pt>
                <c:pt idx="1786">
                  <c:v>0.20138888888888887</c:v>
                </c:pt>
                <c:pt idx="1787">
                  <c:v>0.20486111111111113</c:v>
                </c:pt>
                <c:pt idx="1788">
                  <c:v>0.20833333333333334</c:v>
                </c:pt>
                <c:pt idx="1789">
                  <c:v>0.21180555555555555</c:v>
                </c:pt>
                <c:pt idx="1790">
                  <c:v>0.21527777777777779</c:v>
                </c:pt>
                <c:pt idx="1791">
                  <c:v>0.21875</c:v>
                </c:pt>
                <c:pt idx="1792">
                  <c:v>0.22222222222222221</c:v>
                </c:pt>
                <c:pt idx="1793">
                  <c:v>0.22569444444444445</c:v>
                </c:pt>
                <c:pt idx="1794">
                  <c:v>0.22916666666666666</c:v>
                </c:pt>
                <c:pt idx="1795">
                  <c:v>0.23263888888888887</c:v>
                </c:pt>
                <c:pt idx="1796">
                  <c:v>0.23611111111111113</c:v>
                </c:pt>
                <c:pt idx="1797">
                  <c:v>0.23958333333333334</c:v>
                </c:pt>
                <c:pt idx="1798">
                  <c:v>0.24305555555555555</c:v>
                </c:pt>
                <c:pt idx="1799">
                  <c:v>0.24652777777777779</c:v>
                </c:pt>
                <c:pt idx="1800">
                  <c:v>0.25</c:v>
                </c:pt>
                <c:pt idx="1801">
                  <c:v>0.25347222222222221</c:v>
                </c:pt>
                <c:pt idx="1802">
                  <c:v>0.25694444444444448</c:v>
                </c:pt>
                <c:pt idx="1803">
                  <c:v>0.26041666666666669</c:v>
                </c:pt>
                <c:pt idx="1804">
                  <c:v>0.2638888888888889</c:v>
                </c:pt>
                <c:pt idx="1805">
                  <c:v>0.2673611111111111</c:v>
                </c:pt>
                <c:pt idx="1806">
                  <c:v>0.27083333333333331</c:v>
                </c:pt>
                <c:pt idx="1807">
                  <c:v>0.27430555555555552</c:v>
                </c:pt>
                <c:pt idx="1808">
                  <c:v>0.27777777777777779</c:v>
                </c:pt>
                <c:pt idx="1809">
                  <c:v>0.28125</c:v>
                </c:pt>
                <c:pt idx="1810">
                  <c:v>0.28472222222222221</c:v>
                </c:pt>
                <c:pt idx="1811">
                  <c:v>0.28819444444444448</c:v>
                </c:pt>
                <c:pt idx="1812">
                  <c:v>0.29166666666666669</c:v>
                </c:pt>
                <c:pt idx="1813">
                  <c:v>0.2951388888888889</c:v>
                </c:pt>
                <c:pt idx="1814">
                  <c:v>0.2986111111111111</c:v>
                </c:pt>
                <c:pt idx="1815">
                  <c:v>0.30208333333333331</c:v>
                </c:pt>
                <c:pt idx="1816">
                  <c:v>0.30555555555555552</c:v>
                </c:pt>
                <c:pt idx="1817">
                  <c:v>0.30902777777777779</c:v>
                </c:pt>
                <c:pt idx="1818">
                  <c:v>0.3125</c:v>
                </c:pt>
                <c:pt idx="1819">
                  <c:v>0.31597222222222221</c:v>
                </c:pt>
                <c:pt idx="1820">
                  <c:v>0.31944444444444448</c:v>
                </c:pt>
                <c:pt idx="1821">
                  <c:v>0.32291666666666669</c:v>
                </c:pt>
                <c:pt idx="1822">
                  <c:v>0.3263888888888889</c:v>
                </c:pt>
                <c:pt idx="1823">
                  <c:v>0.3298611111111111</c:v>
                </c:pt>
                <c:pt idx="1824">
                  <c:v>0.33333333333333331</c:v>
                </c:pt>
                <c:pt idx="1825">
                  <c:v>0.33680555555555558</c:v>
                </c:pt>
                <c:pt idx="1826">
                  <c:v>0.34027777777777773</c:v>
                </c:pt>
                <c:pt idx="1827">
                  <c:v>0.34375</c:v>
                </c:pt>
                <c:pt idx="1828">
                  <c:v>0.34722222222222227</c:v>
                </c:pt>
                <c:pt idx="1829">
                  <c:v>0.35069444444444442</c:v>
                </c:pt>
                <c:pt idx="1830">
                  <c:v>0.35416666666666669</c:v>
                </c:pt>
                <c:pt idx="1831">
                  <c:v>0.3576388888888889</c:v>
                </c:pt>
                <c:pt idx="1832">
                  <c:v>0.3611111111111111</c:v>
                </c:pt>
                <c:pt idx="1833">
                  <c:v>0.36458333333333331</c:v>
                </c:pt>
                <c:pt idx="1834">
                  <c:v>0.36805555555555558</c:v>
                </c:pt>
                <c:pt idx="1835">
                  <c:v>0.37152777777777773</c:v>
                </c:pt>
                <c:pt idx="1836">
                  <c:v>0.375</c:v>
                </c:pt>
                <c:pt idx="1837">
                  <c:v>0.37847222222222227</c:v>
                </c:pt>
                <c:pt idx="1838">
                  <c:v>0.38194444444444442</c:v>
                </c:pt>
                <c:pt idx="1839">
                  <c:v>0.38541666666666669</c:v>
                </c:pt>
                <c:pt idx="1840">
                  <c:v>0.3888888888888889</c:v>
                </c:pt>
                <c:pt idx="1841">
                  <c:v>0.3923611111111111</c:v>
                </c:pt>
                <c:pt idx="1842">
                  <c:v>0.39583333333333331</c:v>
                </c:pt>
                <c:pt idx="1843">
                  <c:v>0.39930555555555558</c:v>
                </c:pt>
                <c:pt idx="1844">
                  <c:v>0.40277777777777773</c:v>
                </c:pt>
                <c:pt idx="1845">
                  <c:v>0.40625</c:v>
                </c:pt>
                <c:pt idx="1846">
                  <c:v>0.40972222222222227</c:v>
                </c:pt>
                <c:pt idx="1847">
                  <c:v>0.41319444444444442</c:v>
                </c:pt>
                <c:pt idx="1848">
                  <c:v>0.41666666666666669</c:v>
                </c:pt>
                <c:pt idx="1849">
                  <c:v>0.4201388888888889</c:v>
                </c:pt>
                <c:pt idx="1850">
                  <c:v>0.4236111111111111</c:v>
                </c:pt>
                <c:pt idx="1851">
                  <c:v>0.42708333333333331</c:v>
                </c:pt>
                <c:pt idx="1852">
                  <c:v>0.43055555555555558</c:v>
                </c:pt>
                <c:pt idx="1853">
                  <c:v>0.43402777777777773</c:v>
                </c:pt>
                <c:pt idx="1854">
                  <c:v>0.4375</c:v>
                </c:pt>
                <c:pt idx="1855">
                  <c:v>0.44097222222222227</c:v>
                </c:pt>
                <c:pt idx="1856">
                  <c:v>0.44444444444444442</c:v>
                </c:pt>
                <c:pt idx="1857">
                  <c:v>0.44791666666666669</c:v>
                </c:pt>
                <c:pt idx="1858">
                  <c:v>0.4513888888888889</c:v>
                </c:pt>
                <c:pt idx="1859">
                  <c:v>0.4548611111111111</c:v>
                </c:pt>
                <c:pt idx="1860">
                  <c:v>0.45833333333333331</c:v>
                </c:pt>
                <c:pt idx="1861">
                  <c:v>0.46180555555555558</c:v>
                </c:pt>
                <c:pt idx="1862">
                  <c:v>0.46527777777777773</c:v>
                </c:pt>
                <c:pt idx="1863">
                  <c:v>0.46875</c:v>
                </c:pt>
                <c:pt idx="1864">
                  <c:v>0.47222222222222227</c:v>
                </c:pt>
                <c:pt idx="1865">
                  <c:v>0.47569444444444442</c:v>
                </c:pt>
                <c:pt idx="1866">
                  <c:v>0.47916666666666669</c:v>
                </c:pt>
                <c:pt idx="1867">
                  <c:v>0.4826388888888889</c:v>
                </c:pt>
                <c:pt idx="1868">
                  <c:v>0.4861111111111111</c:v>
                </c:pt>
                <c:pt idx="1869">
                  <c:v>0.48958333333333331</c:v>
                </c:pt>
                <c:pt idx="1870">
                  <c:v>0.49305555555555558</c:v>
                </c:pt>
                <c:pt idx="1871">
                  <c:v>0.49652777777777773</c:v>
                </c:pt>
                <c:pt idx="1872">
                  <c:v>0.5</c:v>
                </c:pt>
                <c:pt idx="1873">
                  <c:v>0.50347222222222221</c:v>
                </c:pt>
                <c:pt idx="1874">
                  <c:v>0.50694444444444442</c:v>
                </c:pt>
                <c:pt idx="1875">
                  <c:v>0.51041666666666663</c:v>
                </c:pt>
                <c:pt idx="1876">
                  <c:v>0.51388888888888895</c:v>
                </c:pt>
                <c:pt idx="1877">
                  <c:v>0.51736111111111105</c:v>
                </c:pt>
                <c:pt idx="1878">
                  <c:v>0.52083333333333337</c:v>
                </c:pt>
                <c:pt idx="1879">
                  <c:v>0.52430555555555558</c:v>
                </c:pt>
                <c:pt idx="1880">
                  <c:v>0.52777777777777779</c:v>
                </c:pt>
                <c:pt idx="1881">
                  <c:v>0.53125</c:v>
                </c:pt>
                <c:pt idx="1882">
                  <c:v>0.53472222222222221</c:v>
                </c:pt>
                <c:pt idx="1883">
                  <c:v>0.53819444444444442</c:v>
                </c:pt>
                <c:pt idx="1884">
                  <c:v>0.54166666666666663</c:v>
                </c:pt>
                <c:pt idx="1885">
                  <c:v>0.54513888888888895</c:v>
                </c:pt>
                <c:pt idx="1886">
                  <c:v>0.54861111111111105</c:v>
                </c:pt>
                <c:pt idx="1887">
                  <c:v>0.55208333333333337</c:v>
                </c:pt>
                <c:pt idx="1888">
                  <c:v>0.55555555555555558</c:v>
                </c:pt>
                <c:pt idx="1889">
                  <c:v>0.55902777777777779</c:v>
                </c:pt>
                <c:pt idx="1890">
                  <c:v>0.5625</c:v>
                </c:pt>
                <c:pt idx="1891">
                  <c:v>0.56597222222222221</c:v>
                </c:pt>
                <c:pt idx="1892">
                  <c:v>0.56944444444444442</c:v>
                </c:pt>
                <c:pt idx="1893">
                  <c:v>0.57291666666666663</c:v>
                </c:pt>
                <c:pt idx="1894">
                  <c:v>0.57638888888888895</c:v>
                </c:pt>
                <c:pt idx="1895">
                  <c:v>0.57986111111111105</c:v>
                </c:pt>
                <c:pt idx="1896">
                  <c:v>0.58333333333333337</c:v>
                </c:pt>
                <c:pt idx="1897">
                  <c:v>0.58680555555555558</c:v>
                </c:pt>
                <c:pt idx="1898">
                  <c:v>0.59027777777777779</c:v>
                </c:pt>
                <c:pt idx="1899">
                  <c:v>0.59375</c:v>
                </c:pt>
                <c:pt idx="1900">
                  <c:v>0.59722222222222221</c:v>
                </c:pt>
                <c:pt idx="1901">
                  <c:v>0.60069444444444442</c:v>
                </c:pt>
                <c:pt idx="1902">
                  <c:v>0.60416666666666663</c:v>
                </c:pt>
                <c:pt idx="1903">
                  <c:v>0.60763888888888895</c:v>
                </c:pt>
                <c:pt idx="1904">
                  <c:v>0.61111111111111105</c:v>
                </c:pt>
                <c:pt idx="1905">
                  <c:v>0.61458333333333337</c:v>
                </c:pt>
                <c:pt idx="1906">
                  <c:v>0.61805555555555558</c:v>
                </c:pt>
                <c:pt idx="1907">
                  <c:v>0.62152777777777779</c:v>
                </c:pt>
                <c:pt idx="1908">
                  <c:v>0.625</c:v>
                </c:pt>
                <c:pt idx="1909">
                  <c:v>0.62847222222222221</c:v>
                </c:pt>
                <c:pt idx="1910">
                  <c:v>0.63194444444444442</c:v>
                </c:pt>
                <c:pt idx="1911">
                  <c:v>0.63541666666666663</c:v>
                </c:pt>
                <c:pt idx="1912">
                  <c:v>0.63888888888888895</c:v>
                </c:pt>
                <c:pt idx="1913">
                  <c:v>0.64236111111111105</c:v>
                </c:pt>
                <c:pt idx="1914">
                  <c:v>0.64583333333333337</c:v>
                </c:pt>
                <c:pt idx="1915">
                  <c:v>0.64930555555555558</c:v>
                </c:pt>
                <c:pt idx="1916">
                  <c:v>0.65277777777777779</c:v>
                </c:pt>
                <c:pt idx="1917">
                  <c:v>0.65625</c:v>
                </c:pt>
                <c:pt idx="1918">
                  <c:v>0.65972222222222221</c:v>
                </c:pt>
                <c:pt idx="1919">
                  <c:v>0.66319444444444442</c:v>
                </c:pt>
                <c:pt idx="1920">
                  <c:v>0.66666666666666663</c:v>
                </c:pt>
                <c:pt idx="1921">
                  <c:v>0.67013888888888884</c:v>
                </c:pt>
                <c:pt idx="1922">
                  <c:v>0.67361111111111116</c:v>
                </c:pt>
                <c:pt idx="1923">
                  <c:v>0.67708333333333337</c:v>
                </c:pt>
                <c:pt idx="1924">
                  <c:v>0.68055555555555547</c:v>
                </c:pt>
                <c:pt idx="1925">
                  <c:v>0.68402777777777779</c:v>
                </c:pt>
                <c:pt idx="1926">
                  <c:v>0.6875</c:v>
                </c:pt>
                <c:pt idx="1927">
                  <c:v>0.69097222222222221</c:v>
                </c:pt>
                <c:pt idx="1928">
                  <c:v>0.69444444444444453</c:v>
                </c:pt>
                <c:pt idx="1929">
                  <c:v>0.69791666666666663</c:v>
                </c:pt>
                <c:pt idx="1930">
                  <c:v>0.70138888888888884</c:v>
                </c:pt>
                <c:pt idx="1931">
                  <c:v>0.70486111111111116</c:v>
                </c:pt>
                <c:pt idx="1932">
                  <c:v>0.70833333333333337</c:v>
                </c:pt>
                <c:pt idx="1933">
                  <c:v>0.71180555555555547</c:v>
                </c:pt>
                <c:pt idx="1934">
                  <c:v>0.71527777777777779</c:v>
                </c:pt>
                <c:pt idx="1935">
                  <c:v>0.71875</c:v>
                </c:pt>
                <c:pt idx="1936">
                  <c:v>0.72222222222222221</c:v>
                </c:pt>
                <c:pt idx="1937">
                  <c:v>0.72569444444444453</c:v>
                </c:pt>
                <c:pt idx="1938">
                  <c:v>0.72916666666666663</c:v>
                </c:pt>
                <c:pt idx="1939">
                  <c:v>0.73263888888888884</c:v>
                </c:pt>
                <c:pt idx="1940">
                  <c:v>0.73611111111111116</c:v>
                </c:pt>
                <c:pt idx="1941">
                  <c:v>0.73958333333333337</c:v>
                </c:pt>
                <c:pt idx="1942">
                  <c:v>0.74305555555555547</c:v>
                </c:pt>
                <c:pt idx="1943">
                  <c:v>0.74652777777777779</c:v>
                </c:pt>
                <c:pt idx="1944">
                  <c:v>0.75</c:v>
                </c:pt>
                <c:pt idx="1945">
                  <c:v>0.75347222222222221</c:v>
                </c:pt>
                <c:pt idx="1946">
                  <c:v>0.75694444444444453</c:v>
                </c:pt>
                <c:pt idx="1947">
                  <c:v>0.76041666666666663</c:v>
                </c:pt>
                <c:pt idx="1948">
                  <c:v>0.76388888888888884</c:v>
                </c:pt>
                <c:pt idx="1949">
                  <c:v>0.76736111111111116</c:v>
                </c:pt>
                <c:pt idx="1950">
                  <c:v>0.77083333333333337</c:v>
                </c:pt>
                <c:pt idx="1951">
                  <c:v>0.77430555555555547</c:v>
                </c:pt>
                <c:pt idx="1952">
                  <c:v>0.77777777777777779</c:v>
                </c:pt>
                <c:pt idx="1953">
                  <c:v>0.78125</c:v>
                </c:pt>
                <c:pt idx="1954">
                  <c:v>0.78472222222222221</c:v>
                </c:pt>
                <c:pt idx="1955">
                  <c:v>0.78819444444444453</c:v>
                </c:pt>
                <c:pt idx="1956">
                  <c:v>0.79166666666666663</c:v>
                </c:pt>
                <c:pt idx="1957">
                  <c:v>0.79513888888888884</c:v>
                </c:pt>
                <c:pt idx="1958">
                  <c:v>0.79861111111111116</c:v>
                </c:pt>
                <c:pt idx="1959">
                  <c:v>0.80208333333333337</c:v>
                </c:pt>
                <c:pt idx="1960">
                  <c:v>0.80555555555555547</c:v>
                </c:pt>
                <c:pt idx="1961">
                  <c:v>0.80902777777777779</c:v>
                </c:pt>
                <c:pt idx="1962">
                  <c:v>0.8125</c:v>
                </c:pt>
                <c:pt idx="1963">
                  <c:v>0.81597222222222221</c:v>
                </c:pt>
                <c:pt idx="1964">
                  <c:v>0.81944444444444453</c:v>
                </c:pt>
                <c:pt idx="1965">
                  <c:v>0.82291666666666663</c:v>
                </c:pt>
                <c:pt idx="1966">
                  <c:v>0.82638888888888884</c:v>
                </c:pt>
                <c:pt idx="1967">
                  <c:v>0.82986111111111116</c:v>
                </c:pt>
                <c:pt idx="1968">
                  <c:v>0.83333333333333337</c:v>
                </c:pt>
                <c:pt idx="1969">
                  <c:v>0.83680555555555547</c:v>
                </c:pt>
                <c:pt idx="1970">
                  <c:v>0.84027777777777779</c:v>
                </c:pt>
                <c:pt idx="1971">
                  <c:v>0.84375</c:v>
                </c:pt>
                <c:pt idx="1972">
                  <c:v>0.84722222222222221</c:v>
                </c:pt>
                <c:pt idx="1973">
                  <c:v>0.85069444444444453</c:v>
                </c:pt>
                <c:pt idx="1974">
                  <c:v>0.85416666666666663</c:v>
                </c:pt>
                <c:pt idx="1975">
                  <c:v>0.85763888888888884</c:v>
                </c:pt>
                <c:pt idx="1976">
                  <c:v>0.86111111111111116</c:v>
                </c:pt>
                <c:pt idx="1977">
                  <c:v>0.86458333333333337</c:v>
                </c:pt>
                <c:pt idx="1978">
                  <c:v>0.86805555555555547</c:v>
                </c:pt>
                <c:pt idx="1979">
                  <c:v>0.87152777777777779</c:v>
                </c:pt>
                <c:pt idx="1980">
                  <c:v>0.875</c:v>
                </c:pt>
                <c:pt idx="1981">
                  <c:v>0.87847222222222221</c:v>
                </c:pt>
                <c:pt idx="1982">
                  <c:v>0.88194444444444453</c:v>
                </c:pt>
                <c:pt idx="1983">
                  <c:v>0.88541666666666663</c:v>
                </c:pt>
                <c:pt idx="1984">
                  <c:v>0.88888888888888884</c:v>
                </c:pt>
                <c:pt idx="1985">
                  <c:v>0.89236111111111116</c:v>
                </c:pt>
                <c:pt idx="1986">
                  <c:v>0.89583333333333337</c:v>
                </c:pt>
                <c:pt idx="1987">
                  <c:v>0.89930555555555547</c:v>
                </c:pt>
                <c:pt idx="1988">
                  <c:v>0.90277777777777779</c:v>
                </c:pt>
                <c:pt idx="1989">
                  <c:v>0.90625</c:v>
                </c:pt>
                <c:pt idx="1990">
                  <c:v>0.90972222222222221</c:v>
                </c:pt>
                <c:pt idx="1991">
                  <c:v>0.91319444444444453</c:v>
                </c:pt>
                <c:pt idx="1992">
                  <c:v>0.91666666666666663</c:v>
                </c:pt>
                <c:pt idx="1993">
                  <c:v>0.92013888888888884</c:v>
                </c:pt>
                <c:pt idx="1994">
                  <c:v>0.92361111111111116</c:v>
                </c:pt>
                <c:pt idx="1995">
                  <c:v>0.92708333333333337</c:v>
                </c:pt>
                <c:pt idx="1996">
                  <c:v>0.93055555555555547</c:v>
                </c:pt>
                <c:pt idx="1997">
                  <c:v>0.93402777777777779</c:v>
                </c:pt>
                <c:pt idx="1998">
                  <c:v>0.9375</c:v>
                </c:pt>
                <c:pt idx="1999">
                  <c:v>0.94097222222222221</c:v>
                </c:pt>
                <c:pt idx="2000">
                  <c:v>0.94444444444444453</c:v>
                </c:pt>
                <c:pt idx="2001">
                  <c:v>0.94791666666666663</c:v>
                </c:pt>
                <c:pt idx="2002">
                  <c:v>0.95138888888888884</c:v>
                </c:pt>
                <c:pt idx="2003">
                  <c:v>0.95486111111111116</c:v>
                </c:pt>
                <c:pt idx="2004">
                  <c:v>0.95833333333333337</c:v>
                </c:pt>
                <c:pt idx="2005">
                  <c:v>0.96180555555555547</c:v>
                </c:pt>
                <c:pt idx="2006">
                  <c:v>0.96527777777777779</c:v>
                </c:pt>
                <c:pt idx="2007">
                  <c:v>0.96875</c:v>
                </c:pt>
                <c:pt idx="2008">
                  <c:v>0.97222222222222221</c:v>
                </c:pt>
                <c:pt idx="2009">
                  <c:v>0.97569444444444453</c:v>
                </c:pt>
                <c:pt idx="2010">
                  <c:v>0.97916666666666663</c:v>
                </c:pt>
                <c:pt idx="2011">
                  <c:v>0.98263888888888884</c:v>
                </c:pt>
                <c:pt idx="2012">
                  <c:v>0.98611111111111116</c:v>
                </c:pt>
                <c:pt idx="2013">
                  <c:v>0.98958333333333337</c:v>
                </c:pt>
                <c:pt idx="2014">
                  <c:v>0.99305555555555547</c:v>
                </c:pt>
                <c:pt idx="2015">
                  <c:v>0.99652777777777779</c:v>
                </c:pt>
              </c:numCache>
            </c:numRef>
          </c:cat>
          <c:val>
            <c:numRef>
              <c:f>[Hurricane_Harvey_Load_Analysis.xlsx]Sheet3!$N$6:$N$2021</c:f>
              <c:numCache>
                <c:formatCode>General</c:formatCode>
                <c:ptCount val="2016"/>
                <c:pt idx="0">
                  <c:v>2606.653151041668</c:v>
                </c:pt>
                <c:pt idx="1">
                  <c:v>2782.4599218750009</c:v>
                </c:pt>
                <c:pt idx="2">
                  <c:v>2842.4724479166616</c:v>
                </c:pt>
                <c:pt idx="3">
                  <c:v>2765.9546874999942</c:v>
                </c:pt>
                <c:pt idx="4">
                  <c:v>2696.4541666666701</c:v>
                </c:pt>
                <c:pt idx="5">
                  <c:v>2744.6543489583346</c:v>
                </c:pt>
                <c:pt idx="6">
                  <c:v>2649.4778906249994</c:v>
                </c:pt>
                <c:pt idx="7">
                  <c:v>2507.2636979166637</c:v>
                </c:pt>
                <c:pt idx="8">
                  <c:v>2511.6385416666672</c:v>
                </c:pt>
                <c:pt idx="9">
                  <c:v>2666.5804687499985</c:v>
                </c:pt>
                <c:pt idx="10">
                  <c:v>2725.7564843750006</c:v>
                </c:pt>
                <c:pt idx="11">
                  <c:v>2662.1288281250017</c:v>
                </c:pt>
                <c:pt idx="12">
                  <c:v>2684.4304427083334</c:v>
                </c:pt>
                <c:pt idx="13">
                  <c:v>2726.1769010416683</c:v>
                </c:pt>
                <c:pt idx="14">
                  <c:v>2693.6902864583317</c:v>
                </c:pt>
                <c:pt idx="15">
                  <c:v>2658.6243749999994</c:v>
                </c:pt>
                <c:pt idx="16">
                  <c:v>2783.918307291664</c:v>
                </c:pt>
                <c:pt idx="17">
                  <c:v>2891.4445833333302</c:v>
                </c:pt>
                <c:pt idx="18">
                  <c:v>2814.5400260416718</c:v>
                </c:pt>
                <c:pt idx="19">
                  <c:v>2711.9488802083288</c:v>
                </c:pt>
                <c:pt idx="20">
                  <c:v>2725.7974218750023</c:v>
                </c:pt>
                <c:pt idx="21">
                  <c:v>2677.7826822916686</c:v>
                </c:pt>
                <c:pt idx="22">
                  <c:v>2671.3658593750006</c:v>
                </c:pt>
                <c:pt idx="23">
                  <c:v>2623.9761979166651</c:v>
                </c:pt>
                <c:pt idx="24">
                  <c:v>2729.798828125</c:v>
                </c:pt>
                <c:pt idx="25">
                  <c:v>2801.4786718750038</c:v>
                </c:pt>
                <c:pt idx="26">
                  <c:v>2677.4627864583308</c:v>
                </c:pt>
                <c:pt idx="27">
                  <c:v>2651.9682552083395</c:v>
                </c:pt>
                <c:pt idx="28">
                  <c:v>2584.8179166666669</c:v>
                </c:pt>
                <c:pt idx="29">
                  <c:v>2594.3788802083291</c:v>
                </c:pt>
                <c:pt idx="30">
                  <c:v>2639.6157291666677</c:v>
                </c:pt>
                <c:pt idx="31">
                  <c:v>2667.6260937500047</c:v>
                </c:pt>
                <c:pt idx="32">
                  <c:v>2715.2242968749997</c:v>
                </c:pt>
                <c:pt idx="33">
                  <c:v>2660.4437239583349</c:v>
                </c:pt>
                <c:pt idx="34">
                  <c:v>2623.0852864583358</c:v>
                </c:pt>
                <c:pt idx="35">
                  <c:v>2553.9901822916654</c:v>
                </c:pt>
                <c:pt idx="36">
                  <c:v>2612.5653906250009</c:v>
                </c:pt>
                <c:pt idx="37">
                  <c:v>2624.2210677083349</c:v>
                </c:pt>
                <c:pt idx="38">
                  <c:v>2642.3318749999962</c:v>
                </c:pt>
                <c:pt idx="39">
                  <c:v>2603.8768489583308</c:v>
                </c:pt>
                <c:pt idx="40">
                  <c:v>2491.3601302083334</c:v>
                </c:pt>
                <c:pt idx="41">
                  <c:v>2392.9180468749983</c:v>
                </c:pt>
                <c:pt idx="42">
                  <c:v>2442.351796875002</c:v>
                </c:pt>
                <c:pt idx="43">
                  <c:v>2509.3964322916727</c:v>
                </c:pt>
                <c:pt idx="44">
                  <c:v>2655.7186458333308</c:v>
                </c:pt>
                <c:pt idx="45">
                  <c:v>2714.7509895833355</c:v>
                </c:pt>
                <c:pt idx="46">
                  <c:v>2688.0081510416712</c:v>
                </c:pt>
                <c:pt idx="47">
                  <c:v>2642.4542968749956</c:v>
                </c:pt>
                <c:pt idx="48">
                  <c:v>2450.126119791661</c:v>
                </c:pt>
                <c:pt idx="49">
                  <c:v>2476.8576562499948</c:v>
                </c:pt>
                <c:pt idx="50">
                  <c:v>2500.2302604166689</c:v>
                </c:pt>
                <c:pt idx="51">
                  <c:v>2587.7567187499953</c:v>
                </c:pt>
                <c:pt idx="52">
                  <c:v>2556.3742968750012</c:v>
                </c:pt>
                <c:pt idx="53">
                  <c:v>2493.2891666666692</c:v>
                </c:pt>
                <c:pt idx="54">
                  <c:v>2391.5851041666683</c:v>
                </c:pt>
                <c:pt idx="55">
                  <c:v>2364.3122135416634</c:v>
                </c:pt>
                <c:pt idx="56">
                  <c:v>2343.6117447916695</c:v>
                </c:pt>
                <c:pt idx="57">
                  <c:v>2394.2944010416686</c:v>
                </c:pt>
                <c:pt idx="58">
                  <c:v>2422.9358333333294</c:v>
                </c:pt>
                <c:pt idx="59">
                  <c:v>2464.5551041666695</c:v>
                </c:pt>
                <c:pt idx="60">
                  <c:v>2449.5077343750017</c:v>
                </c:pt>
                <c:pt idx="61">
                  <c:v>2330.4158333333326</c:v>
                </c:pt>
                <c:pt idx="62">
                  <c:v>2294.9388020833358</c:v>
                </c:pt>
                <c:pt idx="63">
                  <c:v>2359.3385937499988</c:v>
                </c:pt>
                <c:pt idx="64">
                  <c:v>2291.2683593749971</c:v>
                </c:pt>
                <c:pt idx="65">
                  <c:v>2243.1650260416718</c:v>
                </c:pt>
                <c:pt idx="66">
                  <c:v>2282.6704427083314</c:v>
                </c:pt>
                <c:pt idx="67">
                  <c:v>2304.5344531250012</c:v>
                </c:pt>
                <c:pt idx="68">
                  <c:v>2261.6636718750015</c:v>
                </c:pt>
                <c:pt idx="69">
                  <c:v>2234.0324218749956</c:v>
                </c:pt>
                <c:pt idx="70">
                  <c:v>2283.3385156250006</c:v>
                </c:pt>
                <c:pt idx="71">
                  <c:v>2276.4615364583369</c:v>
                </c:pt>
                <c:pt idx="72">
                  <c:v>2207.4701041666704</c:v>
                </c:pt>
                <c:pt idx="73">
                  <c:v>2247.7671093750032</c:v>
                </c:pt>
                <c:pt idx="74">
                  <c:v>2256.7871354166637</c:v>
                </c:pt>
                <c:pt idx="75">
                  <c:v>2262.3963281250035</c:v>
                </c:pt>
                <c:pt idx="76">
                  <c:v>2361.0844010416695</c:v>
                </c:pt>
                <c:pt idx="77">
                  <c:v>2392.5145312500026</c:v>
                </c:pt>
                <c:pt idx="78">
                  <c:v>2402.2154687500006</c:v>
                </c:pt>
                <c:pt idx="79">
                  <c:v>2353.9289843750012</c:v>
                </c:pt>
                <c:pt idx="80">
                  <c:v>2292.3774479166677</c:v>
                </c:pt>
                <c:pt idx="81">
                  <c:v>2169.7417187500032</c:v>
                </c:pt>
                <c:pt idx="82">
                  <c:v>2041.0068489583355</c:v>
                </c:pt>
                <c:pt idx="83">
                  <c:v>2024.8686718749959</c:v>
                </c:pt>
                <c:pt idx="84">
                  <c:v>2085.9236197916616</c:v>
                </c:pt>
                <c:pt idx="85">
                  <c:v>2099.0108854166683</c:v>
                </c:pt>
                <c:pt idx="86">
                  <c:v>2149.1196614583314</c:v>
                </c:pt>
                <c:pt idx="87">
                  <c:v>2187.1748437499991</c:v>
                </c:pt>
                <c:pt idx="88">
                  <c:v>2098.9335156250017</c:v>
                </c:pt>
                <c:pt idx="89">
                  <c:v>2085.9985416666677</c:v>
                </c:pt>
                <c:pt idx="90">
                  <c:v>2248.6194531250003</c:v>
                </c:pt>
                <c:pt idx="91">
                  <c:v>2403.8511718750015</c:v>
                </c:pt>
                <c:pt idx="92">
                  <c:v>2589.733229166668</c:v>
                </c:pt>
                <c:pt idx="93">
                  <c:v>2616.4329166666648</c:v>
                </c:pt>
                <c:pt idx="94">
                  <c:v>2694.1948177083323</c:v>
                </c:pt>
                <c:pt idx="95">
                  <c:v>2832.7453385416666</c:v>
                </c:pt>
                <c:pt idx="96">
                  <c:v>2984.5493229166677</c:v>
                </c:pt>
                <c:pt idx="97">
                  <c:v>3169.9474479166674</c:v>
                </c:pt>
                <c:pt idx="98">
                  <c:v>3284.2660156250058</c:v>
                </c:pt>
                <c:pt idx="99">
                  <c:v>3332.0286458333285</c:v>
                </c:pt>
                <c:pt idx="100">
                  <c:v>3458.8860677083358</c:v>
                </c:pt>
                <c:pt idx="101">
                  <c:v>3594.5994270833326</c:v>
                </c:pt>
                <c:pt idx="102">
                  <c:v>3699.5972916666651</c:v>
                </c:pt>
                <c:pt idx="103">
                  <c:v>3853.3785156250015</c:v>
                </c:pt>
                <c:pt idx="104">
                  <c:v>3998.2333593749936</c:v>
                </c:pt>
                <c:pt idx="105">
                  <c:v>4209.0035937499997</c:v>
                </c:pt>
                <c:pt idx="106">
                  <c:v>4296.3614062499983</c:v>
                </c:pt>
                <c:pt idx="107">
                  <c:v>4316.8092447916715</c:v>
                </c:pt>
                <c:pt idx="108">
                  <c:v>4461.4334635416672</c:v>
                </c:pt>
                <c:pt idx="109">
                  <c:v>4707.7208854166674</c:v>
                </c:pt>
                <c:pt idx="110">
                  <c:v>4998.4958072916634</c:v>
                </c:pt>
                <c:pt idx="111">
                  <c:v>5201.3199479166651</c:v>
                </c:pt>
                <c:pt idx="112">
                  <c:v>5239.2697395833311</c:v>
                </c:pt>
                <c:pt idx="113">
                  <c:v>5296.2859114583334</c:v>
                </c:pt>
                <c:pt idx="114">
                  <c:v>5450.3063281249997</c:v>
                </c:pt>
                <c:pt idx="115">
                  <c:v>5500.592942708332</c:v>
                </c:pt>
                <c:pt idx="116">
                  <c:v>5560.3488020833393</c:v>
                </c:pt>
                <c:pt idx="117">
                  <c:v>5843.8217968750032</c:v>
                </c:pt>
                <c:pt idx="118">
                  <c:v>6067.3316145833378</c:v>
                </c:pt>
                <c:pt idx="119">
                  <c:v>6075.6725520833352</c:v>
                </c:pt>
                <c:pt idx="120">
                  <c:v>6037.5432291666657</c:v>
                </c:pt>
                <c:pt idx="121">
                  <c:v>6278.9139583333308</c:v>
                </c:pt>
                <c:pt idx="122">
                  <c:v>6489.8949218749985</c:v>
                </c:pt>
                <c:pt idx="123">
                  <c:v>6694.9050520833334</c:v>
                </c:pt>
                <c:pt idx="124">
                  <c:v>6953.8817708333299</c:v>
                </c:pt>
                <c:pt idx="125">
                  <c:v>7148.0621093750015</c:v>
                </c:pt>
                <c:pt idx="126">
                  <c:v>7248.0435156250023</c:v>
                </c:pt>
                <c:pt idx="127">
                  <c:v>7370.629244791664</c:v>
                </c:pt>
                <c:pt idx="128">
                  <c:v>7503.5388020833343</c:v>
                </c:pt>
                <c:pt idx="129">
                  <c:v>7801.404869791666</c:v>
                </c:pt>
                <c:pt idx="130">
                  <c:v>8086.5735677083285</c:v>
                </c:pt>
                <c:pt idx="131">
                  <c:v>8285.5264843749974</c:v>
                </c:pt>
                <c:pt idx="132">
                  <c:v>8374.6582552083273</c:v>
                </c:pt>
                <c:pt idx="133">
                  <c:v>8423.299062500002</c:v>
                </c:pt>
                <c:pt idx="134">
                  <c:v>8632.7291406250006</c:v>
                </c:pt>
                <c:pt idx="135">
                  <c:v>8887.5229687500032</c:v>
                </c:pt>
                <c:pt idx="136">
                  <c:v>9176.5166666666701</c:v>
                </c:pt>
                <c:pt idx="137">
                  <c:v>9458.9130208333372</c:v>
                </c:pt>
                <c:pt idx="138">
                  <c:v>9611.1940364583352</c:v>
                </c:pt>
                <c:pt idx="139">
                  <c:v>9698.3542447916698</c:v>
                </c:pt>
                <c:pt idx="140">
                  <c:v>9799.4452343750017</c:v>
                </c:pt>
                <c:pt idx="141">
                  <c:v>9847.4139322916672</c:v>
                </c:pt>
                <c:pt idx="142">
                  <c:v>10127.106328124995</c:v>
                </c:pt>
                <c:pt idx="143">
                  <c:v>10341.120416666665</c:v>
                </c:pt>
                <c:pt idx="144">
                  <c:v>10511.158567708335</c:v>
                </c:pt>
                <c:pt idx="145">
                  <c:v>10662.705781249999</c:v>
                </c:pt>
                <c:pt idx="146">
                  <c:v>10808.899869791669</c:v>
                </c:pt>
                <c:pt idx="147">
                  <c:v>10897.948776041667</c:v>
                </c:pt>
                <c:pt idx="148">
                  <c:v>11162.07166666667</c:v>
                </c:pt>
                <c:pt idx="149">
                  <c:v>11359.230677083331</c:v>
                </c:pt>
                <c:pt idx="150">
                  <c:v>11414.283020833333</c:v>
                </c:pt>
                <c:pt idx="151">
                  <c:v>11500.455182291669</c:v>
                </c:pt>
                <c:pt idx="152">
                  <c:v>11557.371119791664</c:v>
                </c:pt>
                <c:pt idx="153">
                  <c:v>11621.868151041665</c:v>
                </c:pt>
                <c:pt idx="154">
                  <c:v>11709.124010416672</c:v>
                </c:pt>
                <c:pt idx="155">
                  <c:v>11908.657291666663</c:v>
                </c:pt>
                <c:pt idx="156">
                  <c:v>11899.169322916663</c:v>
                </c:pt>
                <c:pt idx="157">
                  <c:v>11860.372369791665</c:v>
                </c:pt>
                <c:pt idx="158">
                  <c:v>11948.395703125003</c:v>
                </c:pt>
                <c:pt idx="159">
                  <c:v>12117.527213541667</c:v>
                </c:pt>
                <c:pt idx="160">
                  <c:v>12267.867526041671</c:v>
                </c:pt>
                <c:pt idx="161">
                  <c:v>12471.489453125003</c:v>
                </c:pt>
                <c:pt idx="162">
                  <c:v>12502.448411458332</c:v>
                </c:pt>
                <c:pt idx="163">
                  <c:v>12569.997604166667</c:v>
                </c:pt>
                <c:pt idx="164">
                  <c:v>12680.473984374999</c:v>
                </c:pt>
                <c:pt idx="165">
                  <c:v>12628.013281250001</c:v>
                </c:pt>
                <c:pt idx="166">
                  <c:v>12716.165833333333</c:v>
                </c:pt>
                <c:pt idx="167">
                  <c:v>12971.976458333331</c:v>
                </c:pt>
                <c:pt idx="168">
                  <c:v>13113.726744791667</c:v>
                </c:pt>
                <c:pt idx="169">
                  <c:v>13005.799947916668</c:v>
                </c:pt>
                <c:pt idx="170">
                  <c:v>12932.063463541665</c:v>
                </c:pt>
                <c:pt idx="171">
                  <c:v>13048.242239583335</c:v>
                </c:pt>
                <c:pt idx="172">
                  <c:v>13025.237447916668</c:v>
                </c:pt>
                <c:pt idx="173">
                  <c:v>13063.993489583336</c:v>
                </c:pt>
                <c:pt idx="174">
                  <c:v>13146.916250000002</c:v>
                </c:pt>
                <c:pt idx="175">
                  <c:v>13181.812552083335</c:v>
                </c:pt>
                <c:pt idx="176">
                  <c:v>13210.648151041663</c:v>
                </c:pt>
                <c:pt idx="177">
                  <c:v>13220.194817708332</c:v>
                </c:pt>
                <c:pt idx="178">
                  <c:v>13247.270572916663</c:v>
                </c:pt>
                <c:pt idx="179">
                  <c:v>13232.327421875001</c:v>
                </c:pt>
                <c:pt idx="180">
                  <c:v>13183.471328125001</c:v>
                </c:pt>
                <c:pt idx="181">
                  <c:v>13319.169635416671</c:v>
                </c:pt>
                <c:pt idx="182">
                  <c:v>13268.458906250002</c:v>
                </c:pt>
                <c:pt idx="183">
                  <c:v>13344.942291666666</c:v>
                </c:pt>
                <c:pt idx="184">
                  <c:v>13380.927395833336</c:v>
                </c:pt>
                <c:pt idx="185">
                  <c:v>13523.210625</c:v>
                </c:pt>
                <c:pt idx="186">
                  <c:v>13623.925390625001</c:v>
                </c:pt>
                <c:pt idx="187">
                  <c:v>13802.07567708334</c:v>
                </c:pt>
                <c:pt idx="188">
                  <c:v>13819.780234375001</c:v>
                </c:pt>
                <c:pt idx="189">
                  <c:v>13842.327578125005</c:v>
                </c:pt>
                <c:pt idx="190">
                  <c:v>13867.384609375003</c:v>
                </c:pt>
                <c:pt idx="191">
                  <c:v>13866.818437500006</c:v>
                </c:pt>
                <c:pt idx="192">
                  <c:v>13881.845520833333</c:v>
                </c:pt>
                <c:pt idx="193">
                  <c:v>13992.513906250002</c:v>
                </c:pt>
                <c:pt idx="194">
                  <c:v>14122.18268229167</c:v>
                </c:pt>
                <c:pt idx="195">
                  <c:v>14078.105078125001</c:v>
                </c:pt>
                <c:pt idx="196">
                  <c:v>14095.406041666669</c:v>
                </c:pt>
                <c:pt idx="197">
                  <c:v>14215.681588541665</c:v>
                </c:pt>
                <c:pt idx="198">
                  <c:v>14199.500468749997</c:v>
                </c:pt>
                <c:pt idx="199">
                  <c:v>14259.186614583326</c:v>
                </c:pt>
                <c:pt idx="200">
                  <c:v>14287.957005208329</c:v>
                </c:pt>
                <c:pt idx="201">
                  <c:v>14390.102526041665</c:v>
                </c:pt>
                <c:pt idx="202">
                  <c:v>14391.018776041667</c:v>
                </c:pt>
                <c:pt idx="203">
                  <c:v>14335.100026041669</c:v>
                </c:pt>
                <c:pt idx="204">
                  <c:v>14361.832864583332</c:v>
                </c:pt>
                <c:pt idx="205">
                  <c:v>14551.619557291669</c:v>
                </c:pt>
                <c:pt idx="206">
                  <c:v>14634.814973958331</c:v>
                </c:pt>
                <c:pt idx="207">
                  <c:v>14731.407265624999</c:v>
                </c:pt>
                <c:pt idx="208">
                  <c:v>14675.091796875</c:v>
                </c:pt>
                <c:pt idx="209">
                  <c:v>14693.510338541666</c:v>
                </c:pt>
                <c:pt idx="210">
                  <c:v>14784.160911458333</c:v>
                </c:pt>
                <c:pt idx="211">
                  <c:v>14811.265078125005</c:v>
                </c:pt>
                <c:pt idx="212">
                  <c:v>14839.547656250004</c:v>
                </c:pt>
                <c:pt idx="213">
                  <c:v>14878.666250000002</c:v>
                </c:pt>
                <c:pt idx="214">
                  <c:v>14892.531093750003</c:v>
                </c:pt>
                <c:pt idx="215">
                  <c:v>14909.535703125002</c:v>
                </c:pt>
                <c:pt idx="216">
                  <c:v>14785.054713541671</c:v>
                </c:pt>
                <c:pt idx="217">
                  <c:v>14688.205598958331</c:v>
                </c:pt>
                <c:pt idx="218">
                  <c:v>14763.728307291662</c:v>
                </c:pt>
                <c:pt idx="219">
                  <c:v>14787.804947916666</c:v>
                </c:pt>
                <c:pt idx="220">
                  <c:v>14785.694791666669</c:v>
                </c:pt>
                <c:pt idx="221">
                  <c:v>14823.133828124999</c:v>
                </c:pt>
                <c:pt idx="222">
                  <c:v>14847.691848958333</c:v>
                </c:pt>
                <c:pt idx="223">
                  <c:v>14781.647187499999</c:v>
                </c:pt>
                <c:pt idx="224">
                  <c:v>14701.157317708334</c:v>
                </c:pt>
                <c:pt idx="225">
                  <c:v>14661.879036458333</c:v>
                </c:pt>
                <c:pt idx="226">
                  <c:v>14639.858880208332</c:v>
                </c:pt>
                <c:pt idx="227">
                  <c:v>14621.154843749995</c:v>
                </c:pt>
                <c:pt idx="228">
                  <c:v>14612.907734374996</c:v>
                </c:pt>
                <c:pt idx="229">
                  <c:v>14390.773098958336</c:v>
                </c:pt>
                <c:pt idx="230">
                  <c:v>14210.710312499999</c:v>
                </c:pt>
                <c:pt idx="231">
                  <c:v>14069.781744791668</c:v>
                </c:pt>
                <c:pt idx="232">
                  <c:v>14024.2340625</c:v>
                </c:pt>
                <c:pt idx="233">
                  <c:v>13978.604166666672</c:v>
                </c:pt>
                <c:pt idx="234">
                  <c:v>13820.406875000001</c:v>
                </c:pt>
                <c:pt idx="235">
                  <c:v>13632.428567708339</c:v>
                </c:pt>
                <c:pt idx="236">
                  <c:v>13404.536640625003</c:v>
                </c:pt>
                <c:pt idx="237">
                  <c:v>13244.821354166663</c:v>
                </c:pt>
                <c:pt idx="238">
                  <c:v>13002.897473958335</c:v>
                </c:pt>
                <c:pt idx="239">
                  <c:v>12801.049218749999</c:v>
                </c:pt>
                <c:pt idx="240">
                  <c:v>12744.288906249996</c:v>
                </c:pt>
                <c:pt idx="241">
                  <c:v>12529.224062499998</c:v>
                </c:pt>
                <c:pt idx="242">
                  <c:v>12432.854218749999</c:v>
                </c:pt>
                <c:pt idx="243">
                  <c:v>12421.370078125001</c:v>
                </c:pt>
                <c:pt idx="244">
                  <c:v>12190.183385416662</c:v>
                </c:pt>
                <c:pt idx="245">
                  <c:v>12248.90942708333</c:v>
                </c:pt>
                <c:pt idx="246">
                  <c:v>12257.549817708335</c:v>
                </c:pt>
                <c:pt idx="247">
                  <c:v>12186.609192708333</c:v>
                </c:pt>
                <c:pt idx="248">
                  <c:v>11989.98979166666</c:v>
                </c:pt>
                <c:pt idx="249">
                  <c:v>11934.389557291666</c:v>
                </c:pt>
                <c:pt idx="250">
                  <c:v>11847.610885416667</c:v>
                </c:pt>
                <c:pt idx="251">
                  <c:v>11778.795781249995</c:v>
                </c:pt>
                <c:pt idx="252">
                  <c:v>11609.748125000006</c:v>
                </c:pt>
                <c:pt idx="253">
                  <c:v>11487.130442708331</c:v>
                </c:pt>
                <c:pt idx="254">
                  <c:v>11458.820677083335</c:v>
                </c:pt>
                <c:pt idx="255">
                  <c:v>11419.787421875</c:v>
                </c:pt>
                <c:pt idx="256">
                  <c:v>11321.834140624997</c:v>
                </c:pt>
                <c:pt idx="257">
                  <c:v>11193.986380208335</c:v>
                </c:pt>
                <c:pt idx="258">
                  <c:v>11104.541718749999</c:v>
                </c:pt>
                <c:pt idx="259">
                  <c:v>11112.063802083328</c:v>
                </c:pt>
                <c:pt idx="260">
                  <c:v>11011.927578125003</c:v>
                </c:pt>
                <c:pt idx="261">
                  <c:v>10840.871953125003</c:v>
                </c:pt>
                <c:pt idx="262">
                  <c:v>10674.659088541666</c:v>
                </c:pt>
                <c:pt idx="263">
                  <c:v>10556.435703125004</c:v>
                </c:pt>
                <c:pt idx="264">
                  <c:v>10365.150677083329</c:v>
                </c:pt>
                <c:pt idx="265">
                  <c:v>10312.441067708329</c:v>
                </c:pt>
                <c:pt idx="266">
                  <c:v>10332.310338541662</c:v>
                </c:pt>
                <c:pt idx="267">
                  <c:v>10398.017838541666</c:v>
                </c:pt>
                <c:pt idx="268">
                  <c:v>10334.521588541662</c:v>
                </c:pt>
                <c:pt idx="269">
                  <c:v>10263.940572916668</c:v>
                </c:pt>
                <c:pt idx="270">
                  <c:v>10163.911562499998</c:v>
                </c:pt>
                <c:pt idx="271">
                  <c:v>10055.84447916667</c:v>
                </c:pt>
                <c:pt idx="272">
                  <c:v>9946.5904687500006</c:v>
                </c:pt>
                <c:pt idx="273">
                  <c:v>9771.5977604166692</c:v>
                </c:pt>
                <c:pt idx="274">
                  <c:v>9691.7878645833334</c:v>
                </c:pt>
                <c:pt idx="275">
                  <c:v>9768.7597916666637</c:v>
                </c:pt>
                <c:pt idx="276">
                  <c:v>9635.4755989583282</c:v>
                </c:pt>
                <c:pt idx="277">
                  <c:v>9419.065260416668</c:v>
                </c:pt>
                <c:pt idx="278">
                  <c:v>9279.894296874998</c:v>
                </c:pt>
                <c:pt idx="279">
                  <c:v>9241.4672395833331</c:v>
                </c:pt>
                <c:pt idx="280">
                  <c:v>9150.234114583327</c:v>
                </c:pt>
                <c:pt idx="281">
                  <c:v>9049.5495312499988</c:v>
                </c:pt>
                <c:pt idx="282">
                  <c:v>9046.6963802083337</c:v>
                </c:pt>
                <c:pt idx="283">
                  <c:v>9085.1489322916677</c:v>
                </c:pt>
                <c:pt idx="284">
                  <c:v>8848.8668229166651</c:v>
                </c:pt>
                <c:pt idx="285">
                  <c:v>8804.2163802083305</c:v>
                </c:pt>
                <c:pt idx="286">
                  <c:v>8863.9731249999968</c:v>
                </c:pt>
                <c:pt idx="287">
                  <c:v>8917.835364583334</c:v>
                </c:pt>
                <c:pt idx="288">
                  <c:v>8809.2916927083352</c:v>
                </c:pt>
                <c:pt idx="289">
                  <c:v>8807.8894531249971</c:v>
                </c:pt>
                <c:pt idx="290">
                  <c:v>8738.3098958333358</c:v>
                </c:pt>
                <c:pt idx="291">
                  <c:v>8688.705416666664</c:v>
                </c:pt>
                <c:pt idx="292">
                  <c:v>8559.2984374999942</c:v>
                </c:pt>
                <c:pt idx="293">
                  <c:v>8573.1146874999977</c:v>
                </c:pt>
                <c:pt idx="294">
                  <c:v>8442.6045833333337</c:v>
                </c:pt>
                <c:pt idx="295">
                  <c:v>8263.698098958339</c:v>
                </c:pt>
                <c:pt idx="296">
                  <c:v>8111.7090885416692</c:v>
                </c:pt>
                <c:pt idx="297">
                  <c:v>8118.4831770833334</c:v>
                </c:pt>
                <c:pt idx="298">
                  <c:v>8130.9693489583296</c:v>
                </c:pt>
                <c:pt idx="299">
                  <c:v>8023.0719531249997</c:v>
                </c:pt>
                <c:pt idx="300">
                  <c:v>7913.4088020833369</c:v>
                </c:pt>
                <c:pt idx="301">
                  <c:v>7935.2801302083317</c:v>
                </c:pt>
                <c:pt idx="302">
                  <c:v>7843.2673697916689</c:v>
                </c:pt>
                <c:pt idx="303">
                  <c:v>7698.6617968749997</c:v>
                </c:pt>
                <c:pt idx="304">
                  <c:v>7611.3459114583384</c:v>
                </c:pt>
                <c:pt idx="305">
                  <c:v>7725.9730989583331</c:v>
                </c:pt>
                <c:pt idx="306">
                  <c:v>7657.9130989583355</c:v>
                </c:pt>
                <c:pt idx="307">
                  <c:v>7442.4055468750012</c:v>
                </c:pt>
                <c:pt idx="308">
                  <c:v>7258.1798177083328</c:v>
                </c:pt>
                <c:pt idx="309">
                  <c:v>7314.165442708334</c:v>
                </c:pt>
                <c:pt idx="310">
                  <c:v>7223.2350000000006</c:v>
                </c:pt>
                <c:pt idx="311">
                  <c:v>7191.7857552083296</c:v>
                </c:pt>
                <c:pt idx="312">
                  <c:v>7046.4489843750052</c:v>
                </c:pt>
                <c:pt idx="313">
                  <c:v>7009.2646093750009</c:v>
                </c:pt>
                <c:pt idx="314">
                  <c:v>7015.4215104166651</c:v>
                </c:pt>
                <c:pt idx="315">
                  <c:v>6852.7465624999968</c:v>
                </c:pt>
                <c:pt idx="316">
                  <c:v>6777.3142187500052</c:v>
                </c:pt>
                <c:pt idx="317">
                  <c:v>6807.2906770833288</c:v>
                </c:pt>
                <c:pt idx="318">
                  <c:v>6690.1140624999971</c:v>
                </c:pt>
                <c:pt idx="319">
                  <c:v>6571.6780208333294</c:v>
                </c:pt>
                <c:pt idx="320">
                  <c:v>6517.1284114583323</c:v>
                </c:pt>
                <c:pt idx="321">
                  <c:v>6492.459791666668</c:v>
                </c:pt>
                <c:pt idx="322">
                  <c:v>6487.3510156249977</c:v>
                </c:pt>
                <c:pt idx="323">
                  <c:v>6385.5461979166648</c:v>
                </c:pt>
                <c:pt idx="324">
                  <c:v>6362.7354166666701</c:v>
                </c:pt>
                <c:pt idx="325">
                  <c:v>6375.1988802083288</c:v>
                </c:pt>
                <c:pt idx="326">
                  <c:v>6244.092031250002</c:v>
                </c:pt>
                <c:pt idx="327">
                  <c:v>6045.0739062499997</c:v>
                </c:pt>
                <c:pt idx="328">
                  <c:v>6116.2544531250023</c:v>
                </c:pt>
                <c:pt idx="329">
                  <c:v>6072.3804166666669</c:v>
                </c:pt>
                <c:pt idx="330">
                  <c:v>5927.7120572916683</c:v>
                </c:pt>
                <c:pt idx="331">
                  <c:v>5794.3952604166698</c:v>
                </c:pt>
                <c:pt idx="332">
                  <c:v>5834.6620312500017</c:v>
                </c:pt>
                <c:pt idx="333">
                  <c:v>5862.0157291666692</c:v>
                </c:pt>
                <c:pt idx="334">
                  <c:v>5748.5311979166654</c:v>
                </c:pt>
                <c:pt idx="335">
                  <c:v>5690.3849479166674</c:v>
                </c:pt>
                <c:pt idx="336">
                  <c:v>5705.1380729166704</c:v>
                </c:pt>
                <c:pt idx="337">
                  <c:v>5742.4696614583299</c:v>
                </c:pt>
                <c:pt idx="338">
                  <c:v>5659.1567708333314</c:v>
                </c:pt>
                <c:pt idx="339">
                  <c:v>5535.9798437499994</c:v>
                </c:pt>
                <c:pt idx="340">
                  <c:v>5530.8114322916663</c:v>
                </c:pt>
                <c:pt idx="341">
                  <c:v>5563.7788541666669</c:v>
                </c:pt>
                <c:pt idx="342">
                  <c:v>5365.0445052083378</c:v>
                </c:pt>
                <c:pt idx="343">
                  <c:v>5404.6050781250015</c:v>
                </c:pt>
                <c:pt idx="344">
                  <c:v>5305.1401302083323</c:v>
                </c:pt>
                <c:pt idx="345">
                  <c:v>5283.8309635416736</c:v>
                </c:pt>
                <c:pt idx="346">
                  <c:v>5366.1923697916645</c:v>
                </c:pt>
                <c:pt idx="347">
                  <c:v>5311.2601562499985</c:v>
                </c:pt>
                <c:pt idx="348">
                  <c:v>5315.0630208333314</c:v>
                </c:pt>
                <c:pt idx="349">
                  <c:v>5280.6516666666721</c:v>
                </c:pt>
                <c:pt idx="350">
                  <c:v>5260.8299218749962</c:v>
                </c:pt>
                <c:pt idx="351">
                  <c:v>5328.8954947916645</c:v>
                </c:pt>
                <c:pt idx="352">
                  <c:v>5255.4325781250009</c:v>
                </c:pt>
                <c:pt idx="353">
                  <c:v>5217.8939843749977</c:v>
                </c:pt>
                <c:pt idx="354">
                  <c:v>5123.2129687499983</c:v>
                </c:pt>
                <c:pt idx="355">
                  <c:v>5008.468411458336</c:v>
                </c:pt>
                <c:pt idx="356">
                  <c:v>5059.5969791666648</c:v>
                </c:pt>
                <c:pt idx="357">
                  <c:v>5154.0630989583296</c:v>
                </c:pt>
                <c:pt idx="358">
                  <c:v>5238.4488541666651</c:v>
                </c:pt>
                <c:pt idx="359">
                  <c:v>5274.0065104166715</c:v>
                </c:pt>
                <c:pt idx="360">
                  <c:v>5273.1115885416657</c:v>
                </c:pt>
                <c:pt idx="361">
                  <c:v>5239.657864583336</c:v>
                </c:pt>
                <c:pt idx="362">
                  <c:v>5221.3957291666666</c:v>
                </c:pt>
                <c:pt idx="363">
                  <c:v>5210.1434375000026</c:v>
                </c:pt>
                <c:pt idx="364">
                  <c:v>5289.4503125000047</c:v>
                </c:pt>
                <c:pt idx="365">
                  <c:v>5262.4184374999968</c:v>
                </c:pt>
                <c:pt idx="366">
                  <c:v>5239.0294010416692</c:v>
                </c:pt>
                <c:pt idx="367">
                  <c:v>5084.484713541664</c:v>
                </c:pt>
                <c:pt idx="368">
                  <c:v>5005.908541666664</c:v>
                </c:pt>
                <c:pt idx="369">
                  <c:v>4946.5323437500047</c:v>
                </c:pt>
                <c:pt idx="370">
                  <c:v>4862.2366927083349</c:v>
                </c:pt>
                <c:pt idx="371">
                  <c:v>4654.6635677083323</c:v>
                </c:pt>
                <c:pt idx="372">
                  <c:v>4542.460130208332</c:v>
                </c:pt>
                <c:pt idx="373">
                  <c:v>4469.3356510416706</c:v>
                </c:pt>
                <c:pt idx="374">
                  <c:v>4443.5010677083337</c:v>
                </c:pt>
                <c:pt idx="375">
                  <c:v>4587.2397135416686</c:v>
                </c:pt>
                <c:pt idx="376">
                  <c:v>4683.4966406250023</c:v>
                </c:pt>
                <c:pt idx="377">
                  <c:v>4947.3104427083308</c:v>
                </c:pt>
                <c:pt idx="378">
                  <c:v>5020.7819791666625</c:v>
                </c:pt>
                <c:pt idx="379">
                  <c:v>5010.8427083333372</c:v>
                </c:pt>
                <c:pt idx="380">
                  <c:v>5113.4241927083349</c:v>
                </c:pt>
                <c:pt idx="381">
                  <c:v>5271.2204427083343</c:v>
                </c:pt>
                <c:pt idx="382">
                  <c:v>5401.4111718749991</c:v>
                </c:pt>
                <c:pt idx="383">
                  <c:v>5634.455911458339</c:v>
                </c:pt>
                <c:pt idx="384">
                  <c:v>5814.6929687500015</c:v>
                </c:pt>
                <c:pt idx="385">
                  <c:v>5955.6577083333395</c:v>
                </c:pt>
                <c:pt idx="386">
                  <c:v>6201.4939583333326</c:v>
                </c:pt>
                <c:pt idx="387">
                  <c:v>6401.3219791666634</c:v>
                </c:pt>
                <c:pt idx="388">
                  <c:v>6509.9991406249974</c:v>
                </c:pt>
                <c:pt idx="389">
                  <c:v>6820.9613020833349</c:v>
                </c:pt>
                <c:pt idx="390">
                  <c:v>7173.1769010416683</c:v>
                </c:pt>
                <c:pt idx="391">
                  <c:v>7235.7409374999988</c:v>
                </c:pt>
                <c:pt idx="392">
                  <c:v>7283.1160677083317</c:v>
                </c:pt>
                <c:pt idx="393">
                  <c:v>7409.2591666666631</c:v>
                </c:pt>
                <c:pt idx="394">
                  <c:v>7544.3772135416657</c:v>
                </c:pt>
                <c:pt idx="395">
                  <c:v>7845.3319791666654</c:v>
                </c:pt>
                <c:pt idx="396">
                  <c:v>8012.1088281250049</c:v>
                </c:pt>
                <c:pt idx="397">
                  <c:v>8261.0446093749997</c:v>
                </c:pt>
                <c:pt idx="398">
                  <c:v>8432.8240624999962</c:v>
                </c:pt>
                <c:pt idx="399">
                  <c:v>8666.8125</c:v>
                </c:pt>
                <c:pt idx="400">
                  <c:v>8835.7157552083372</c:v>
                </c:pt>
                <c:pt idx="401">
                  <c:v>8952.7166406250035</c:v>
                </c:pt>
                <c:pt idx="402">
                  <c:v>9158.3085677083291</c:v>
                </c:pt>
                <c:pt idx="403">
                  <c:v>9443.0704947916674</c:v>
                </c:pt>
                <c:pt idx="404">
                  <c:v>9614.433854166673</c:v>
                </c:pt>
                <c:pt idx="405">
                  <c:v>9736.6494531249991</c:v>
                </c:pt>
                <c:pt idx="406">
                  <c:v>9944.399244791668</c:v>
                </c:pt>
                <c:pt idx="407">
                  <c:v>10141.642526041665</c:v>
                </c:pt>
                <c:pt idx="408">
                  <c:v>10331.200182291665</c:v>
                </c:pt>
                <c:pt idx="409">
                  <c:v>10569.111848958331</c:v>
                </c:pt>
                <c:pt idx="410">
                  <c:v>10903.979609374997</c:v>
                </c:pt>
                <c:pt idx="411">
                  <c:v>11095.636380208336</c:v>
                </c:pt>
                <c:pt idx="412">
                  <c:v>11307.23705729167</c:v>
                </c:pt>
                <c:pt idx="413">
                  <c:v>11659.220755208335</c:v>
                </c:pt>
                <c:pt idx="414">
                  <c:v>12016.016302083335</c:v>
                </c:pt>
                <c:pt idx="415">
                  <c:v>12208.708020833328</c:v>
                </c:pt>
                <c:pt idx="416">
                  <c:v>12433.196145833332</c:v>
                </c:pt>
                <c:pt idx="417">
                  <c:v>12683.051484375006</c:v>
                </c:pt>
                <c:pt idx="418">
                  <c:v>12778.302499999998</c:v>
                </c:pt>
                <c:pt idx="419">
                  <c:v>13068.640260416672</c:v>
                </c:pt>
                <c:pt idx="420">
                  <c:v>13279.26903645834</c:v>
                </c:pt>
                <c:pt idx="421">
                  <c:v>13486.407239583335</c:v>
                </c:pt>
                <c:pt idx="422">
                  <c:v>13860.19080729167</c:v>
                </c:pt>
                <c:pt idx="423">
                  <c:v>14157.536666666667</c:v>
                </c:pt>
                <c:pt idx="424">
                  <c:v>14356.014687499999</c:v>
                </c:pt>
                <c:pt idx="425">
                  <c:v>14522.466041666667</c:v>
                </c:pt>
                <c:pt idx="426">
                  <c:v>14721.728697916667</c:v>
                </c:pt>
                <c:pt idx="427">
                  <c:v>14968.612578125001</c:v>
                </c:pt>
                <c:pt idx="428">
                  <c:v>15209.263046874999</c:v>
                </c:pt>
                <c:pt idx="429">
                  <c:v>15381.750338541671</c:v>
                </c:pt>
                <c:pt idx="430">
                  <c:v>15747.052343749994</c:v>
                </c:pt>
                <c:pt idx="431">
                  <c:v>15934.391822916667</c:v>
                </c:pt>
                <c:pt idx="432">
                  <c:v>16279.375520833331</c:v>
                </c:pt>
                <c:pt idx="433">
                  <c:v>16564.523229166662</c:v>
                </c:pt>
                <c:pt idx="434">
                  <c:v>16796.688906250005</c:v>
                </c:pt>
                <c:pt idx="435">
                  <c:v>17021.674088541666</c:v>
                </c:pt>
                <c:pt idx="436">
                  <c:v>17266.888437499998</c:v>
                </c:pt>
                <c:pt idx="437">
                  <c:v>17560.170546875001</c:v>
                </c:pt>
                <c:pt idx="438">
                  <c:v>17763.615182291665</c:v>
                </c:pt>
                <c:pt idx="439">
                  <c:v>17992.079192708334</c:v>
                </c:pt>
                <c:pt idx="440">
                  <c:v>18400.368098958337</c:v>
                </c:pt>
                <c:pt idx="441">
                  <c:v>18759.225156250002</c:v>
                </c:pt>
                <c:pt idx="442">
                  <c:v>19037.344921874996</c:v>
                </c:pt>
                <c:pt idx="443">
                  <c:v>19244.392890625</c:v>
                </c:pt>
                <c:pt idx="444">
                  <c:v>19385.881718750003</c:v>
                </c:pt>
                <c:pt idx="445">
                  <c:v>19570.209374999999</c:v>
                </c:pt>
                <c:pt idx="446">
                  <c:v>19781.056380208334</c:v>
                </c:pt>
                <c:pt idx="447">
                  <c:v>20025.867526041664</c:v>
                </c:pt>
                <c:pt idx="448">
                  <c:v>20319.970182291661</c:v>
                </c:pt>
                <c:pt idx="449">
                  <c:v>20590.535624999997</c:v>
                </c:pt>
                <c:pt idx="450">
                  <c:v>20747.673567708327</c:v>
                </c:pt>
                <c:pt idx="451">
                  <c:v>20944.783697916668</c:v>
                </c:pt>
                <c:pt idx="452">
                  <c:v>21115.443984375001</c:v>
                </c:pt>
                <c:pt idx="453">
                  <c:v>21212.232760416664</c:v>
                </c:pt>
                <c:pt idx="454">
                  <c:v>21429.52765625</c:v>
                </c:pt>
                <c:pt idx="455">
                  <c:v>21674.587604166663</c:v>
                </c:pt>
                <c:pt idx="456">
                  <c:v>21886.604296874997</c:v>
                </c:pt>
                <c:pt idx="457">
                  <c:v>21960.411718750001</c:v>
                </c:pt>
                <c:pt idx="458">
                  <c:v>22091.614713541669</c:v>
                </c:pt>
                <c:pt idx="459">
                  <c:v>22225.828645833339</c:v>
                </c:pt>
                <c:pt idx="460">
                  <c:v>22494.942109374999</c:v>
                </c:pt>
                <c:pt idx="461">
                  <c:v>22686.959687499999</c:v>
                </c:pt>
                <c:pt idx="462">
                  <c:v>22864.263177083332</c:v>
                </c:pt>
                <c:pt idx="463">
                  <c:v>22981.706406250007</c:v>
                </c:pt>
                <c:pt idx="464">
                  <c:v>23047.59778645834</c:v>
                </c:pt>
                <c:pt idx="465">
                  <c:v>23132.005859375007</c:v>
                </c:pt>
                <c:pt idx="466">
                  <c:v>23267.366666666676</c:v>
                </c:pt>
                <c:pt idx="467">
                  <c:v>23338.180364583335</c:v>
                </c:pt>
                <c:pt idx="468">
                  <c:v>23420.498046874993</c:v>
                </c:pt>
                <c:pt idx="469">
                  <c:v>23536.803124999999</c:v>
                </c:pt>
                <c:pt idx="470">
                  <c:v>23540.032526041665</c:v>
                </c:pt>
                <c:pt idx="471">
                  <c:v>23555.514739583341</c:v>
                </c:pt>
                <c:pt idx="472">
                  <c:v>23545.271093750001</c:v>
                </c:pt>
                <c:pt idx="473">
                  <c:v>23652.145390625003</c:v>
                </c:pt>
                <c:pt idx="474">
                  <c:v>23648.037005208338</c:v>
                </c:pt>
                <c:pt idx="475">
                  <c:v>23786.711979166663</c:v>
                </c:pt>
                <c:pt idx="476">
                  <c:v>23812.959999999992</c:v>
                </c:pt>
                <c:pt idx="477">
                  <c:v>23823.37481770834</c:v>
                </c:pt>
                <c:pt idx="478">
                  <c:v>23770.578255208333</c:v>
                </c:pt>
                <c:pt idx="479">
                  <c:v>23807.076458333337</c:v>
                </c:pt>
                <c:pt idx="480">
                  <c:v>23880.921718749996</c:v>
                </c:pt>
                <c:pt idx="481">
                  <c:v>23764.152630208329</c:v>
                </c:pt>
                <c:pt idx="482">
                  <c:v>23729.138541666667</c:v>
                </c:pt>
                <c:pt idx="483">
                  <c:v>23763.302760416664</c:v>
                </c:pt>
                <c:pt idx="484">
                  <c:v>23860.483906250003</c:v>
                </c:pt>
                <c:pt idx="485">
                  <c:v>23876.245885416662</c:v>
                </c:pt>
                <c:pt idx="486">
                  <c:v>23754.749166666668</c:v>
                </c:pt>
                <c:pt idx="487">
                  <c:v>23603.622291666674</c:v>
                </c:pt>
                <c:pt idx="488">
                  <c:v>23464.533124999994</c:v>
                </c:pt>
                <c:pt idx="489">
                  <c:v>23426.501380208341</c:v>
                </c:pt>
                <c:pt idx="490">
                  <c:v>23384.536380208338</c:v>
                </c:pt>
                <c:pt idx="491">
                  <c:v>23232.748828124997</c:v>
                </c:pt>
                <c:pt idx="492">
                  <c:v>23163.752447916668</c:v>
                </c:pt>
                <c:pt idx="493">
                  <c:v>23110.073515625001</c:v>
                </c:pt>
                <c:pt idx="494">
                  <c:v>22922.807239583337</c:v>
                </c:pt>
                <c:pt idx="495">
                  <c:v>22786.575781250001</c:v>
                </c:pt>
                <c:pt idx="496">
                  <c:v>22705.671250000007</c:v>
                </c:pt>
                <c:pt idx="497">
                  <c:v>22570.893098958331</c:v>
                </c:pt>
                <c:pt idx="498">
                  <c:v>22338.256796875001</c:v>
                </c:pt>
                <c:pt idx="499">
                  <c:v>22176.889166666675</c:v>
                </c:pt>
                <c:pt idx="500">
                  <c:v>21963.006848958335</c:v>
                </c:pt>
                <c:pt idx="501">
                  <c:v>21843.911536458327</c:v>
                </c:pt>
                <c:pt idx="502">
                  <c:v>21787.748567708331</c:v>
                </c:pt>
                <c:pt idx="503">
                  <c:v>21813.376744791669</c:v>
                </c:pt>
                <c:pt idx="504">
                  <c:v>21459.190286458332</c:v>
                </c:pt>
                <c:pt idx="505">
                  <c:v>21240.425026041667</c:v>
                </c:pt>
                <c:pt idx="506">
                  <c:v>21130.064765625</c:v>
                </c:pt>
                <c:pt idx="507">
                  <c:v>20973.756848958335</c:v>
                </c:pt>
                <c:pt idx="508">
                  <c:v>20804.644999999997</c:v>
                </c:pt>
                <c:pt idx="509">
                  <c:v>20677.59447916667</c:v>
                </c:pt>
                <c:pt idx="510">
                  <c:v>20522.931874999995</c:v>
                </c:pt>
                <c:pt idx="511">
                  <c:v>20417.830546874997</c:v>
                </c:pt>
                <c:pt idx="512">
                  <c:v>20205.786171874999</c:v>
                </c:pt>
                <c:pt idx="513">
                  <c:v>19950.819010416664</c:v>
                </c:pt>
                <c:pt idx="514">
                  <c:v>19736.328359375002</c:v>
                </c:pt>
                <c:pt idx="515">
                  <c:v>19621.361718749999</c:v>
                </c:pt>
                <c:pt idx="516">
                  <c:v>19504.100234375001</c:v>
                </c:pt>
                <c:pt idx="517">
                  <c:v>19219.854947916669</c:v>
                </c:pt>
                <c:pt idx="518">
                  <c:v>19039.074635416669</c:v>
                </c:pt>
                <c:pt idx="519">
                  <c:v>18860.893750000003</c:v>
                </c:pt>
                <c:pt idx="520">
                  <c:v>18704.361796875004</c:v>
                </c:pt>
                <c:pt idx="521">
                  <c:v>18525.923151041665</c:v>
                </c:pt>
                <c:pt idx="522">
                  <c:v>18385.126901041673</c:v>
                </c:pt>
                <c:pt idx="523">
                  <c:v>18088.769869791664</c:v>
                </c:pt>
                <c:pt idx="524">
                  <c:v>17841.581197916668</c:v>
                </c:pt>
                <c:pt idx="525">
                  <c:v>17694.370052083337</c:v>
                </c:pt>
                <c:pt idx="526">
                  <c:v>17480.951718749995</c:v>
                </c:pt>
                <c:pt idx="527">
                  <c:v>17150.208463541669</c:v>
                </c:pt>
                <c:pt idx="528">
                  <c:v>16947.722161458332</c:v>
                </c:pt>
                <c:pt idx="529">
                  <c:v>16920.750520833331</c:v>
                </c:pt>
                <c:pt idx="530">
                  <c:v>16963.200286458326</c:v>
                </c:pt>
                <c:pt idx="531">
                  <c:v>16840.831458333334</c:v>
                </c:pt>
                <c:pt idx="532">
                  <c:v>16668.561510416665</c:v>
                </c:pt>
                <c:pt idx="533">
                  <c:v>16572.566067708336</c:v>
                </c:pt>
                <c:pt idx="534">
                  <c:v>16495.641692708334</c:v>
                </c:pt>
                <c:pt idx="535">
                  <c:v>16381.241718749996</c:v>
                </c:pt>
                <c:pt idx="536">
                  <c:v>16470.49114583333</c:v>
                </c:pt>
                <c:pt idx="537">
                  <c:v>16347.689374999994</c:v>
                </c:pt>
                <c:pt idx="538">
                  <c:v>16220.937708333338</c:v>
                </c:pt>
                <c:pt idx="539">
                  <c:v>16218.834921875001</c:v>
                </c:pt>
                <c:pt idx="540">
                  <c:v>16058.463671874997</c:v>
                </c:pt>
                <c:pt idx="541">
                  <c:v>15935.556015624999</c:v>
                </c:pt>
                <c:pt idx="542">
                  <c:v>15888.591223958334</c:v>
                </c:pt>
                <c:pt idx="543">
                  <c:v>15751.000546874995</c:v>
                </c:pt>
                <c:pt idx="544">
                  <c:v>15627.150598958338</c:v>
                </c:pt>
                <c:pt idx="545">
                  <c:v>15406.975104166668</c:v>
                </c:pt>
                <c:pt idx="546">
                  <c:v>15258.07721354167</c:v>
                </c:pt>
                <c:pt idx="547">
                  <c:v>15172.526536458332</c:v>
                </c:pt>
                <c:pt idx="548">
                  <c:v>15090.684973958327</c:v>
                </c:pt>
                <c:pt idx="549">
                  <c:v>14923.412812499999</c:v>
                </c:pt>
                <c:pt idx="550">
                  <c:v>14842.926744791672</c:v>
                </c:pt>
                <c:pt idx="551">
                  <c:v>14835.016041666669</c:v>
                </c:pt>
                <c:pt idx="552">
                  <c:v>14610.495546874998</c:v>
                </c:pt>
                <c:pt idx="553">
                  <c:v>14423.813307291668</c:v>
                </c:pt>
                <c:pt idx="554">
                  <c:v>14355.556458333333</c:v>
                </c:pt>
                <c:pt idx="555">
                  <c:v>14364.629921874999</c:v>
                </c:pt>
                <c:pt idx="556">
                  <c:v>14364.277265625002</c:v>
                </c:pt>
                <c:pt idx="557">
                  <c:v>14286.710052083334</c:v>
                </c:pt>
                <c:pt idx="558">
                  <c:v>14129.761093749999</c:v>
                </c:pt>
                <c:pt idx="559">
                  <c:v>14062.639114583333</c:v>
                </c:pt>
                <c:pt idx="560">
                  <c:v>13984.284791666665</c:v>
                </c:pt>
                <c:pt idx="561">
                  <c:v>13851.168906250001</c:v>
                </c:pt>
                <c:pt idx="562">
                  <c:v>13666.519765625002</c:v>
                </c:pt>
                <c:pt idx="563">
                  <c:v>13541.426041666666</c:v>
                </c:pt>
                <c:pt idx="564">
                  <c:v>13433.532005208333</c:v>
                </c:pt>
                <c:pt idx="565">
                  <c:v>13229.875026041664</c:v>
                </c:pt>
                <c:pt idx="566">
                  <c:v>13103.786276041668</c:v>
                </c:pt>
                <c:pt idx="567">
                  <c:v>13008.973229166666</c:v>
                </c:pt>
                <c:pt idx="568">
                  <c:v>12996.48705729167</c:v>
                </c:pt>
                <c:pt idx="569">
                  <c:v>12902.118906249998</c:v>
                </c:pt>
                <c:pt idx="570">
                  <c:v>12783.033489583329</c:v>
                </c:pt>
                <c:pt idx="571">
                  <c:v>12794.374036458335</c:v>
                </c:pt>
                <c:pt idx="572">
                  <c:v>12835.502942708335</c:v>
                </c:pt>
                <c:pt idx="573">
                  <c:v>12624.690651041667</c:v>
                </c:pt>
                <c:pt idx="574">
                  <c:v>12495.160494791671</c:v>
                </c:pt>
                <c:pt idx="575">
                  <c:v>12417.601510416665</c:v>
                </c:pt>
                <c:pt idx="576">
                  <c:v>12200.383515625006</c:v>
                </c:pt>
                <c:pt idx="577">
                  <c:v>12037.60864583333</c:v>
                </c:pt>
                <c:pt idx="578">
                  <c:v>11889.087526041665</c:v>
                </c:pt>
                <c:pt idx="579">
                  <c:v>11784.60106770834</c:v>
                </c:pt>
                <c:pt idx="580">
                  <c:v>11573.972994791671</c:v>
                </c:pt>
                <c:pt idx="581">
                  <c:v>11417.602942708334</c:v>
                </c:pt>
                <c:pt idx="582">
                  <c:v>11369.868203124999</c:v>
                </c:pt>
                <c:pt idx="583">
                  <c:v>11294.896302083333</c:v>
                </c:pt>
                <c:pt idx="584">
                  <c:v>11177.411354166667</c:v>
                </c:pt>
                <c:pt idx="585">
                  <c:v>10964.867812500001</c:v>
                </c:pt>
                <c:pt idx="586">
                  <c:v>10886.799401041666</c:v>
                </c:pt>
                <c:pt idx="587">
                  <c:v>10924.211744791668</c:v>
                </c:pt>
                <c:pt idx="588">
                  <c:v>10838.546692708333</c:v>
                </c:pt>
                <c:pt idx="589">
                  <c:v>10667.032786458338</c:v>
                </c:pt>
                <c:pt idx="590">
                  <c:v>10682.50072916667</c:v>
                </c:pt>
                <c:pt idx="591">
                  <c:v>10624.005312500005</c:v>
                </c:pt>
                <c:pt idx="592">
                  <c:v>10566.41510416667</c:v>
                </c:pt>
                <c:pt idx="593">
                  <c:v>10264.179947916666</c:v>
                </c:pt>
                <c:pt idx="594">
                  <c:v>10180.207604166666</c:v>
                </c:pt>
                <c:pt idx="595">
                  <c:v>10238.86473958334</c:v>
                </c:pt>
                <c:pt idx="596">
                  <c:v>10178.031927083335</c:v>
                </c:pt>
                <c:pt idx="597">
                  <c:v>10050.279531250002</c:v>
                </c:pt>
                <c:pt idx="598">
                  <c:v>9957.0247656249994</c:v>
                </c:pt>
                <c:pt idx="599">
                  <c:v>9858.3642187500009</c:v>
                </c:pt>
                <c:pt idx="600">
                  <c:v>9766.9772916666698</c:v>
                </c:pt>
                <c:pt idx="601">
                  <c:v>9627.5225520833337</c:v>
                </c:pt>
                <c:pt idx="602">
                  <c:v>9635.1809114583375</c:v>
                </c:pt>
                <c:pt idx="603">
                  <c:v>9623.506432291666</c:v>
                </c:pt>
                <c:pt idx="604">
                  <c:v>9559.7348437500041</c:v>
                </c:pt>
                <c:pt idx="605">
                  <c:v>9398.9650520833384</c:v>
                </c:pt>
                <c:pt idx="606">
                  <c:v>9250.3842447916686</c:v>
                </c:pt>
                <c:pt idx="607">
                  <c:v>9262.44921875</c:v>
                </c:pt>
                <c:pt idx="608">
                  <c:v>9287.4353906249962</c:v>
                </c:pt>
                <c:pt idx="609">
                  <c:v>9153.0266406250012</c:v>
                </c:pt>
                <c:pt idx="610">
                  <c:v>9022.1058072916712</c:v>
                </c:pt>
                <c:pt idx="611">
                  <c:v>8952.1855729166637</c:v>
                </c:pt>
                <c:pt idx="612">
                  <c:v>8871.5467968749981</c:v>
                </c:pt>
                <c:pt idx="613">
                  <c:v>8706.0865625000042</c:v>
                </c:pt>
                <c:pt idx="614">
                  <c:v>8755.5171093749996</c:v>
                </c:pt>
                <c:pt idx="615">
                  <c:v>8709.540729166667</c:v>
                </c:pt>
                <c:pt idx="616">
                  <c:v>8705.8910156249949</c:v>
                </c:pt>
                <c:pt idx="617">
                  <c:v>8605.6510937500025</c:v>
                </c:pt>
                <c:pt idx="618">
                  <c:v>8370.8579036458323</c:v>
                </c:pt>
                <c:pt idx="619">
                  <c:v>8208.048880208331</c:v>
                </c:pt>
                <c:pt idx="620">
                  <c:v>8181.0817057291642</c:v>
                </c:pt>
                <c:pt idx="621">
                  <c:v>8264.1824479166644</c:v>
                </c:pt>
                <c:pt idx="622">
                  <c:v>8249.8901953125023</c:v>
                </c:pt>
                <c:pt idx="623">
                  <c:v>8179.8894010416661</c:v>
                </c:pt>
                <c:pt idx="624">
                  <c:v>8091.210703124998</c:v>
                </c:pt>
                <c:pt idx="625">
                  <c:v>7955.4021874999999</c:v>
                </c:pt>
                <c:pt idx="626">
                  <c:v>7911.6928385416686</c:v>
                </c:pt>
                <c:pt idx="627">
                  <c:v>7918.2067187500033</c:v>
                </c:pt>
                <c:pt idx="628">
                  <c:v>7895.4813541666663</c:v>
                </c:pt>
                <c:pt idx="629">
                  <c:v>7900.932851562502</c:v>
                </c:pt>
                <c:pt idx="630">
                  <c:v>7838.6609244791653</c:v>
                </c:pt>
                <c:pt idx="631">
                  <c:v>7740.314114583336</c:v>
                </c:pt>
                <c:pt idx="632">
                  <c:v>7580.0457812500026</c:v>
                </c:pt>
                <c:pt idx="633">
                  <c:v>7583.0344531249975</c:v>
                </c:pt>
                <c:pt idx="634">
                  <c:v>7652.9911979166682</c:v>
                </c:pt>
                <c:pt idx="635">
                  <c:v>7588.949388020832</c:v>
                </c:pt>
                <c:pt idx="636">
                  <c:v>7399.4076171874985</c:v>
                </c:pt>
                <c:pt idx="637">
                  <c:v>7333.3318619791644</c:v>
                </c:pt>
                <c:pt idx="638">
                  <c:v>7340.8299088541644</c:v>
                </c:pt>
                <c:pt idx="639">
                  <c:v>7323.1057291666693</c:v>
                </c:pt>
                <c:pt idx="640">
                  <c:v>7310.4586458333324</c:v>
                </c:pt>
                <c:pt idx="641">
                  <c:v>7335.4919270833307</c:v>
                </c:pt>
                <c:pt idx="642">
                  <c:v>7270.7175781250007</c:v>
                </c:pt>
                <c:pt idx="643">
                  <c:v>7318.1467708333294</c:v>
                </c:pt>
                <c:pt idx="644">
                  <c:v>7232.2694401041626</c:v>
                </c:pt>
                <c:pt idx="645">
                  <c:v>7250.2646223958327</c:v>
                </c:pt>
                <c:pt idx="646">
                  <c:v>7364.2237109375019</c:v>
                </c:pt>
                <c:pt idx="647">
                  <c:v>7314.2620442708358</c:v>
                </c:pt>
                <c:pt idx="648">
                  <c:v>7199.3470963541622</c:v>
                </c:pt>
                <c:pt idx="649">
                  <c:v>7158.1186328125041</c:v>
                </c:pt>
                <c:pt idx="650">
                  <c:v>7130.0533593749969</c:v>
                </c:pt>
                <c:pt idx="651">
                  <c:v>7061.3439843749948</c:v>
                </c:pt>
                <c:pt idx="652">
                  <c:v>6978.1234895833368</c:v>
                </c:pt>
                <c:pt idx="653">
                  <c:v>6931.7112630208321</c:v>
                </c:pt>
                <c:pt idx="654">
                  <c:v>6875.6852734374952</c:v>
                </c:pt>
                <c:pt idx="655">
                  <c:v>6909.3370963541638</c:v>
                </c:pt>
                <c:pt idx="656">
                  <c:v>6842.3860026041657</c:v>
                </c:pt>
                <c:pt idx="657">
                  <c:v>6720.8953776041672</c:v>
                </c:pt>
                <c:pt idx="658">
                  <c:v>6586.3708072916706</c:v>
                </c:pt>
                <c:pt idx="659">
                  <c:v>6384.0847135416625</c:v>
                </c:pt>
                <c:pt idx="660">
                  <c:v>6112.2585416666661</c:v>
                </c:pt>
                <c:pt idx="661">
                  <c:v>6254.9300130208358</c:v>
                </c:pt>
                <c:pt idx="662">
                  <c:v>6284.6917968749985</c:v>
                </c:pt>
                <c:pt idx="663">
                  <c:v>6234.2061328125019</c:v>
                </c:pt>
                <c:pt idx="664">
                  <c:v>6176.3860026041657</c:v>
                </c:pt>
                <c:pt idx="665">
                  <c:v>6235.9976432291696</c:v>
                </c:pt>
                <c:pt idx="666">
                  <c:v>6394.0654687499991</c:v>
                </c:pt>
                <c:pt idx="667">
                  <c:v>6449.6046093749974</c:v>
                </c:pt>
                <c:pt idx="668">
                  <c:v>6560.9469531249997</c:v>
                </c:pt>
                <c:pt idx="669">
                  <c:v>6669.2060937499991</c:v>
                </c:pt>
                <c:pt idx="670">
                  <c:v>6732.5166015624964</c:v>
                </c:pt>
                <c:pt idx="671">
                  <c:v>6817.072096354168</c:v>
                </c:pt>
                <c:pt idx="672">
                  <c:v>6951.7256770833337</c:v>
                </c:pt>
                <c:pt idx="673">
                  <c:v>7231.6269010416654</c:v>
                </c:pt>
                <c:pt idx="674">
                  <c:v>7243.5894270833305</c:v>
                </c:pt>
                <c:pt idx="675">
                  <c:v>7350.7250781250041</c:v>
                </c:pt>
                <c:pt idx="676">
                  <c:v>7526.7933333333349</c:v>
                </c:pt>
                <c:pt idx="677">
                  <c:v>7798.9245052083352</c:v>
                </c:pt>
                <c:pt idx="678">
                  <c:v>7889.7046354166669</c:v>
                </c:pt>
                <c:pt idx="679">
                  <c:v>8157.5663281250017</c:v>
                </c:pt>
                <c:pt idx="680">
                  <c:v>8385.2585677083334</c:v>
                </c:pt>
                <c:pt idx="681">
                  <c:v>8625.3196354166648</c:v>
                </c:pt>
                <c:pt idx="682">
                  <c:v>8794.5742447916637</c:v>
                </c:pt>
                <c:pt idx="683">
                  <c:v>8959.5033593749977</c:v>
                </c:pt>
                <c:pt idx="684">
                  <c:v>9215.3334374999977</c:v>
                </c:pt>
                <c:pt idx="685">
                  <c:v>9388.8909895833349</c:v>
                </c:pt>
                <c:pt idx="686">
                  <c:v>9536.123281250002</c:v>
                </c:pt>
                <c:pt idx="687">
                  <c:v>9700.8048177083328</c:v>
                </c:pt>
                <c:pt idx="688">
                  <c:v>9879.2704687500009</c:v>
                </c:pt>
                <c:pt idx="689">
                  <c:v>10075.966640625003</c:v>
                </c:pt>
                <c:pt idx="690">
                  <c:v>10231.466822916664</c:v>
                </c:pt>
                <c:pt idx="691">
                  <c:v>10474.570989583335</c:v>
                </c:pt>
                <c:pt idx="692">
                  <c:v>10869.004869791665</c:v>
                </c:pt>
                <c:pt idx="693">
                  <c:v>11203.566328125002</c:v>
                </c:pt>
                <c:pt idx="694">
                  <c:v>11393.833593750001</c:v>
                </c:pt>
                <c:pt idx="695">
                  <c:v>11444.98692708333</c:v>
                </c:pt>
                <c:pt idx="696">
                  <c:v>11530.951510416671</c:v>
                </c:pt>
                <c:pt idx="697">
                  <c:v>11670.947109374996</c:v>
                </c:pt>
                <c:pt idx="698">
                  <c:v>11930.392187500001</c:v>
                </c:pt>
                <c:pt idx="699">
                  <c:v>12131.501145833339</c:v>
                </c:pt>
                <c:pt idx="700">
                  <c:v>12271.138906250002</c:v>
                </c:pt>
                <c:pt idx="701">
                  <c:v>12479.484635416666</c:v>
                </c:pt>
                <c:pt idx="702">
                  <c:v>12737.836614583335</c:v>
                </c:pt>
                <c:pt idx="703">
                  <c:v>12953.206744791663</c:v>
                </c:pt>
                <c:pt idx="704">
                  <c:v>13391.761093749999</c:v>
                </c:pt>
                <c:pt idx="705">
                  <c:v>13752.61809895833</c:v>
                </c:pt>
                <c:pt idx="706">
                  <c:v>14155.961992187498</c:v>
                </c:pt>
                <c:pt idx="707">
                  <c:v>14401.82135416667</c:v>
                </c:pt>
                <c:pt idx="708">
                  <c:v>14588.804921874995</c:v>
                </c:pt>
                <c:pt idx="709">
                  <c:v>14744.41901041667</c:v>
                </c:pt>
                <c:pt idx="710">
                  <c:v>14935.516067708333</c:v>
                </c:pt>
                <c:pt idx="711">
                  <c:v>15255.479609375005</c:v>
                </c:pt>
                <c:pt idx="712">
                  <c:v>15526.210572916665</c:v>
                </c:pt>
                <c:pt idx="713">
                  <c:v>15851.224205729166</c:v>
                </c:pt>
                <c:pt idx="714">
                  <c:v>16094.182447916668</c:v>
                </c:pt>
                <c:pt idx="715">
                  <c:v>16391.807578125001</c:v>
                </c:pt>
                <c:pt idx="716">
                  <c:v>16686.303059895828</c:v>
                </c:pt>
                <c:pt idx="717">
                  <c:v>16945.565442708335</c:v>
                </c:pt>
                <c:pt idx="718">
                  <c:v>17215.061718750003</c:v>
                </c:pt>
                <c:pt idx="719">
                  <c:v>17451.961249999993</c:v>
                </c:pt>
                <c:pt idx="720">
                  <c:v>17713.114921875</c:v>
                </c:pt>
                <c:pt idx="721">
                  <c:v>18046.023411458336</c:v>
                </c:pt>
                <c:pt idx="722">
                  <c:v>18315.667135416668</c:v>
                </c:pt>
                <c:pt idx="723">
                  <c:v>18598.107682291666</c:v>
                </c:pt>
                <c:pt idx="724">
                  <c:v>18731.554375</c:v>
                </c:pt>
                <c:pt idx="725">
                  <c:v>18994.819140624997</c:v>
                </c:pt>
                <c:pt idx="726">
                  <c:v>19328.885078125</c:v>
                </c:pt>
                <c:pt idx="727">
                  <c:v>19483.235989583336</c:v>
                </c:pt>
                <c:pt idx="728">
                  <c:v>19755.718828124998</c:v>
                </c:pt>
                <c:pt idx="729">
                  <c:v>19994.907083333332</c:v>
                </c:pt>
                <c:pt idx="730">
                  <c:v>20248.94373697917</c:v>
                </c:pt>
                <c:pt idx="731">
                  <c:v>20445.74376302083</c:v>
                </c:pt>
                <c:pt idx="732">
                  <c:v>20698.869583333333</c:v>
                </c:pt>
                <c:pt idx="733">
                  <c:v>20953.593359375001</c:v>
                </c:pt>
                <c:pt idx="734">
                  <c:v>21155.257526041663</c:v>
                </c:pt>
                <c:pt idx="735">
                  <c:v>21380.025677083329</c:v>
                </c:pt>
                <c:pt idx="736">
                  <c:v>21518.970494791669</c:v>
                </c:pt>
                <c:pt idx="737">
                  <c:v>21694.705859374997</c:v>
                </c:pt>
                <c:pt idx="738">
                  <c:v>21792.057864583338</c:v>
                </c:pt>
                <c:pt idx="739">
                  <c:v>21795.234348958329</c:v>
                </c:pt>
                <c:pt idx="740">
                  <c:v>21926.750625000001</c:v>
                </c:pt>
                <c:pt idx="741">
                  <c:v>22223.243880208334</c:v>
                </c:pt>
                <c:pt idx="742">
                  <c:v>22447.156145833338</c:v>
                </c:pt>
                <c:pt idx="743">
                  <c:v>22509.64044270834</c:v>
                </c:pt>
                <c:pt idx="744">
                  <c:v>22584.017682291669</c:v>
                </c:pt>
                <c:pt idx="745">
                  <c:v>22709.223072916662</c:v>
                </c:pt>
                <c:pt idx="746">
                  <c:v>22823.283098958331</c:v>
                </c:pt>
                <c:pt idx="747">
                  <c:v>23012.712343749998</c:v>
                </c:pt>
                <c:pt idx="748">
                  <c:v>23176.578359375002</c:v>
                </c:pt>
                <c:pt idx="749">
                  <c:v>23368.808203125001</c:v>
                </c:pt>
                <c:pt idx="750">
                  <c:v>23489.261510416669</c:v>
                </c:pt>
                <c:pt idx="751">
                  <c:v>23620.336744791668</c:v>
                </c:pt>
                <c:pt idx="752">
                  <c:v>23624.153828125003</c:v>
                </c:pt>
                <c:pt idx="753">
                  <c:v>23611.326979166668</c:v>
                </c:pt>
                <c:pt idx="754">
                  <c:v>23642.262578125003</c:v>
                </c:pt>
                <c:pt idx="755">
                  <c:v>23827.012864583332</c:v>
                </c:pt>
                <c:pt idx="756">
                  <c:v>23834.776354166665</c:v>
                </c:pt>
                <c:pt idx="757">
                  <c:v>23851.046927083335</c:v>
                </c:pt>
                <c:pt idx="758">
                  <c:v>23979.445390624998</c:v>
                </c:pt>
                <c:pt idx="759">
                  <c:v>23927.130833333336</c:v>
                </c:pt>
                <c:pt idx="760">
                  <c:v>23873.274166666662</c:v>
                </c:pt>
                <c:pt idx="761">
                  <c:v>23882.450781249994</c:v>
                </c:pt>
                <c:pt idx="762">
                  <c:v>23882.189036458338</c:v>
                </c:pt>
                <c:pt idx="763">
                  <c:v>24033.364270833328</c:v>
                </c:pt>
                <c:pt idx="764">
                  <c:v>24242.839218749999</c:v>
                </c:pt>
                <c:pt idx="765">
                  <c:v>24335.317187500004</c:v>
                </c:pt>
                <c:pt idx="766">
                  <c:v>24354.23169270833</c:v>
                </c:pt>
                <c:pt idx="767">
                  <c:v>24323.717239583333</c:v>
                </c:pt>
                <c:pt idx="768">
                  <c:v>24279.109244791667</c:v>
                </c:pt>
                <c:pt idx="769">
                  <c:v>24217.504296874999</c:v>
                </c:pt>
                <c:pt idx="770">
                  <c:v>24250.541015625</c:v>
                </c:pt>
                <c:pt idx="771">
                  <c:v>24494.342057291666</c:v>
                </c:pt>
                <c:pt idx="772">
                  <c:v>24483.952343750003</c:v>
                </c:pt>
                <c:pt idx="773">
                  <c:v>24398.533880208328</c:v>
                </c:pt>
                <c:pt idx="774">
                  <c:v>24502.29901041666</c:v>
                </c:pt>
                <c:pt idx="775">
                  <c:v>24504.289843749997</c:v>
                </c:pt>
                <c:pt idx="776">
                  <c:v>24364.412838541662</c:v>
                </c:pt>
                <c:pt idx="777">
                  <c:v>24305.286614583332</c:v>
                </c:pt>
                <c:pt idx="778">
                  <c:v>24403.966510416671</c:v>
                </c:pt>
                <c:pt idx="779">
                  <c:v>24456.638437499998</c:v>
                </c:pt>
                <c:pt idx="780">
                  <c:v>24222.098125000004</c:v>
                </c:pt>
                <c:pt idx="781">
                  <c:v>24026.664036458329</c:v>
                </c:pt>
                <c:pt idx="782">
                  <c:v>24104.857864583333</c:v>
                </c:pt>
                <c:pt idx="783">
                  <c:v>24217.781875000001</c:v>
                </c:pt>
                <c:pt idx="784">
                  <c:v>24183.448359374997</c:v>
                </c:pt>
                <c:pt idx="785">
                  <c:v>24106.696458333339</c:v>
                </c:pt>
                <c:pt idx="786">
                  <c:v>24147.625572916666</c:v>
                </c:pt>
                <c:pt idx="787">
                  <c:v>24080.427942708338</c:v>
                </c:pt>
                <c:pt idx="788">
                  <c:v>24006.185781250002</c:v>
                </c:pt>
                <c:pt idx="789">
                  <c:v>23917.899244791668</c:v>
                </c:pt>
                <c:pt idx="790">
                  <c:v>23837.413059895836</c:v>
                </c:pt>
                <c:pt idx="791">
                  <c:v>23626.951718750002</c:v>
                </c:pt>
                <c:pt idx="792">
                  <c:v>23443.788697916665</c:v>
                </c:pt>
                <c:pt idx="793">
                  <c:v>23253.718619791667</c:v>
                </c:pt>
                <c:pt idx="794">
                  <c:v>23049.975911458336</c:v>
                </c:pt>
                <c:pt idx="795">
                  <c:v>23006.242213541664</c:v>
                </c:pt>
                <c:pt idx="796">
                  <c:v>22951.421835937501</c:v>
                </c:pt>
                <c:pt idx="797">
                  <c:v>22784.818515624997</c:v>
                </c:pt>
                <c:pt idx="798">
                  <c:v>22622.906223958336</c:v>
                </c:pt>
                <c:pt idx="799">
                  <c:v>22463.931731770834</c:v>
                </c:pt>
                <c:pt idx="800">
                  <c:v>22432.527447916662</c:v>
                </c:pt>
                <c:pt idx="801">
                  <c:v>22235.780312499999</c:v>
                </c:pt>
                <c:pt idx="802">
                  <c:v>22036.975755208332</c:v>
                </c:pt>
                <c:pt idx="803">
                  <c:v>21955.751484375003</c:v>
                </c:pt>
                <c:pt idx="804">
                  <c:v>21912.294973958335</c:v>
                </c:pt>
                <c:pt idx="805">
                  <c:v>21626.200859375</c:v>
                </c:pt>
                <c:pt idx="806">
                  <c:v>21369.330559895832</c:v>
                </c:pt>
                <c:pt idx="807">
                  <c:v>21237.072369791662</c:v>
                </c:pt>
                <c:pt idx="808">
                  <c:v>21149.789244791667</c:v>
                </c:pt>
                <c:pt idx="809">
                  <c:v>20996.715807291665</c:v>
                </c:pt>
                <c:pt idx="810">
                  <c:v>20796.146953125004</c:v>
                </c:pt>
                <c:pt idx="811">
                  <c:v>20581.612161458332</c:v>
                </c:pt>
                <c:pt idx="812">
                  <c:v>20294.651536458332</c:v>
                </c:pt>
                <c:pt idx="813">
                  <c:v>20009.023463541671</c:v>
                </c:pt>
                <c:pt idx="814">
                  <c:v>19850.279348958335</c:v>
                </c:pt>
                <c:pt idx="815">
                  <c:v>19647.163203124997</c:v>
                </c:pt>
                <c:pt idx="816">
                  <c:v>19551.539218750004</c:v>
                </c:pt>
                <c:pt idx="817">
                  <c:v>19315.627031250006</c:v>
                </c:pt>
                <c:pt idx="818">
                  <c:v>19027.832187500004</c:v>
                </c:pt>
                <c:pt idx="819">
                  <c:v>18959.454010416666</c:v>
                </c:pt>
                <c:pt idx="820">
                  <c:v>19043.225937499999</c:v>
                </c:pt>
                <c:pt idx="821">
                  <c:v>19036.134713541665</c:v>
                </c:pt>
                <c:pt idx="822">
                  <c:v>18995.577630208332</c:v>
                </c:pt>
                <c:pt idx="823">
                  <c:v>18932.532304687506</c:v>
                </c:pt>
                <c:pt idx="824">
                  <c:v>18817.008203125006</c:v>
                </c:pt>
                <c:pt idx="825">
                  <c:v>18668.326223958327</c:v>
                </c:pt>
                <c:pt idx="826">
                  <c:v>18547.467447916672</c:v>
                </c:pt>
                <c:pt idx="827">
                  <c:v>18416.954166666663</c:v>
                </c:pt>
                <c:pt idx="828">
                  <c:v>18299.309088541668</c:v>
                </c:pt>
                <c:pt idx="829">
                  <c:v>18160.608789062499</c:v>
                </c:pt>
                <c:pt idx="830">
                  <c:v>18002.919088541668</c:v>
                </c:pt>
                <c:pt idx="831">
                  <c:v>17803.838151041666</c:v>
                </c:pt>
                <c:pt idx="832">
                  <c:v>17756.561093750002</c:v>
                </c:pt>
                <c:pt idx="833">
                  <c:v>17683.921731770832</c:v>
                </c:pt>
                <c:pt idx="834">
                  <c:v>17774.900338541665</c:v>
                </c:pt>
                <c:pt idx="835">
                  <c:v>17662.046249999999</c:v>
                </c:pt>
                <c:pt idx="836">
                  <c:v>17369.750156249997</c:v>
                </c:pt>
                <c:pt idx="837">
                  <c:v>17092.256263020834</c:v>
                </c:pt>
                <c:pt idx="838">
                  <c:v>16856.235807291669</c:v>
                </c:pt>
                <c:pt idx="839">
                  <c:v>16735.886093749999</c:v>
                </c:pt>
                <c:pt idx="840">
                  <c:v>16588.777578124995</c:v>
                </c:pt>
                <c:pt idx="841">
                  <c:v>16440.094036458337</c:v>
                </c:pt>
                <c:pt idx="842">
                  <c:v>16359.898333333338</c:v>
                </c:pt>
                <c:pt idx="843">
                  <c:v>16147.643671874997</c:v>
                </c:pt>
                <c:pt idx="844">
                  <c:v>15985.887968750001</c:v>
                </c:pt>
                <c:pt idx="845">
                  <c:v>15825.359882812503</c:v>
                </c:pt>
                <c:pt idx="846">
                  <c:v>15729.125963541665</c:v>
                </c:pt>
                <c:pt idx="847">
                  <c:v>15626.119843750006</c:v>
                </c:pt>
                <c:pt idx="848">
                  <c:v>15571.213958333334</c:v>
                </c:pt>
                <c:pt idx="849">
                  <c:v>15415.921354166661</c:v>
                </c:pt>
                <c:pt idx="850">
                  <c:v>15317.65265625</c:v>
                </c:pt>
                <c:pt idx="851">
                  <c:v>15191.249661458336</c:v>
                </c:pt>
                <c:pt idx="852">
                  <c:v>15122.267057291661</c:v>
                </c:pt>
                <c:pt idx="853">
                  <c:v>15033.616848958336</c:v>
                </c:pt>
                <c:pt idx="854">
                  <c:v>14930.641562500001</c:v>
                </c:pt>
                <c:pt idx="855">
                  <c:v>14827.421770833338</c:v>
                </c:pt>
                <c:pt idx="856">
                  <c:v>14711.6090625</c:v>
                </c:pt>
                <c:pt idx="857">
                  <c:v>14536.646041666667</c:v>
                </c:pt>
                <c:pt idx="858">
                  <c:v>14435.01848958333</c:v>
                </c:pt>
                <c:pt idx="859">
                  <c:v>14318.814166666663</c:v>
                </c:pt>
                <c:pt idx="860">
                  <c:v>14146.357213541662</c:v>
                </c:pt>
                <c:pt idx="861">
                  <c:v>14125.752838541666</c:v>
                </c:pt>
                <c:pt idx="862">
                  <c:v>13893.128802083331</c:v>
                </c:pt>
                <c:pt idx="863">
                  <c:v>13773.002187500002</c:v>
                </c:pt>
                <c:pt idx="864">
                  <c:v>13686.525026041665</c:v>
                </c:pt>
                <c:pt idx="865">
                  <c:v>13611.63763020833</c:v>
                </c:pt>
                <c:pt idx="866">
                  <c:v>13430.481744791672</c:v>
                </c:pt>
                <c:pt idx="867">
                  <c:v>13378.890911458329</c:v>
                </c:pt>
                <c:pt idx="868">
                  <c:v>13293.92700520833</c:v>
                </c:pt>
                <c:pt idx="869">
                  <c:v>13260.443984374993</c:v>
                </c:pt>
                <c:pt idx="870">
                  <c:v>13212.285390625002</c:v>
                </c:pt>
                <c:pt idx="871">
                  <c:v>13139.039010416665</c:v>
                </c:pt>
                <c:pt idx="872">
                  <c:v>13007.882695312503</c:v>
                </c:pt>
                <c:pt idx="873">
                  <c:v>12902.484765624999</c:v>
                </c:pt>
                <c:pt idx="874">
                  <c:v>12781.586757812496</c:v>
                </c:pt>
                <c:pt idx="875">
                  <c:v>12658.511979166669</c:v>
                </c:pt>
                <c:pt idx="876">
                  <c:v>12504.368893229162</c:v>
                </c:pt>
                <c:pt idx="877">
                  <c:v>12365.615130208334</c:v>
                </c:pt>
                <c:pt idx="878">
                  <c:v>12310.623190104168</c:v>
                </c:pt>
                <c:pt idx="879">
                  <c:v>12203.947291666667</c:v>
                </c:pt>
                <c:pt idx="880">
                  <c:v>12120.688242187498</c:v>
                </c:pt>
                <c:pt idx="881">
                  <c:v>12106.378059895836</c:v>
                </c:pt>
                <c:pt idx="882">
                  <c:v>11999.004114583331</c:v>
                </c:pt>
                <c:pt idx="883">
                  <c:v>11958.15895833333</c:v>
                </c:pt>
                <c:pt idx="884">
                  <c:v>11791.920507812498</c:v>
                </c:pt>
                <c:pt idx="885">
                  <c:v>11784.119583333333</c:v>
                </c:pt>
                <c:pt idx="886">
                  <c:v>11718.003658854162</c:v>
                </c:pt>
                <c:pt idx="887">
                  <c:v>11575.359856770836</c:v>
                </c:pt>
                <c:pt idx="888">
                  <c:v>11431.0579296875</c:v>
                </c:pt>
                <c:pt idx="889">
                  <c:v>11340.571497395831</c:v>
                </c:pt>
                <c:pt idx="890">
                  <c:v>11272.373085937495</c:v>
                </c:pt>
                <c:pt idx="891">
                  <c:v>11228.048307291665</c:v>
                </c:pt>
                <c:pt idx="892">
                  <c:v>11137.648294270832</c:v>
                </c:pt>
                <c:pt idx="893">
                  <c:v>11082.075872395835</c:v>
                </c:pt>
                <c:pt idx="894">
                  <c:v>11070.669895833336</c:v>
                </c:pt>
                <c:pt idx="895">
                  <c:v>11100.086210937501</c:v>
                </c:pt>
                <c:pt idx="896">
                  <c:v>10900.530065104162</c:v>
                </c:pt>
                <c:pt idx="897">
                  <c:v>10746.414804687502</c:v>
                </c:pt>
                <c:pt idx="898">
                  <c:v>10673.255026041665</c:v>
                </c:pt>
                <c:pt idx="899">
                  <c:v>10694.948932291663</c:v>
                </c:pt>
                <c:pt idx="900">
                  <c:v>10697.027721354167</c:v>
                </c:pt>
                <c:pt idx="901">
                  <c:v>10705.257447916665</c:v>
                </c:pt>
                <c:pt idx="902">
                  <c:v>10533.374804687504</c:v>
                </c:pt>
                <c:pt idx="903">
                  <c:v>10552.436484375001</c:v>
                </c:pt>
                <c:pt idx="904">
                  <c:v>10490.040234374996</c:v>
                </c:pt>
                <c:pt idx="905">
                  <c:v>10366.648684895834</c:v>
                </c:pt>
                <c:pt idx="906">
                  <c:v>10249.556223958331</c:v>
                </c:pt>
                <c:pt idx="907">
                  <c:v>10168.303867187497</c:v>
                </c:pt>
                <c:pt idx="908">
                  <c:v>10146.580403645836</c:v>
                </c:pt>
                <c:pt idx="909">
                  <c:v>10059.910794270832</c:v>
                </c:pt>
                <c:pt idx="910">
                  <c:v>9978.2132812499985</c:v>
                </c:pt>
                <c:pt idx="911">
                  <c:v>9992.0875390625006</c:v>
                </c:pt>
                <c:pt idx="912">
                  <c:v>10049.89526041667</c:v>
                </c:pt>
                <c:pt idx="913">
                  <c:v>10061.622057291668</c:v>
                </c:pt>
                <c:pt idx="914">
                  <c:v>10062.642812500002</c:v>
                </c:pt>
                <c:pt idx="915">
                  <c:v>10023.807265625001</c:v>
                </c:pt>
                <c:pt idx="916">
                  <c:v>9929.3773046875031</c:v>
                </c:pt>
                <c:pt idx="917">
                  <c:v>9825.3074739583317</c:v>
                </c:pt>
                <c:pt idx="918">
                  <c:v>9817.5077213541626</c:v>
                </c:pt>
                <c:pt idx="919">
                  <c:v>9979.6345572916689</c:v>
                </c:pt>
                <c:pt idx="920">
                  <c:v>10154.423723958334</c:v>
                </c:pt>
                <c:pt idx="921">
                  <c:v>10118.669505208334</c:v>
                </c:pt>
                <c:pt idx="922">
                  <c:v>10020.291223958335</c:v>
                </c:pt>
                <c:pt idx="923">
                  <c:v>9870.8965234374955</c:v>
                </c:pt>
                <c:pt idx="924">
                  <c:v>9901.1193749999984</c:v>
                </c:pt>
                <c:pt idx="925">
                  <c:v>9963.6845312499972</c:v>
                </c:pt>
                <c:pt idx="926">
                  <c:v>10031.499973958336</c:v>
                </c:pt>
                <c:pt idx="927">
                  <c:v>10158.454062500001</c:v>
                </c:pt>
                <c:pt idx="928">
                  <c:v>10320.192083333335</c:v>
                </c:pt>
                <c:pt idx="929">
                  <c:v>10298.31256510417</c:v>
                </c:pt>
                <c:pt idx="930">
                  <c:v>10191.413268229171</c:v>
                </c:pt>
                <c:pt idx="931">
                  <c:v>10212.567695312497</c:v>
                </c:pt>
                <c:pt idx="932">
                  <c:v>10225.016406249997</c:v>
                </c:pt>
                <c:pt idx="933">
                  <c:v>10217.09529947917</c:v>
                </c:pt>
                <c:pt idx="934">
                  <c:v>10251.699856770836</c:v>
                </c:pt>
                <c:pt idx="935">
                  <c:v>10205.502695312502</c:v>
                </c:pt>
                <c:pt idx="936">
                  <c:v>10013.265859375002</c:v>
                </c:pt>
                <c:pt idx="937">
                  <c:v>10054.512291666666</c:v>
                </c:pt>
                <c:pt idx="938">
                  <c:v>10148.896562499998</c:v>
                </c:pt>
                <c:pt idx="939">
                  <c:v>10164.020338541668</c:v>
                </c:pt>
                <c:pt idx="940">
                  <c:v>10036.274348958337</c:v>
                </c:pt>
                <c:pt idx="941">
                  <c:v>10070.963984374997</c:v>
                </c:pt>
                <c:pt idx="942">
                  <c:v>10153.900520833333</c:v>
                </c:pt>
                <c:pt idx="943">
                  <c:v>10150.813723958338</c:v>
                </c:pt>
                <c:pt idx="944">
                  <c:v>10080.737578125001</c:v>
                </c:pt>
                <c:pt idx="945">
                  <c:v>9977.7955989583352</c:v>
                </c:pt>
                <c:pt idx="946">
                  <c:v>9835.0940104166657</c:v>
                </c:pt>
                <c:pt idx="947">
                  <c:v>9699.3075781250009</c:v>
                </c:pt>
                <c:pt idx="948">
                  <c:v>9573.1375520833317</c:v>
                </c:pt>
                <c:pt idx="949">
                  <c:v>9577.2373958333337</c:v>
                </c:pt>
                <c:pt idx="950">
                  <c:v>9532.9766927083328</c:v>
                </c:pt>
                <c:pt idx="951">
                  <c:v>9647.0016927083343</c:v>
                </c:pt>
                <c:pt idx="952">
                  <c:v>9663.1091145833343</c:v>
                </c:pt>
                <c:pt idx="953">
                  <c:v>9708.3501302083314</c:v>
                </c:pt>
                <c:pt idx="954">
                  <c:v>9736.911874999998</c:v>
                </c:pt>
                <c:pt idx="955">
                  <c:v>9746.7239713541712</c:v>
                </c:pt>
                <c:pt idx="956">
                  <c:v>10034.960130208332</c:v>
                </c:pt>
                <c:pt idx="957">
                  <c:v>10131.569947916672</c:v>
                </c:pt>
                <c:pt idx="958">
                  <c:v>10164.955052083336</c:v>
                </c:pt>
                <c:pt idx="959">
                  <c:v>10254.637916666667</c:v>
                </c:pt>
                <c:pt idx="960">
                  <c:v>10344.253723958333</c:v>
                </c:pt>
                <c:pt idx="961">
                  <c:v>10518.830494791669</c:v>
                </c:pt>
                <c:pt idx="962">
                  <c:v>10787.835429687497</c:v>
                </c:pt>
                <c:pt idx="963">
                  <c:v>10848.276119791662</c:v>
                </c:pt>
                <c:pt idx="964">
                  <c:v>10911.301588541661</c:v>
                </c:pt>
                <c:pt idx="965">
                  <c:v>11086.52674479167</c:v>
                </c:pt>
                <c:pt idx="966">
                  <c:v>11151.049895833334</c:v>
                </c:pt>
                <c:pt idx="967">
                  <c:v>11263.000078124998</c:v>
                </c:pt>
                <c:pt idx="968">
                  <c:v>11494.432994791663</c:v>
                </c:pt>
                <c:pt idx="969">
                  <c:v>11757.608411458335</c:v>
                </c:pt>
                <c:pt idx="970">
                  <c:v>11918.697109375003</c:v>
                </c:pt>
                <c:pt idx="971">
                  <c:v>12128.772421874994</c:v>
                </c:pt>
                <c:pt idx="972">
                  <c:v>12207.553723958335</c:v>
                </c:pt>
                <c:pt idx="973">
                  <c:v>12364.033125000002</c:v>
                </c:pt>
                <c:pt idx="974">
                  <c:v>12646.237057291662</c:v>
                </c:pt>
                <c:pt idx="975">
                  <c:v>12837.189036458338</c:v>
                </c:pt>
                <c:pt idx="976">
                  <c:v>13109.702578124998</c:v>
                </c:pt>
                <c:pt idx="977">
                  <c:v>13274.529296875</c:v>
                </c:pt>
                <c:pt idx="978">
                  <c:v>13403.116484375001</c:v>
                </c:pt>
                <c:pt idx="979">
                  <c:v>13449.366822916672</c:v>
                </c:pt>
                <c:pt idx="980">
                  <c:v>13640.545690104169</c:v>
                </c:pt>
                <c:pt idx="981">
                  <c:v>14003.044687500005</c:v>
                </c:pt>
                <c:pt idx="982">
                  <c:v>14247.331041666665</c:v>
                </c:pt>
                <c:pt idx="983">
                  <c:v>14428.745390625001</c:v>
                </c:pt>
                <c:pt idx="984">
                  <c:v>14793.618437500001</c:v>
                </c:pt>
                <c:pt idx="985">
                  <c:v>14966.937265624998</c:v>
                </c:pt>
                <c:pt idx="986">
                  <c:v>15261.171432291667</c:v>
                </c:pt>
                <c:pt idx="987">
                  <c:v>15439.037500000006</c:v>
                </c:pt>
                <c:pt idx="988">
                  <c:v>15702.686067708339</c:v>
                </c:pt>
                <c:pt idx="989">
                  <c:v>16012.043385416669</c:v>
                </c:pt>
                <c:pt idx="990">
                  <c:v>16130.737317708335</c:v>
                </c:pt>
                <c:pt idx="991">
                  <c:v>16179.271588541669</c:v>
                </c:pt>
                <c:pt idx="992">
                  <c:v>16446.495963541667</c:v>
                </c:pt>
                <c:pt idx="993">
                  <c:v>16618.365755208331</c:v>
                </c:pt>
                <c:pt idx="994">
                  <c:v>16825.875885416666</c:v>
                </c:pt>
                <c:pt idx="995">
                  <c:v>16917.940937499996</c:v>
                </c:pt>
                <c:pt idx="996">
                  <c:v>17101.153932291665</c:v>
                </c:pt>
                <c:pt idx="997">
                  <c:v>17242.836406249997</c:v>
                </c:pt>
                <c:pt idx="998">
                  <c:v>17525.748020833336</c:v>
                </c:pt>
                <c:pt idx="999">
                  <c:v>17868.199570312499</c:v>
                </c:pt>
                <c:pt idx="1000">
                  <c:v>18009.619505208335</c:v>
                </c:pt>
                <c:pt idx="1001">
                  <c:v>18129.469166666669</c:v>
                </c:pt>
                <c:pt idx="1002">
                  <c:v>18267.913411458328</c:v>
                </c:pt>
                <c:pt idx="1003">
                  <c:v>18549.734270833331</c:v>
                </c:pt>
                <c:pt idx="1004">
                  <c:v>18656.4534375</c:v>
                </c:pt>
                <c:pt idx="1005">
                  <c:v>18876.401249999995</c:v>
                </c:pt>
                <c:pt idx="1006">
                  <c:v>19116.228750000002</c:v>
                </c:pt>
                <c:pt idx="1007">
                  <c:v>19206.559218750001</c:v>
                </c:pt>
                <c:pt idx="1008">
                  <c:v>19224.458020833328</c:v>
                </c:pt>
                <c:pt idx="1009">
                  <c:v>19290.876067708334</c:v>
                </c:pt>
                <c:pt idx="1010">
                  <c:v>19423.475052083333</c:v>
                </c:pt>
                <c:pt idx="1011">
                  <c:v>19440.667786458333</c:v>
                </c:pt>
                <c:pt idx="1012">
                  <c:v>19345.650885416668</c:v>
                </c:pt>
                <c:pt idx="1013">
                  <c:v>19349.194244791666</c:v>
                </c:pt>
                <c:pt idx="1014">
                  <c:v>19349.53484375</c:v>
                </c:pt>
                <c:pt idx="1015">
                  <c:v>19267.824817708337</c:v>
                </c:pt>
                <c:pt idx="1016">
                  <c:v>19161.544375000005</c:v>
                </c:pt>
                <c:pt idx="1017">
                  <c:v>19006.793658854171</c:v>
                </c:pt>
                <c:pt idx="1018">
                  <c:v>18881.514309895836</c:v>
                </c:pt>
                <c:pt idx="1019">
                  <c:v>18662.359778645834</c:v>
                </c:pt>
                <c:pt idx="1020">
                  <c:v>18311.95825520833</c:v>
                </c:pt>
                <c:pt idx="1021">
                  <c:v>18075.465546874999</c:v>
                </c:pt>
                <c:pt idx="1022">
                  <c:v>17901.390156250003</c:v>
                </c:pt>
                <c:pt idx="1023">
                  <c:v>17858.210052083334</c:v>
                </c:pt>
                <c:pt idx="1024">
                  <c:v>17652.187942708333</c:v>
                </c:pt>
                <c:pt idx="1025">
                  <c:v>17536.607369791665</c:v>
                </c:pt>
                <c:pt idx="1026">
                  <c:v>17511.505937500006</c:v>
                </c:pt>
                <c:pt idx="1027">
                  <c:v>17488.356080729172</c:v>
                </c:pt>
                <c:pt idx="1028">
                  <c:v>17320.230963541668</c:v>
                </c:pt>
                <c:pt idx="1029">
                  <c:v>17272.848229166666</c:v>
                </c:pt>
                <c:pt idx="1030">
                  <c:v>17328.232942708331</c:v>
                </c:pt>
                <c:pt idx="1031">
                  <c:v>17163.198645833334</c:v>
                </c:pt>
                <c:pt idx="1032">
                  <c:v>17131.855546874998</c:v>
                </c:pt>
                <c:pt idx="1033">
                  <c:v>17334.001614583336</c:v>
                </c:pt>
                <c:pt idx="1034">
                  <c:v>17447.685716145832</c:v>
                </c:pt>
                <c:pt idx="1035">
                  <c:v>17508.537968750003</c:v>
                </c:pt>
                <c:pt idx="1036">
                  <c:v>17702.533815104165</c:v>
                </c:pt>
                <c:pt idx="1037">
                  <c:v>18008.349374999998</c:v>
                </c:pt>
                <c:pt idx="1038">
                  <c:v>18313.617031250003</c:v>
                </c:pt>
                <c:pt idx="1039">
                  <c:v>18569.029687500006</c:v>
                </c:pt>
                <c:pt idx="1040">
                  <c:v>18726.009661458331</c:v>
                </c:pt>
                <c:pt idx="1041">
                  <c:v>18899.749218750003</c:v>
                </c:pt>
                <c:pt idx="1042">
                  <c:v>19062.162239583333</c:v>
                </c:pt>
                <c:pt idx="1043">
                  <c:v>19135.658776041666</c:v>
                </c:pt>
                <c:pt idx="1044">
                  <c:v>19150.314531250006</c:v>
                </c:pt>
                <c:pt idx="1045">
                  <c:v>19353.577135416672</c:v>
                </c:pt>
                <c:pt idx="1046">
                  <c:v>19506.887057291664</c:v>
                </c:pt>
                <c:pt idx="1047">
                  <c:v>19552.12213541667</c:v>
                </c:pt>
                <c:pt idx="1048">
                  <c:v>19663.487994791671</c:v>
                </c:pt>
                <c:pt idx="1049">
                  <c:v>19876.559114583339</c:v>
                </c:pt>
                <c:pt idx="1050">
                  <c:v>19971.238476562503</c:v>
                </c:pt>
                <c:pt idx="1051">
                  <c:v>20025.008593749997</c:v>
                </c:pt>
                <c:pt idx="1052">
                  <c:v>20256.817395833335</c:v>
                </c:pt>
                <c:pt idx="1053">
                  <c:v>20432.213307291669</c:v>
                </c:pt>
                <c:pt idx="1054">
                  <c:v>20483.748268229167</c:v>
                </c:pt>
                <c:pt idx="1055">
                  <c:v>20619.873255208331</c:v>
                </c:pt>
                <c:pt idx="1056">
                  <c:v>20729.836562500001</c:v>
                </c:pt>
                <c:pt idx="1057">
                  <c:v>20768.383294270832</c:v>
                </c:pt>
                <c:pt idx="1058">
                  <c:v>20834.902447916676</c:v>
                </c:pt>
                <c:pt idx="1059">
                  <c:v>20923.686953125005</c:v>
                </c:pt>
                <c:pt idx="1060">
                  <c:v>20896.454661458331</c:v>
                </c:pt>
                <c:pt idx="1061">
                  <c:v>20998.580807291662</c:v>
                </c:pt>
                <c:pt idx="1062">
                  <c:v>21161.701276041669</c:v>
                </c:pt>
                <c:pt idx="1063">
                  <c:v>21242.632135416665</c:v>
                </c:pt>
                <c:pt idx="1064">
                  <c:v>21268.287343750002</c:v>
                </c:pt>
                <c:pt idx="1065">
                  <c:v>21237.723333333342</c:v>
                </c:pt>
                <c:pt idx="1066">
                  <c:v>21246.900651041673</c:v>
                </c:pt>
                <c:pt idx="1067">
                  <c:v>21276.923802083329</c:v>
                </c:pt>
                <c:pt idx="1068">
                  <c:v>21224.227708333339</c:v>
                </c:pt>
                <c:pt idx="1069">
                  <c:v>21229.307135416668</c:v>
                </c:pt>
                <c:pt idx="1070">
                  <c:v>21222.185677083333</c:v>
                </c:pt>
                <c:pt idx="1071">
                  <c:v>21193.169583333329</c:v>
                </c:pt>
                <c:pt idx="1072">
                  <c:v>21118.784531250007</c:v>
                </c:pt>
                <c:pt idx="1073">
                  <c:v>21148.10010416666</c:v>
                </c:pt>
                <c:pt idx="1074">
                  <c:v>21263.191822916662</c:v>
                </c:pt>
                <c:pt idx="1075">
                  <c:v>21247.674583333333</c:v>
                </c:pt>
                <c:pt idx="1076">
                  <c:v>21221.291796875004</c:v>
                </c:pt>
                <c:pt idx="1077">
                  <c:v>21114.082109374998</c:v>
                </c:pt>
                <c:pt idx="1078">
                  <c:v>21047.016588541665</c:v>
                </c:pt>
                <c:pt idx="1079">
                  <c:v>20912.868072916659</c:v>
                </c:pt>
                <c:pt idx="1080">
                  <c:v>20763.955690104165</c:v>
                </c:pt>
                <c:pt idx="1081">
                  <c:v>20614.633151041664</c:v>
                </c:pt>
                <c:pt idx="1082">
                  <c:v>20512.854270833333</c:v>
                </c:pt>
                <c:pt idx="1083">
                  <c:v>20326.602760416667</c:v>
                </c:pt>
                <c:pt idx="1084">
                  <c:v>20200.829843750005</c:v>
                </c:pt>
                <c:pt idx="1085">
                  <c:v>20156.999244791667</c:v>
                </c:pt>
                <c:pt idx="1086">
                  <c:v>20118.546080729167</c:v>
                </c:pt>
                <c:pt idx="1087">
                  <c:v>19934.932799479167</c:v>
                </c:pt>
                <c:pt idx="1088">
                  <c:v>19771.300182291663</c:v>
                </c:pt>
                <c:pt idx="1089">
                  <c:v>19551.122630208331</c:v>
                </c:pt>
                <c:pt idx="1090">
                  <c:v>19328.14916666667</c:v>
                </c:pt>
                <c:pt idx="1091">
                  <c:v>19222.929661458329</c:v>
                </c:pt>
                <c:pt idx="1092">
                  <c:v>19202.111927083337</c:v>
                </c:pt>
                <c:pt idx="1093">
                  <c:v>19024.260781249999</c:v>
                </c:pt>
                <c:pt idx="1094">
                  <c:v>18889.888593750002</c:v>
                </c:pt>
                <c:pt idx="1095">
                  <c:v>18781.952890624998</c:v>
                </c:pt>
                <c:pt idx="1096">
                  <c:v>18620.549140625</c:v>
                </c:pt>
                <c:pt idx="1097">
                  <c:v>18365.808749999997</c:v>
                </c:pt>
                <c:pt idx="1098">
                  <c:v>18186.869921874997</c:v>
                </c:pt>
                <c:pt idx="1099">
                  <c:v>18031.304947916673</c:v>
                </c:pt>
                <c:pt idx="1100">
                  <c:v>17946.606718750001</c:v>
                </c:pt>
                <c:pt idx="1101">
                  <c:v>17768.990468750002</c:v>
                </c:pt>
                <c:pt idx="1102">
                  <c:v>17480.855872395834</c:v>
                </c:pt>
                <c:pt idx="1103">
                  <c:v>17311.510520833333</c:v>
                </c:pt>
                <c:pt idx="1104">
                  <c:v>17238.602721354167</c:v>
                </c:pt>
                <c:pt idx="1105">
                  <c:v>17119.894374999996</c:v>
                </c:pt>
                <c:pt idx="1106">
                  <c:v>16928.767552083329</c:v>
                </c:pt>
                <c:pt idx="1107">
                  <c:v>16949.158307291662</c:v>
                </c:pt>
                <c:pt idx="1108">
                  <c:v>16918.591770833336</c:v>
                </c:pt>
                <c:pt idx="1109">
                  <c:v>16785.648229166669</c:v>
                </c:pt>
                <c:pt idx="1110">
                  <c:v>16679.648619791667</c:v>
                </c:pt>
                <c:pt idx="1111">
                  <c:v>16635.305286458337</c:v>
                </c:pt>
                <c:pt idx="1112">
                  <c:v>16637.482786458335</c:v>
                </c:pt>
                <c:pt idx="1113">
                  <c:v>16517.483593750003</c:v>
                </c:pt>
                <c:pt idx="1114">
                  <c:v>16395.432005208328</c:v>
                </c:pt>
                <c:pt idx="1115">
                  <c:v>16241.810234375</c:v>
                </c:pt>
                <c:pt idx="1116">
                  <c:v>16205.584739583333</c:v>
                </c:pt>
                <c:pt idx="1117">
                  <c:v>16039.976953124999</c:v>
                </c:pt>
                <c:pt idx="1118">
                  <c:v>15959.227473958337</c:v>
                </c:pt>
                <c:pt idx="1119">
                  <c:v>15922.605703125002</c:v>
                </c:pt>
                <c:pt idx="1120">
                  <c:v>15879.166927083337</c:v>
                </c:pt>
                <c:pt idx="1121">
                  <c:v>15845.985026041664</c:v>
                </c:pt>
                <c:pt idx="1122">
                  <c:v>15789.23346354167</c:v>
                </c:pt>
                <c:pt idx="1123">
                  <c:v>15644.702682291667</c:v>
                </c:pt>
                <c:pt idx="1124">
                  <c:v>15433.366315104169</c:v>
                </c:pt>
                <c:pt idx="1125">
                  <c:v>15401.72143229167</c:v>
                </c:pt>
                <c:pt idx="1126">
                  <c:v>15247.420781250003</c:v>
                </c:pt>
                <c:pt idx="1127">
                  <c:v>15063.031015625005</c:v>
                </c:pt>
                <c:pt idx="1128">
                  <c:v>14815.205625000002</c:v>
                </c:pt>
                <c:pt idx="1129">
                  <c:v>14643.343828124998</c:v>
                </c:pt>
                <c:pt idx="1130">
                  <c:v>14532.672005208333</c:v>
                </c:pt>
                <c:pt idx="1131">
                  <c:v>14453.47583333333</c:v>
                </c:pt>
                <c:pt idx="1132">
                  <c:v>14252.800338541667</c:v>
                </c:pt>
                <c:pt idx="1133">
                  <c:v>14167.852421874995</c:v>
                </c:pt>
                <c:pt idx="1134">
                  <c:v>14198.949114583338</c:v>
                </c:pt>
                <c:pt idx="1135">
                  <c:v>14087.776927083331</c:v>
                </c:pt>
                <c:pt idx="1136">
                  <c:v>14008.284999999996</c:v>
                </c:pt>
                <c:pt idx="1137">
                  <c:v>14002.673619791669</c:v>
                </c:pt>
                <c:pt idx="1138">
                  <c:v>13833.131901041663</c:v>
                </c:pt>
                <c:pt idx="1139">
                  <c:v>13804.517578125</c:v>
                </c:pt>
                <c:pt idx="1140">
                  <c:v>13751.084869791666</c:v>
                </c:pt>
                <c:pt idx="1141">
                  <c:v>13712.916041666664</c:v>
                </c:pt>
                <c:pt idx="1142">
                  <c:v>13624.724791666667</c:v>
                </c:pt>
                <c:pt idx="1143">
                  <c:v>13477.094166666662</c:v>
                </c:pt>
                <c:pt idx="1144">
                  <c:v>13231.934062499997</c:v>
                </c:pt>
                <c:pt idx="1145">
                  <c:v>13146.750286458329</c:v>
                </c:pt>
                <c:pt idx="1146">
                  <c:v>13363.051692708337</c:v>
                </c:pt>
                <c:pt idx="1147">
                  <c:v>13320.244218749998</c:v>
                </c:pt>
                <c:pt idx="1148">
                  <c:v>13139.671588541663</c:v>
                </c:pt>
                <c:pt idx="1149">
                  <c:v>12998.523958333339</c:v>
                </c:pt>
                <c:pt idx="1150">
                  <c:v>12817.914765624999</c:v>
                </c:pt>
                <c:pt idx="1151">
                  <c:v>12727.973020833335</c:v>
                </c:pt>
                <c:pt idx="1152">
                  <c:v>12698.937682291667</c:v>
                </c:pt>
                <c:pt idx="1153">
                  <c:v>12690.814661458331</c:v>
                </c:pt>
                <c:pt idx="1154">
                  <c:v>12573.409466145829</c:v>
                </c:pt>
                <c:pt idx="1155">
                  <c:v>12577.381953124997</c:v>
                </c:pt>
                <c:pt idx="1156">
                  <c:v>12601.848046874999</c:v>
                </c:pt>
                <c:pt idx="1157">
                  <c:v>12601.312317708333</c:v>
                </c:pt>
                <c:pt idx="1158">
                  <c:v>12428.797578124999</c:v>
                </c:pt>
                <c:pt idx="1159">
                  <c:v>12374.945755208333</c:v>
                </c:pt>
                <c:pt idx="1160">
                  <c:v>12410.546822916665</c:v>
                </c:pt>
                <c:pt idx="1161">
                  <c:v>12193.125859375003</c:v>
                </c:pt>
                <c:pt idx="1162">
                  <c:v>12122.145989583336</c:v>
                </c:pt>
                <c:pt idx="1163">
                  <c:v>12098.740390625</c:v>
                </c:pt>
                <c:pt idx="1164">
                  <c:v>11991.843515625002</c:v>
                </c:pt>
                <c:pt idx="1165">
                  <c:v>11918.927669270834</c:v>
                </c:pt>
                <c:pt idx="1166">
                  <c:v>11917.617877604163</c:v>
                </c:pt>
                <c:pt idx="1167">
                  <c:v>11880.113372395834</c:v>
                </c:pt>
                <c:pt idx="1168">
                  <c:v>11793.220624999998</c:v>
                </c:pt>
                <c:pt idx="1169">
                  <c:v>11943.3959765625</c:v>
                </c:pt>
                <c:pt idx="1170">
                  <c:v>11918.939453125</c:v>
                </c:pt>
                <c:pt idx="1171">
                  <c:v>11765.074244791664</c:v>
                </c:pt>
                <c:pt idx="1172">
                  <c:v>11707.146640625</c:v>
                </c:pt>
                <c:pt idx="1173">
                  <c:v>11572.803177083333</c:v>
                </c:pt>
                <c:pt idx="1174">
                  <c:v>11540.359765625002</c:v>
                </c:pt>
                <c:pt idx="1175">
                  <c:v>11442.164544270829</c:v>
                </c:pt>
                <c:pt idx="1176">
                  <c:v>11457.531406250004</c:v>
                </c:pt>
                <c:pt idx="1177">
                  <c:v>11377.463515625001</c:v>
                </c:pt>
                <c:pt idx="1178">
                  <c:v>11198.734518229168</c:v>
                </c:pt>
                <c:pt idx="1179">
                  <c:v>11077.799179687499</c:v>
                </c:pt>
                <c:pt idx="1180">
                  <c:v>11012.75951822917</c:v>
                </c:pt>
                <c:pt idx="1181">
                  <c:v>11083.25838541667</c:v>
                </c:pt>
                <c:pt idx="1182">
                  <c:v>11083.093033854166</c:v>
                </c:pt>
                <c:pt idx="1183">
                  <c:v>10896.680742187498</c:v>
                </c:pt>
                <c:pt idx="1184">
                  <c:v>10893.394700520832</c:v>
                </c:pt>
                <c:pt idx="1185">
                  <c:v>10850.632708333331</c:v>
                </c:pt>
                <c:pt idx="1186">
                  <c:v>10740.824765624999</c:v>
                </c:pt>
                <c:pt idx="1187">
                  <c:v>10704.455221354165</c:v>
                </c:pt>
                <c:pt idx="1188">
                  <c:v>10652.953463541668</c:v>
                </c:pt>
                <c:pt idx="1189">
                  <c:v>10655.982070312504</c:v>
                </c:pt>
                <c:pt idx="1190">
                  <c:v>10540.867526041668</c:v>
                </c:pt>
                <c:pt idx="1191">
                  <c:v>10427.473567708334</c:v>
                </c:pt>
                <c:pt idx="1192">
                  <c:v>10412.552682291665</c:v>
                </c:pt>
                <c:pt idx="1193">
                  <c:v>10435.455299479167</c:v>
                </c:pt>
                <c:pt idx="1194">
                  <c:v>10415.544960937499</c:v>
                </c:pt>
                <c:pt idx="1195">
                  <c:v>10405.405416666668</c:v>
                </c:pt>
                <c:pt idx="1196">
                  <c:v>10338.978255208331</c:v>
                </c:pt>
                <c:pt idx="1197">
                  <c:v>10361.218398437501</c:v>
                </c:pt>
                <c:pt idx="1198">
                  <c:v>10247.836315104167</c:v>
                </c:pt>
                <c:pt idx="1199">
                  <c:v>10113.521588541669</c:v>
                </c:pt>
                <c:pt idx="1200">
                  <c:v>10112.812968750004</c:v>
                </c:pt>
                <c:pt idx="1201">
                  <c:v>10168.593619791667</c:v>
                </c:pt>
                <c:pt idx="1202">
                  <c:v>10155.228346354168</c:v>
                </c:pt>
                <c:pt idx="1203">
                  <c:v>10152.638671875</c:v>
                </c:pt>
                <c:pt idx="1204">
                  <c:v>10138.936497395833</c:v>
                </c:pt>
                <c:pt idx="1205">
                  <c:v>10017.909622395837</c:v>
                </c:pt>
                <c:pt idx="1206">
                  <c:v>10044.115911458332</c:v>
                </c:pt>
                <c:pt idx="1207">
                  <c:v>10138.767083333332</c:v>
                </c:pt>
                <c:pt idx="1208">
                  <c:v>10154.423528645835</c:v>
                </c:pt>
                <c:pt idx="1209">
                  <c:v>10144.043111979168</c:v>
                </c:pt>
                <c:pt idx="1210">
                  <c:v>10141.8995703125</c:v>
                </c:pt>
                <c:pt idx="1211">
                  <c:v>9969.872877604168</c:v>
                </c:pt>
                <c:pt idx="1212">
                  <c:v>9924.5457421874962</c:v>
                </c:pt>
                <c:pt idx="1213">
                  <c:v>9949.6641276041701</c:v>
                </c:pt>
                <c:pt idx="1214">
                  <c:v>10085.735872395835</c:v>
                </c:pt>
                <c:pt idx="1215">
                  <c:v>10110.418138020832</c:v>
                </c:pt>
                <c:pt idx="1216">
                  <c:v>10120.062148437497</c:v>
                </c:pt>
                <c:pt idx="1217">
                  <c:v>10079.769075520835</c:v>
                </c:pt>
                <c:pt idx="1218">
                  <c:v>10086.195377604166</c:v>
                </c:pt>
                <c:pt idx="1219">
                  <c:v>10078.237760416669</c:v>
                </c:pt>
                <c:pt idx="1220">
                  <c:v>10178.001432291665</c:v>
                </c:pt>
                <c:pt idx="1221">
                  <c:v>10275.76615885417</c:v>
                </c:pt>
                <c:pt idx="1222">
                  <c:v>10185.940690104169</c:v>
                </c:pt>
                <c:pt idx="1223">
                  <c:v>9983.374192708332</c:v>
                </c:pt>
                <c:pt idx="1224">
                  <c:v>9925.3687369791696</c:v>
                </c:pt>
                <c:pt idx="1225">
                  <c:v>10007.306796875004</c:v>
                </c:pt>
                <c:pt idx="1226">
                  <c:v>10070.569127604169</c:v>
                </c:pt>
                <c:pt idx="1227">
                  <c:v>10182.794817708331</c:v>
                </c:pt>
                <c:pt idx="1228">
                  <c:v>10315.262903645838</c:v>
                </c:pt>
                <c:pt idx="1229">
                  <c:v>10179.984348958336</c:v>
                </c:pt>
                <c:pt idx="1230">
                  <c:v>10054.931666666664</c:v>
                </c:pt>
                <c:pt idx="1231">
                  <c:v>10159.039101562499</c:v>
                </c:pt>
                <c:pt idx="1232">
                  <c:v>10213.479036458339</c:v>
                </c:pt>
                <c:pt idx="1233">
                  <c:v>10087.162395833337</c:v>
                </c:pt>
                <c:pt idx="1234">
                  <c:v>9952.0682291666672</c:v>
                </c:pt>
                <c:pt idx="1235">
                  <c:v>9851.3529947916686</c:v>
                </c:pt>
                <c:pt idx="1236">
                  <c:v>9595.2905729166669</c:v>
                </c:pt>
                <c:pt idx="1237">
                  <c:v>9509.670729166668</c:v>
                </c:pt>
                <c:pt idx="1238">
                  <c:v>9579.5334895833366</c:v>
                </c:pt>
                <c:pt idx="1239">
                  <c:v>9694.2772135416672</c:v>
                </c:pt>
                <c:pt idx="1240">
                  <c:v>9749.6746484375035</c:v>
                </c:pt>
                <c:pt idx="1241">
                  <c:v>9795.9455729166657</c:v>
                </c:pt>
                <c:pt idx="1242">
                  <c:v>9822.421875</c:v>
                </c:pt>
                <c:pt idx="1243">
                  <c:v>9894.3303645833366</c:v>
                </c:pt>
                <c:pt idx="1244">
                  <c:v>9937.5433593749985</c:v>
                </c:pt>
                <c:pt idx="1245">
                  <c:v>10062.357031250001</c:v>
                </c:pt>
                <c:pt idx="1246">
                  <c:v>10251.814218749998</c:v>
                </c:pt>
                <c:pt idx="1247">
                  <c:v>10358.634635416667</c:v>
                </c:pt>
                <c:pt idx="1248">
                  <c:v>10457.869713541666</c:v>
                </c:pt>
                <c:pt idx="1249">
                  <c:v>10619.780677083327</c:v>
                </c:pt>
                <c:pt idx="1250">
                  <c:v>10690.108541666668</c:v>
                </c:pt>
                <c:pt idx="1251">
                  <c:v>10819.389765625005</c:v>
                </c:pt>
                <c:pt idx="1252">
                  <c:v>11019.99127604167</c:v>
                </c:pt>
                <c:pt idx="1253">
                  <c:v>11145.538098958328</c:v>
                </c:pt>
                <c:pt idx="1254">
                  <c:v>11285.176406250001</c:v>
                </c:pt>
                <c:pt idx="1255">
                  <c:v>11519.266484375003</c:v>
                </c:pt>
                <c:pt idx="1256">
                  <c:v>11460.975677083334</c:v>
                </c:pt>
                <c:pt idx="1257">
                  <c:v>11467.461744791661</c:v>
                </c:pt>
                <c:pt idx="1258">
                  <c:v>11600.466979166667</c:v>
                </c:pt>
                <c:pt idx="1259">
                  <c:v>11794.73588541666</c:v>
                </c:pt>
                <c:pt idx="1260">
                  <c:v>12094.761302083331</c:v>
                </c:pt>
                <c:pt idx="1261">
                  <c:v>12270.204765625</c:v>
                </c:pt>
                <c:pt idx="1262">
                  <c:v>12382.713593749999</c:v>
                </c:pt>
                <c:pt idx="1263">
                  <c:v>12496.836093750004</c:v>
                </c:pt>
                <c:pt idx="1264">
                  <c:v>12544.558007812506</c:v>
                </c:pt>
                <c:pt idx="1265">
                  <c:v>12607.677812499998</c:v>
                </c:pt>
                <c:pt idx="1266">
                  <c:v>12695.438750000001</c:v>
                </c:pt>
                <c:pt idx="1267">
                  <c:v>12790.860260416666</c:v>
                </c:pt>
                <c:pt idx="1268">
                  <c:v>13024.297213541664</c:v>
                </c:pt>
                <c:pt idx="1269">
                  <c:v>13087.669166666667</c:v>
                </c:pt>
                <c:pt idx="1270">
                  <c:v>13202.405234374994</c:v>
                </c:pt>
                <c:pt idx="1271">
                  <c:v>13151.234427083327</c:v>
                </c:pt>
                <c:pt idx="1272">
                  <c:v>13335.230651041667</c:v>
                </c:pt>
                <c:pt idx="1273">
                  <c:v>13557.891250000001</c:v>
                </c:pt>
                <c:pt idx="1274">
                  <c:v>13847.731588541661</c:v>
                </c:pt>
                <c:pt idx="1275">
                  <c:v>14060.729908854169</c:v>
                </c:pt>
                <c:pt idx="1276">
                  <c:v>14221.722994791664</c:v>
                </c:pt>
                <c:pt idx="1277">
                  <c:v>14276.843515624998</c:v>
                </c:pt>
                <c:pt idx="1278">
                  <c:v>14536.930156250004</c:v>
                </c:pt>
                <c:pt idx="1279">
                  <c:v>14639.245299479167</c:v>
                </c:pt>
                <c:pt idx="1280">
                  <c:v>14722.815156249999</c:v>
                </c:pt>
                <c:pt idx="1281">
                  <c:v>14823.279453124997</c:v>
                </c:pt>
                <c:pt idx="1282">
                  <c:v>15063.657161458337</c:v>
                </c:pt>
                <c:pt idx="1283">
                  <c:v>15293.026041666672</c:v>
                </c:pt>
                <c:pt idx="1284">
                  <c:v>15395.565677083338</c:v>
                </c:pt>
                <c:pt idx="1285">
                  <c:v>15468.027630208329</c:v>
                </c:pt>
                <c:pt idx="1286">
                  <c:v>15661.515703124998</c:v>
                </c:pt>
                <c:pt idx="1287">
                  <c:v>15825.602031249997</c:v>
                </c:pt>
                <c:pt idx="1288">
                  <c:v>16030.314296875003</c:v>
                </c:pt>
                <c:pt idx="1289">
                  <c:v>16212.653463541661</c:v>
                </c:pt>
                <c:pt idx="1290">
                  <c:v>16421.288958333331</c:v>
                </c:pt>
                <c:pt idx="1291">
                  <c:v>16546.962552083336</c:v>
                </c:pt>
                <c:pt idx="1292">
                  <c:v>16665.07299479167</c:v>
                </c:pt>
                <c:pt idx="1293">
                  <c:v>16832.604270833333</c:v>
                </c:pt>
                <c:pt idx="1294">
                  <c:v>16884.652395833335</c:v>
                </c:pt>
                <c:pt idx="1295">
                  <c:v>16921.910026041667</c:v>
                </c:pt>
                <c:pt idx="1296">
                  <c:v>17153.328671875002</c:v>
                </c:pt>
                <c:pt idx="1297">
                  <c:v>17418.968255208332</c:v>
                </c:pt>
                <c:pt idx="1298">
                  <c:v>17540.481015625002</c:v>
                </c:pt>
                <c:pt idx="1299">
                  <c:v>17733.035833333335</c:v>
                </c:pt>
                <c:pt idx="1300">
                  <c:v>17946.508359375002</c:v>
                </c:pt>
                <c:pt idx="1301">
                  <c:v>18138.149375000001</c:v>
                </c:pt>
                <c:pt idx="1302">
                  <c:v>18259.58911458333</c:v>
                </c:pt>
                <c:pt idx="1303">
                  <c:v>18356.33533854167</c:v>
                </c:pt>
                <c:pt idx="1304">
                  <c:v>18458.017213541665</c:v>
                </c:pt>
                <c:pt idx="1305">
                  <c:v>18565.882135416672</c:v>
                </c:pt>
                <c:pt idx="1306">
                  <c:v>18619.050546874998</c:v>
                </c:pt>
                <c:pt idx="1307">
                  <c:v>18567.305312500001</c:v>
                </c:pt>
                <c:pt idx="1308">
                  <c:v>18689.476822916666</c:v>
                </c:pt>
                <c:pt idx="1309">
                  <c:v>18821.307031249999</c:v>
                </c:pt>
                <c:pt idx="1310">
                  <c:v>19059.636223958332</c:v>
                </c:pt>
                <c:pt idx="1311">
                  <c:v>19251.949921874999</c:v>
                </c:pt>
                <c:pt idx="1312">
                  <c:v>19447.714635416669</c:v>
                </c:pt>
                <c:pt idx="1313">
                  <c:v>19599.681171875003</c:v>
                </c:pt>
                <c:pt idx="1314">
                  <c:v>19655.853307291669</c:v>
                </c:pt>
                <c:pt idx="1315">
                  <c:v>19617.278723958334</c:v>
                </c:pt>
                <c:pt idx="1316">
                  <c:v>19593.331692708329</c:v>
                </c:pt>
                <c:pt idx="1317">
                  <c:v>19792.741536458336</c:v>
                </c:pt>
                <c:pt idx="1318">
                  <c:v>20047.301354166673</c:v>
                </c:pt>
                <c:pt idx="1319">
                  <c:v>20212.111588541666</c:v>
                </c:pt>
                <c:pt idx="1320">
                  <c:v>20100.280286458335</c:v>
                </c:pt>
                <c:pt idx="1321">
                  <c:v>20107.114973958334</c:v>
                </c:pt>
                <c:pt idx="1322">
                  <c:v>20186.008151041664</c:v>
                </c:pt>
                <c:pt idx="1323">
                  <c:v>20343.791041666671</c:v>
                </c:pt>
                <c:pt idx="1324">
                  <c:v>20438.977187500001</c:v>
                </c:pt>
                <c:pt idx="1325">
                  <c:v>20439.897421875008</c:v>
                </c:pt>
                <c:pt idx="1326">
                  <c:v>20596.639947916672</c:v>
                </c:pt>
                <c:pt idx="1327">
                  <c:v>20720.615494791673</c:v>
                </c:pt>
                <c:pt idx="1328">
                  <c:v>20643.990729166668</c:v>
                </c:pt>
                <c:pt idx="1329">
                  <c:v>20551.987265624994</c:v>
                </c:pt>
                <c:pt idx="1330">
                  <c:v>20423.036302083325</c:v>
                </c:pt>
                <c:pt idx="1331">
                  <c:v>20334.461927083335</c:v>
                </c:pt>
                <c:pt idx="1332">
                  <c:v>20262.407109374995</c:v>
                </c:pt>
                <c:pt idx="1333">
                  <c:v>20157.192109375006</c:v>
                </c:pt>
                <c:pt idx="1334">
                  <c:v>20184.326328124997</c:v>
                </c:pt>
                <c:pt idx="1335">
                  <c:v>20113.560520833336</c:v>
                </c:pt>
                <c:pt idx="1336">
                  <c:v>20085.314557291662</c:v>
                </c:pt>
                <c:pt idx="1337">
                  <c:v>20033.516640624999</c:v>
                </c:pt>
                <c:pt idx="1338">
                  <c:v>19919.741458333338</c:v>
                </c:pt>
                <c:pt idx="1339">
                  <c:v>19876.818645833337</c:v>
                </c:pt>
                <c:pt idx="1340">
                  <c:v>19915.11236979167</c:v>
                </c:pt>
                <c:pt idx="1341">
                  <c:v>19639.131510416672</c:v>
                </c:pt>
                <c:pt idx="1342">
                  <c:v>19628.845729166664</c:v>
                </c:pt>
                <c:pt idx="1343">
                  <c:v>19626.259791666671</c:v>
                </c:pt>
                <c:pt idx="1344">
                  <c:v>19522.706953124994</c:v>
                </c:pt>
                <c:pt idx="1345">
                  <c:v>19340.317239583324</c:v>
                </c:pt>
                <c:pt idx="1346">
                  <c:v>19336.263567708338</c:v>
                </c:pt>
                <c:pt idx="1347">
                  <c:v>19309.607890625004</c:v>
                </c:pt>
                <c:pt idx="1348">
                  <c:v>19240.552395833336</c:v>
                </c:pt>
                <c:pt idx="1349">
                  <c:v>19206.838125000002</c:v>
                </c:pt>
                <c:pt idx="1350">
                  <c:v>19215.968072916665</c:v>
                </c:pt>
                <c:pt idx="1351">
                  <c:v>19154.90174479167</c:v>
                </c:pt>
                <c:pt idx="1352">
                  <c:v>19169.041588541659</c:v>
                </c:pt>
                <c:pt idx="1353">
                  <c:v>18980.645494791672</c:v>
                </c:pt>
                <c:pt idx="1354">
                  <c:v>18803.824322916662</c:v>
                </c:pt>
                <c:pt idx="1355">
                  <c:v>18778.065312500003</c:v>
                </c:pt>
                <c:pt idx="1356">
                  <c:v>18639.742864583335</c:v>
                </c:pt>
                <c:pt idx="1357">
                  <c:v>18571.338880208335</c:v>
                </c:pt>
                <c:pt idx="1358">
                  <c:v>18661.115911458328</c:v>
                </c:pt>
                <c:pt idx="1359">
                  <c:v>18689.94200520833</c:v>
                </c:pt>
                <c:pt idx="1360">
                  <c:v>18728.665572916667</c:v>
                </c:pt>
                <c:pt idx="1361">
                  <c:v>18709.942734374992</c:v>
                </c:pt>
                <c:pt idx="1362">
                  <c:v>18641.974322916663</c:v>
                </c:pt>
                <c:pt idx="1363">
                  <c:v>18711.444661458328</c:v>
                </c:pt>
                <c:pt idx="1364">
                  <c:v>18750.270677083339</c:v>
                </c:pt>
                <c:pt idx="1365">
                  <c:v>18765.562213541671</c:v>
                </c:pt>
                <c:pt idx="1366">
                  <c:v>18841.303723958328</c:v>
                </c:pt>
                <c:pt idx="1367">
                  <c:v>18907.211953124992</c:v>
                </c:pt>
                <c:pt idx="1368">
                  <c:v>18870.331145833334</c:v>
                </c:pt>
                <c:pt idx="1369">
                  <c:v>18666.17723958334</c:v>
                </c:pt>
                <c:pt idx="1370">
                  <c:v>18622.885104166664</c:v>
                </c:pt>
                <c:pt idx="1371">
                  <c:v>18746.040468749998</c:v>
                </c:pt>
                <c:pt idx="1372">
                  <c:v>18852.780807291667</c:v>
                </c:pt>
                <c:pt idx="1373">
                  <c:v>18815.635442708335</c:v>
                </c:pt>
                <c:pt idx="1374">
                  <c:v>18670.614192708337</c:v>
                </c:pt>
                <c:pt idx="1375">
                  <c:v>18660.667161458339</c:v>
                </c:pt>
                <c:pt idx="1376">
                  <c:v>18546.631770833337</c:v>
                </c:pt>
                <c:pt idx="1377">
                  <c:v>18353.972395833327</c:v>
                </c:pt>
                <c:pt idx="1378">
                  <c:v>18356.877421875004</c:v>
                </c:pt>
                <c:pt idx="1379">
                  <c:v>18436.648333333324</c:v>
                </c:pt>
                <c:pt idx="1380">
                  <c:v>18252.766666666663</c:v>
                </c:pt>
                <c:pt idx="1381">
                  <c:v>18045.73828125</c:v>
                </c:pt>
                <c:pt idx="1382">
                  <c:v>17933.024270833332</c:v>
                </c:pt>
                <c:pt idx="1383">
                  <c:v>17724.709140624997</c:v>
                </c:pt>
                <c:pt idx="1384">
                  <c:v>17544.809166666666</c:v>
                </c:pt>
                <c:pt idx="1385">
                  <c:v>17487.35169270834</c:v>
                </c:pt>
                <c:pt idx="1386">
                  <c:v>17364.752838541666</c:v>
                </c:pt>
                <c:pt idx="1387">
                  <c:v>17149.573593749999</c:v>
                </c:pt>
                <c:pt idx="1388">
                  <c:v>17058.8798828125</c:v>
                </c:pt>
                <c:pt idx="1389">
                  <c:v>16976.995533854162</c:v>
                </c:pt>
                <c:pt idx="1390">
                  <c:v>16910.433645833327</c:v>
                </c:pt>
                <c:pt idx="1391">
                  <c:v>16807.045390624997</c:v>
                </c:pt>
                <c:pt idx="1392">
                  <c:v>16768.758203124999</c:v>
                </c:pt>
                <c:pt idx="1393">
                  <c:v>16553.711041666662</c:v>
                </c:pt>
                <c:pt idx="1394">
                  <c:v>16237.023203124998</c:v>
                </c:pt>
                <c:pt idx="1395">
                  <c:v>15997.302031250001</c:v>
                </c:pt>
                <c:pt idx="1396">
                  <c:v>15980.757460937501</c:v>
                </c:pt>
                <c:pt idx="1397">
                  <c:v>16143.30005208333</c:v>
                </c:pt>
                <c:pt idx="1398">
                  <c:v>16078.828098958329</c:v>
                </c:pt>
                <c:pt idx="1399">
                  <c:v>15938.121562500004</c:v>
                </c:pt>
                <c:pt idx="1400">
                  <c:v>15913.798802083329</c:v>
                </c:pt>
                <c:pt idx="1401">
                  <c:v>15839.046328124998</c:v>
                </c:pt>
                <c:pt idx="1402">
                  <c:v>15651.421875</c:v>
                </c:pt>
                <c:pt idx="1403">
                  <c:v>15549.466927083333</c:v>
                </c:pt>
                <c:pt idx="1404">
                  <c:v>15399.255651041662</c:v>
                </c:pt>
                <c:pt idx="1405">
                  <c:v>15252.171380208332</c:v>
                </c:pt>
                <c:pt idx="1406">
                  <c:v>15206.293489583331</c:v>
                </c:pt>
                <c:pt idx="1407">
                  <c:v>15140.458932291665</c:v>
                </c:pt>
                <c:pt idx="1408">
                  <c:v>15039.849192708331</c:v>
                </c:pt>
                <c:pt idx="1409">
                  <c:v>15027.877473958331</c:v>
                </c:pt>
                <c:pt idx="1410">
                  <c:v>14799.317539062504</c:v>
                </c:pt>
                <c:pt idx="1411">
                  <c:v>14651.124453124998</c:v>
                </c:pt>
                <c:pt idx="1412">
                  <c:v>14687.425494791663</c:v>
                </c:pt>
                <c:pt idx="1413">
                  <c:v>14578.117526041671</c:v>
                </c:pt>
                <c:pt idx="1414">
                  <c:v>14418.822604166664</c:v>
                </c:pt>
                <c:pt idx="1415">
                  <c:v>14327.97669270834</c:v>
                </c:pt>
                <c:pt idx="1416">
                  <c:v>14222.651562500003</c:v>
                </c:pt>
                <c:pt idx="1417">
                  <c:v>13942.254895833328</c:v>
                </c:pt>
                <c:pt idx="1418">
                  <c:v>13757.428124999999</c:v>
                </c:pt>
                <c:pt idx="1419">
                  <c:v>13684.782500000001</c:v>
                </c:pt>
                <c:pt idx="1420">
                  <c:v>13729.090182291671</c:v>
                </c:pt>
                <c:pt idx="1421">
                  <c:v>13690.792265625001</c:v>
                </c:pt>
                <c:pt idx="1422">
                  <c:v>13590.036276041668</c:v>
                </c:pt>
                <c:pt idx="1423">
                  <c:v>13517.010143229163</c:v>
                </c:pt>
                <c:pt idx="1424">
                  <c:v>13335.173072916667</c:v>
                </c:pt>
                <c:pt idx="1425">
                  <c:v>13243.840338541668</c:v>
                </c:pt>
                <c:pt idx="1426">
                  <c:v>13201.962760416667</c:v>
                </c:pt>
                <c:pt idx="1427">
                  <c:v>13124.687916666662</c:v>
                </c:pt>
                <c:pt idx="1428">
                  <c:v>12934.773671874995</c:v>
                </c:pt>
                <c:pt idx="1429">
                  <c:v>12824.789140625006</c:v>
                </c:pt>
                <c:pt idx="1430">
                  <c:v>12596.16583333334</c:v>
                </c:pt>
                <c:pt idx="1431">
                  <c:v>12446.602929687499</c:v>
                </c:pt>
                <c:pt idx="1432">
                  <c:v>12529.740677083333</c:v>
                </c:pt>
                <c:pt idx="1433">
                  <c:v>12554.506822916665</c:v>
                </c:pt>
                <c:pt idx="1434">
                  <c:v>12541.611041666663</c:v>
                </c:pt>
                <c:pt idx="1435">
                  <c:v>12569.952083333337</c:v>
                </c:pt>
                <c:pt idx="1436">
                  <c:v>12386.867395833331</c:v>
                </c:pt>
                <c:pt idx="1437">
                  <c:v>12291.954244791668</c:v>
                </c:pt>
                <c:pt idx="1438">
                  <c:v>12175.665312500001</c:v>
                </c:pt>
                <c:pt idx="1439">
                  <c:v>12060.811979166669</c:v>
                </c:pt>
                <c:pt idx="1440">
                  <c:v>11956.239531250001</c:v>
                </c:pt>
                <c:pt idx="1441">
                  <c:v>11846.551171874999</c:v>
                </c:pt>
                <c:pt idx="1442">
                  <c:v>11840.260416666672</c:v>
                </c:pt>
                <c:pt idx="1443">
                  <c:v>11846.069531250003</c:v>
                </c:pt>
                <c:pt idx="1444">
                  <c:v>11905.047656249997</c:v>
                </c:pt>
                <c:pt idx="1445">
                  <c:v>11778.991614583334</c:v>
                </c:pt>
                <c:pt idx="1446">
                  <c:v>11600.186692708332</c:v>
                </c:pt>
                <c:pt idx="1447">
                  <c:v>11543.410624999997</c:v>
                </c:pt>
                <c:pt idx="1448">
                  <c:v>11441.051640624995</c:v>
                </c:pt>
                <c:pt idx="1449">
                  <c:v>11380.870833333334</c:v>
                </c:pt>
                <c:pt idx="1450">
                  <c:v>11361.00122395833</c:v>
                </c:pt>
                <c:pt idx="1451">
                  <c:v>11235.254453125002</c:v>
                </c:pt>
                <c:pt idx="1452">
                  <c:v>11196.767239583329</c:v>
                </c:pt>
                <c:pt idx="1453">
                  <c:v>11141.229036458331</c:v>
                </c:pt>
                <c:pt idx="1454">
                  <c:v>11064.731640625003</c:v>
                </c:pt>
                <c:pt idx="1455">
                  <c:v>11115.492369791664</c:v>
                </c:pt>
                <c:pt idx="1456">
                  <c:v>10961.49552083333</c:v>
                </c:pt>
                <c:pt idx="1457">
                  <c:v>10850.227161458337</c:v>
                </c:pt>
                <c:pt idx="1458">
                  <c:v>10756.710130208332</c:v>
                </c:pt>
                <c:pt idx="1459">
                  <c:v>10693.159374999999</c:v>
                </c:pt>
                <c:pt idx="1460">
                  <c:v>10730.193411458331</c:v>
                </c:pt>
                <c:pt idx="1461">
                  <c:v>10815.242330729165</c:v>
                </c:pt>
                <c:pt idx="1462">
                  <c:v>10679.010507812502</c:v>
                </c:pt>
                <c:pt idx="1463">
                  <c:v>10549.672526041668</c:v>
                </c:pt>
                <c:pt idx="1464">
                  <c:v>10419.35830729167</c:v>
                </c:pt>
                <c:pt idx="1465">
                  <c:v>10459.112526041667</c:v>
                </c:pt>
                <c:pt idx="1466">
                  <c:v>10435.721406249999</c:v>
                </c:pt>
                <c:pt idx="1467">
                  <c:v>10378.694296875001</c:v>
                </c:pt>
                <c:pt idx="1468">
                  <c:v>10177.39770833333</c:v>
                </c:pt>
                <c:pt idx="1469">
                  <c:v>10169.084388020834</c:v>
                </c:pt>
                <c:pt idx="1470">
                  <c:v>10133.531549479168</c:v>
                </c:pt>
                <c:pt idx="1471">
                  <c:v>10090.045260416664</c:v>
                </c:pt>
                <c:pt idx="1472">
                  <c:v>10060.68013020833</c:v>
                </c:pt>
                <c:pt idx="1473">
                  <c:v>10237.308749999997</c:v>
                </c:pt>
                <c:pt idx="1474">
                  <c:v>10209.830130208331</c:v>
                </c:pt>
                <c:pt idx="1475">
                  <c:v>10132.794986979166</c:v>
                </c:pt>
                <c:pt idx="1476">
                  <c:v>10185.10001302083</c:v>
                </c:pt>
                <c:pt idx="1477">
                  <c:v>10213.207682291664</c:v>
                </c:pt>
                <c:pt idx="1478">
                  <c:v>10145.026289062502</c:v>
                </c:pt>
                <c:pt idx="1479">
                  <c:v>10040.913815104166</c:v>
                </c:pt>
                <c:pt idx="1480">
                  <c:v>10034.237877604166</c:v>
                </c:pt>
                <c:pt idx="1481">
                  <c:v>10084.591236979169</c:v>
                </c:pt>
                <c:pt idx="1482">
                  <c:v>9906.2675651041645</c:v>
                </c:pt>
                <c:pt idx="1483">
                  <c:v>9786.3527083333356</c:v>
                </c:pt>
                <c:pt idx="1484">
                  <c:v>9697.8526953125038</c:v>
                </c:pt>
                <c:pt idx="1485">
                  <c:v>9690.6862630208307</c:v>
                </c:pt>
                <c:pt idx="1486">
                  <c:v>9677.6945442708311</c:v>
                </c:pt>
                <c:pt idx="1487">
                  <c:v>9729.4976822916688</c:v>
                </c:pt>
                <c:pt idx="1488">
                  <c:v>9730.9069010416642</c:v>
                </c:pt>
                <c:pt idx="1489">
                  <c:v>9794.7945312500015</c:v>
                </c:pt>
                <c:pt idx="1490">
                  <c:v>9756.3555468750019</c:v>
                </c:pt>
                <c:pt idx="1491">
                  <c:v>9671.2558854166709</c:v>
                </c:pt>
                <c:pt idx="1492">
                  <c:v>9587.1520182291642</c:v>
                </c:pt>
                <c:pt idx="1493">
                  <c:v>9553.6416536458346</c:v>
                </c:pt>
                <c:pt idx="1494">
                  <c:v>9570.4427343749994</c:v>
                </c:pt>
                <c:pt idx="1495">
                  <c:v>9626.2551953125003</c:v>
                </c:pt>
                <c:pt idx="1496">
                  <c:v>9622.0301953125017</c:v>
                </c:pt>
                <c:pt idx="1497">
                  <c:v>9644.7554427083342</c:v>
                </c:pt>
                <c:pt idx="1498">
                  <c:v>9606.6687369791653</c:v>
                </c:pt>
                <c:pt idx="1499">
                  <c:v>9570.5085026041634</c:v>
                </c:pt>
                <c:pt idx="1500">
                  <c:v>9638.341914062501</c:v>
                </c:pt>
                <c:pt idx="1501">
                  <c:v>9568.3950781249987</c:v>
                </c:pt>
                <c:pt idx="1502">
                  <c:v>9663.2073437500003</c:v>
                </c:pt>
                <c:pt idx="1503">
                  <c:v>9659.2718359374958</c:v>
                </c:pt>
                <c:pt idx="1504">
                  <c:v>9716.4051302083353</c:v>
                </c:pt>
                <c:pt idx="1505">
                  <c:v>9724.5470052083328</c:v>
                </c:pt>
                <c:pt idx="1506">
                  <c:v>9707.7249348958358</c:v>
                </c:pt>
                <c:pt idx="1507">
                  <c:v>9778.666471354165</c:v>
                </c:pt>
                <c:pt idx="1508">
                  <c:v>9875.934166666666</c:v>
                </c:pt>
                <c:pt idx="1509">
                  <c:v>9848.7750390625042</c:v>
                </c:pt>
                <c:pt idx="1510">
                  <c:v>9809.7219921874967</c:v>
                </c:pt>
                <c:pt idx="1511">
                  <c:v>9558.232304687499</c:v>
                </c:pt>
                <c:pt idx="1512">
                  <c:v>9485.5597005208365</c:v>
                </c:pt>
                <c:pt idx="1513">
                  <c:v>9644.112877604166</c:v>
                </c:pt>
                <c:pt idx="1514">
                  <c:v>9807.5118489583328</c:v>
                </c:pt>
                <c:pt idx="1515">
                  <c:v>9790.7038020833352</c:v>
                </c:pt>
                <c:pt idx="1516">
                  <c:v>9749.6050520833305</c:v>
                </c:pt>
                <c:pt idx="1517">
                  <c:v>9731.3540624999951</c:v>
                </c:pt>
                <c:pt idx="1518">
                  <c:v>9771.1760416666657</c:v>
                </c:pt>
                <c:pt idx="1519">
                  <c:v>9776.0671874999971</c:v>
                </c:pt>
                <c:pt idx="1520">
                  <c:v>9790.5779166666689</c:v>
                </c:pt>
                <c:pt idx="1521">
                  <c:v>9722.4434374999983</c:v>
                </c:pt>
                <c:pt idx="1522">
                  <c:v>9547.0982812500006</c:v>
                </c:pt>
                <c:pt idx="1523">
                  <c:v>9362.2458072916634</c:v>
                </c:pt>
                <c:pt idx="1524">
                  <c:v>9290.780104166668</c:v>
                </c:pt>
                <c:pt idx="1525">
                  <c:v>9387.7035937500041</c:v>
                </c:pt>
                <c:pt idx="1526">
                  <c:v>9547.4812239583334</c:v>
                </c:pt>
                <c:pt idx="1527">
                  <c:v>9569.466562499998</c:v>
                </c:pt>
                <c:pt idx="1528">
                  <c:v>9530.8623697916701</c:v>
                </c:pt>
                <c:pt idx="1529">
                  <c:v>9516.8930989583314</c:v>
                </c:pt>
                <c:pt idx="1530">
                  <c:v>9615.1742187500058</c:v>
                </c:pt>
                <c:pt idx="1531">
                  <c:v>9545.6735416666634</c:v>
                </c:pt>
                <c:pt idx="1532">
                  <c:v>9550.074453125002</c:v>
                </c:pt>
                <c:pt idx="1533">
                  <c:v>9599.8358854166654</c:v>
                </c:pt>
                <c:pt idx="1534">
                  <c:v>9624.3596093749948</c:v>
                </c:pt>
                <c:pt idx="1535">
                  <c:v>9713.9690104166657</c:v>
                </c:pt>
                <c:pt idx="1536">
                  <c:v>9814.4609895833346</c:v>
                </c:pt>
                <c:pt idx="1537">
                  <c:v>9843.1317187500026</c:v>
                </c:pt>
                <c:pt idx="1538">
                  <c:v>9822.2258854166721</c:v>
                </c:pt>
                <c:pt idx="1539">
                  <c:v>9850.7607552083355</c:v>
                </c:pt>
                <c:pt idx="1540">
                  <c:v>9888.1570052083334</c:v>
                </c:pt>
                <c:pt idx="1541">
                  <c:v>9962.271822916664</c:v>
                </c:pt>
                <c:pt idx="1542">
                  <c:v>9936.192552083332</c:v>
                </c:pt>
                <c:pt idx="1543">
                  <c:v>10064.505156250001</c:v>
                </c:pt>
                <c:pt idx="1544">
                  <c:v>10104.66015625</c:v>
                </c:pt>
                <c:pt idx="1545">
                  <c:v>9971.8008854166692</c:v>
                </c:pt>
                <c:pt idx="1546">
                  <c:v>10026.854609374997</c:v>
                </c:pt>
                <c:pt idx="1547">
                  <c:v>10035.33653645833</c:v>
                </c:pt>
                <c:pt idx="1548">
                  <c:v>10000.671927083335</c:v>
                </c:pt>
                <c:pt idx="1549">
                  <c:v>9995.0902604166695</c:v>
                </c:pt>
                <c:pt idx="1550">
                  <c:v>9890.3604947916683</c:v>
                </c:pt>
                <c:pt idx="1551">
                  <c:v>9927.2759374999951</c:v>
                </c:pt>
                <c:pt idx="1552">
                  <c:v>9978.9571093749983</c:v>
                </c:pt>
                <c:pt idx="1553">
                  <c:v>10017.562395833338</c:v>
                </c:pt>
                <c:pt idx="1554">
                  <c:v>10033.818932291666</c:v>
                </c:pt>
                <c:pt idx="1555">
                  <c:v>9991.3803124999977</c:v>
                </c:pt>
                <c:pt idx="1556">
                  <c:v>10116.258098958329</c:v>
                </c:pt>
                <c:pt idx="1557">
                  <c:v>10070.290234375003</c:v>
                </c:pt>
                <c:pt idx="1558">
                  <c:v>10239.898333333338</c:v>
                </c:pt>
                <c:pt idx="1559">
                  <c:v>10205.417109375005</c:v>
                </c:pt>
                <c:pt idx="1560">
                  <c:v>10212.460651041663</c:v>
                </c:pt>
                <c:pt idx="1561">
                  <c:v>10203.355755208337</c:v>
                </c:pt>
                <c:pt idx="1562">
                  <c:v>10164.034687499996</c:v>
                </c:pt>
                <c:pt idx="1563">
                  <c:v>10070.841223958334</c:v>
                </c:pt>
                <c:pt idx="1564">
                  <c:v>10101.831067708335</c:v>
                </c:pt>
                <c:pt idx="1565">
                  <c:v>10204.992864583335</c:v>
                </c:pt>
                <c:pt idx="1566">
                  <c:v>10187.088541666664</c:v>
                </c:pt>
                <c:pt idx="1567">
                  <c:v>10243.096901041667</c:v>
                </c:pt>
                <c:pt idx="1568">
                  <c:v>10265.628749999996</c:v>
                </c:pt>
                <c:pt idx="1569">
                  <c:v>10318.551093749993</c:v>
                </c:pt>
                <c:pt idx="1570">
                  <c:v>10356.53380208333</c:v>
                </c:pt>
                <c:pt idx="1571">
                  <c:v>10252.009374999994</c:v>
                </c:pt>
                <c:pt idx="1572">
                  <c:v>10230.034401041667</c:v>
                </c:pt>
                <c:pt idx="1573">
                  <c:v>10285.485312500001</c:v>
                </c:pt>
                <c:pt idx="1574">
                  <c:v>10465.646276041662</c:v>
                </c:pt>
                <c:pt idx="1575">
                  <c:v>10366.301718749994</c:v>
                </c:pt>
                <c:pt idx="1576">
                  <c:v>10398.730546874998</c:v>
                </c:pt>
                <c:pt idx="1577">
                  <c:v>10490.292760416669</c:v>
                </c:pt>
                <c:pt idx="1578">
                  <c:v>10635.436666666668</c:v>
                </c:pt>
                <c:pt idx="1579">
                  <c:v>10681.112760416669</c:v>
                </c:pt>
                <c:pt idx="1580">
                  <c:v>10677.972760416669</c:v>
                </c:pt>
                <c:pt idx="1581">
                  <c:v>10660.935312499998</c:v>
                </c:pt>
                <c:pt idx="1582">
                  <c:v>10728.503489583331</c:v>
                </c:pt>
                <c:pt idx="1583">
                  <c:v>10774.058203125001</c:v>
                </c:pt>
                <c:pt idx="1584">
                  <c:v>10797.676666666666</c:v>
                </c:pt>
                <c:pt idx="1585">
                  <c:v>10797.897499999999</c:v>
                </c:pt>
                <c:pt idx="1586">
                  <c:v>10878.232656250002</c:v>
                </c:pt>
                <c:pt idx="1587">
                  <c:v>10940.71966145833</c:v>
                </c:pt>
                <c:pt idx="1588">
                  <c:v>10978.025781249999</c:v>
                </c:pt>
                <c:pt idx="1589">
                  <c:v>10971.825598958334</c:v>
                </c:pt>
                <c:pt idx="1590">
                  <c:v>11105.192291666666</c:v>
                </c:pt>
                <c:pt idx="1591">
                  <c:v>11244.378072916668</c:v>
                </c:pt>
                <c:pt idx="1592">
                  <c:v>11336.134010416667</c:v>
                </c:pt>
                <c:pt idx="1593">
                  <c:v>11364.123046875</c:v>
                </c:pt>
                <c:pt idx="1594">
                  <c:v>11360.318307291665</c:v>
                </c:pt>
                <c:pt idx="1595">
                  <c:v>11342.951249999998</c:v>
                </c:pt>
                <c:pt idx="1596">
                  <c:v>11442.154140625003</c:v>
                </c:pt>
                <c:pt idx="1597">
                  <c:v>11436.167473958332</c:v>
                </c:pt>
                <c:pt idx="1598">
                  <c:v>11591.446822916667</c:v>
                </c:pt>
                <c:pt idx="1599">
                  <c:v>11649.918749999997</c:v>
                </c:pt>
                <c:pt idx="1600">
                  <c:v>11584.088151041666</c:v>
                </c:pt>
                <c:pt idx="1601">
                  <c:v>11626.186249999999</c:v>
                </c:pt>
                <c:pt idx="1602">
                  <c:v>11630.004166666666</c:v>
                </c:pt>
                <c:pt idx="1603">
                  <c:v>11752.910026041667</c:v>
                </c:pt>
                <c:pt idx="1604">
                  <c:v>11809.931744791669</c:v>
                </c:pt>
                <c:pt idx="1605">
                  <c:v>11807.43841145833</c:v>
                </c:pt>
                <c:pt idx="1606">
                  <c:v>11910.804895833338</c:v>
                </c:pt>
                <c:pt idx="1607">
                  <c:v>11960.636041666672</c:v>
                </c:pt>
                <c:pt idx="1608">
                  <c:v>11990.383593749997</c:v>
                </c:pt>
                <c:pt idx="1609">
                  <c:v>12044.990104166667</c:v>
                </c:pt>
                <c:pt idx="1610">
                  <c:v>11956.368854166663</c:v>
                </c:pt>
                <c:pt idx="1611">
                  <c:v>11914.810781249995</c:v>
                </c:pt>
                <c:pt idx="1612">
                  <c:v>11897.044895833329</c:v>
                </c:pt>
                <c:pt idx="1613">
                  <c:v>11912.651119791662</c:v>
                </c:pt>
                <c:pt idx="1614">
                  <c:v>11850.709739583333</c:v>
                </c:pt>
                <c:pt idx="1615">
                  <c:v>11802.365677083333</c:v>
                </c:pt>
                <c:pt idx="1616">
                  <c:v>11854.823020833333</c:v>
                </c:pt>
                <c:pt idx="1617">
                  <c:v>11805.078750000001</c:v>
                </c:pt>
                <c:pt idx="1618">
                  <c:v>11779.273645833331</c:v>
                </c:pt>
                <c:pt idx="1619">
                  <c:v>11795.82526041667</c:v>
                </c:pt>
                <c:pt idx="1620">
                  <c:v>11829.726197916672</c:v>
                </c:pt>
                <c:pt idx="1621">
                  <c:v>11870.846484374997</c:v>
                </c:pt>
                <c:pt idx="1622">
                  <c:v>11838.663854166669</c:v>
                </c:pt>
                <c:pt idx="1623">
                  <c:v>11839.712135416667</c:v>
                </c:pt>
                <c:pt idx="1624">
                  <c:v>11804.403151041668</c:v>
                </c:pt>
                <c:pt idx="1625">
                  <c:v>11813.883385416666</c:v>
                </c:pt>
                <c:pt idx="1626">
                  <c:v>11709.174791666672</c:v>
                </c:pt>
                <c:pt idx="1627">
                  <c:v>11718.049088541666</c:v>
                </c:pt>
                <c:pt idx="1628">
                  <c:v>11547.162890625004</c:v>
                </c:pt>
                <c:pt idx="1629">
                  <c:v>11450.166640625001</c:v>
                </c:pt>
                <c:pt idx="1630">
                  <c:v>11465.647473958328</c:v>
                </c:pt>
                <c:pt idx="1631">
                  <c:v>11504.439062500001</c:v>
                </c:pt>
                <c:pt idx="1632">
                  <c:v>11392.709427083333</c:v>
                </c:pt>
                <c:pt idx="1633">
                  <c:v>11263.434479166666</c:v>
                </c:pt>
                <c:pt idx="1634">
                  <c:v>11136.548776041665</c:v>
                </c:pt>
                <c:pt idx="1635">
                  <c:v>11056.616197916672</c:v>
                </c:pt>
                <c:pt idx="1636">
                  <c:v>11021.902005208329</c:v>
                </c:pt>
                <c:pt idx="1637">
                  <c:v>10964.041848958332</c:v>
                </c:pt>
                <c:pt idx="1638">
                  <c:v>10884.275286458338</c:v>
                </c:pt>
                <c:pt idx="1639">
                  <c:v>10832.220572916667</c:v>
                </c:pt>
                <c:pt idx="1640">
                  <c:v>10858.560130208331</c:v>
                </c:pt>
                <c:pt idx="1641">
                  <c:v>10888.304609374994</c:v>
                </c:pt>
                <c:pt idx="1642">
                  <c:v>10840.592864583334</c:v>
                </c:pt>
                <c:pt idx="1643">
                  <c:v>10776.373880208332</c:v>
                </c:pt>
                <c:pt idx="1644">
                  <c:v>10683.637552083332</c:v>
                </c:pt>
                <c:pt idx="1645">
                  <c:v>10613.824765625002</c:v>
                </c:pt>
                <c:pt idx="1646">
                  <c:v>10520.002057291669</c:v>
                </c:pt>
                <c:pt idx="1647">
                  <c:v>10506.128749999996</c:v>
                </c:pt>
                <c:pt idx="1648">
                  <c:v>10442.963177083337</c:v>
                </c:pt>
                <c:pt idx="1649">
                  <c:v>10366.562083333331</c:v>
                </c:pt>
                <c:pt idx="1650">
                  <c:v>10230.956406249999</c:v>
                </c:pt>
                <c:pt idx="1651">
                  <c:v>10264.48364583333</c:v>
                </c:pt>
                <c:pt idx="1652">
                  <c:v>10201.055052083335</c:v>
                </c:pt>
                <c:pt idx="1653">
                  <c:v>10152.129739583332</c:v>
                </c:pt>
                <c:pt idx="1654">
                  <c:v>10023.938671875003</c:v>
                </c:pt>
                <c:pt idx="1655">
                  <c:v>9922.2901041666701</c:v>
                </c:pt>
                <c:pt idx="1656">
                  <c:v>9843.1761979166622</c:v>
                </c:pt>
                <c:pt idx="1657">
                  <c:v>9895.2926562499997</c:v>
                </c:pt>
                <c:pt idx="1658">
                  <c:v>9823.894296874998</c:v>
                </c:pt>
                <c:pt idx="1659">
                  <c:v>9794.8189843750006</c:v>
                </c:pt>
                <c:pt idx="1660">
                  <c:v>9737.1234114583349</c:v>
                </c:pt>
                <c:pt idx="1661">
                  <c:v>9702.7105989583288</c:v>
                </c:pt>
                <c:pt idx="1662">
                  <c:v>9692.7146354166689</c:v>
                </c:pt>
                <c:pt idx="1663">
                  <c:v>9573.5445052083378</c:v>
                </c:pt>
                <c:pt idx="1664">
                  <c:v>9515.8770052083346</c:v>
                </c:pt>
                <c:pt idx="1665">
                  <c:v>9504.6981510416663</c:v>
                </c:pt>
                <c:pt idx="1666">
                  <c:v>9550.8737500000061</c:v>
                </c:pt>
                <c:pt idx="1667">
                  <c:v>9445.2666927083337</c:v>
                </c:pt>
                <c:pt idx="1668">
                  <c:v>9404.2110416666619</c:v>
                </c:pt>
                <c:pt idx="1669">
                  <c:v>9432.8809374999983</c:v>
                </c:pt>
                <c:pt idx="1670">
                  <c:v>9373.3086458333346</c:v>
                </c:pt>
                <c:pt idx="1671">
                  <c:v>9254.767578125</c:v>
                </c:pt>
                <c:pt idx="1672">
                  <c:v>9283.2006510416686</c:v>
                </c:pt>
                <c:pt idx="1673">
                  <c:v>9244.6289843750055</c:v>
                </c:pt>
                <c:pt idx="1674">
                  <c:v>9061.6421614583305</c:v>
                </c:pt>
                <c:pt idx="1675">
                  <c:v>8969.159010416668</c:v>
                </c:pt>
                <c:pt idx="1676">
                  <c:v>9003.564713541673</c:v>
                </c:pt>
                <c:pt idx="1677">
                  <c:v>9007.823072916668</c:v>
                </c:pt>
                <c:pt idx="1678">
                  <c:v>8857.3319531250017</c:v>
                </c:pt>
                <c:pt idx="1679">
                  <c:v>8876.9075520833358</c:v>
                </c:pt>
                <c:pt idx="1680">
                  <c:v>8807.8180729166706</c:v>
                </c:pt>
                <c:pt idx="1681">
                  <c:v>8662.1619531249962</c:v>
                </c:pt>
                <c:pt idx="1682">
                  <c:v>8623.4239583333328</c:v>
                </c:pt>
                <c:pt idx="1683">
                  <c:v>8754.6340104166666</c:v>
                </c:pt>
                <c:pt idx="1684">
                  <c:v>8855.1961458333317</c:v>
                </c:pt>
                <c:pt idx="1685">
                  <c:v>8809.6334374999933</c:v>
                </c:pt>
                <c:pt idx="1686">
                  <c:v>8649.9014843749974</c:v>
                </c:pt>
                <c:pt idx="1687">
                  <c:v>8641.5741406250017</c:v>
                </c:pt>
                <c:pt idx="1688">
                  <c:v>8592.7754427083346</c:v>
                </c:pt>
                <c:pt idx="1689">
                  <c:v>8592.7178385416628</c:v>
                </c:pt>
                <c:pt idx="1690">
                  <c:v>8538.6019270833349</c:v>
                </c:pt>
                <c:pt idx="1691">
                  <c:v>8511.9841666666689</c:v>
                </c:pt>
                <c:pt idx="1692">
                  <c:v>8516.0616666666683</c:v>
                </c:pt>
                <c:pt idx="1693">
                  <c:v>8636.4987760416625</c:v>
                </c:pt>
                <c:pt idx="1694">
                  <c:v>8608.4975781249959</c:v>
                </c:pt>
                <c:pt idx="1695">
                  <c:v>8617.4509895833326</c:v>
                </c:pt>
                <c:pt idx="1696">
                  <c:v>8598.1006510416701</c:v>
                </c:pt>
                <c:pt idx="1697">
                  <c:v>8626.1881249999933</c:v>
                </c:pt>
                <c:pt idx="1698">
                  <c:v>8563.7767968749977</c:v>
                </c:pt>
                <c:pt idx="1699">
                  <c:v>8482.221276041666</c:v>
                </c:pt>
                <c:pt idx="1700">
                  <c:v>8413.9314843749962</c:v>
                </c:pt>
                <c:pt idx="1701">
                  <c:v>8543.4371354166651</c:v>
                </c:pt>
                <c:pt idx="1702">
                  <c:v>8562.8578385416695</c:v>
                </c:pt>
                <c:pt idx="1703">
                  <c:v>8411.9512239583346</c:v>
                </c:pt>
                <c:pt idx="1704">
                  <c:v>8337.263098958334</c:v>
                </c:pt>
                <c:pt idx="1705">
                  <c:v>8370.2360416666706</c:v>
                </c:pt>
                <c:pt idx="1706">
                  <c:v>8355.6645572916677</c:v>
                </c:pt>
                <c:pt idx="1707">
                  <c:v>8260.9494270833311</c:v>
                </c:pt>
                <c:pt idx="1708">
                  <c:v>8192.1386979166637</c:v>
                </c:pt>
                <c:pt idx="1709">
                  <c:v>8285.555026041664</c:v>
                </c:pt>
                <c:pt idx="1710">
                  <c:v>8227.4106510416677</c:v>
                </c:pt>
                <c:pt idx="1711">
                  <c:v>8167.9594270833331</c:v>
                </c:pt>
                <c:pt idx="1712">
                  <c:v>8218.9505729166631</c:v>
                </c:pt>
                <c:pt idx="1713">
                  <c:v>8303.2649999999994</c:v>
                </c:pt>
                <c:pt idx="1714">
                  <c:v>8351.2452083333337</c:v>
                </c:pt>
                <c:pt idx="1715">
                  <c:v>8333.7198697916683</c:v>
                </c:pt>
                <c:pt idx="1716">
                  <c:v>8393.2042187500047</c:v>
                </c:pt>
                <c:pt idx="1717">
                  <c:v>8365.2404427083384</c:v>
                </c:pt>
                <c:pt idx="1718">
                  <c:v>8313.4000781249997</c:v>
                </c:pt>
                <c:pt idx="1719">
                  <c:v>8229.4300781249985</c:v>
                </c:pt>
                <c:pt idx="1720">
                  <c:v>8174.5061458333294</c:v>
                </c:pt>
                <c:pt idx="1721">
                  <c:v>8141.995755208336</c:v>
                </c:pt>
                <c:pt idx="1722">
                  <c:v>8142.3961458333288</c:v>
                </c:pt>
                <c:pt idx="1723">
                  <c:v>8271.9522395833337</c:v>
                </c:pt>
                <c:pt idx="1724">
                  <c:v>8303.2491666666683</c:v>
                </c:pt>
                <c:pt idx="1725">
                  <c:v>8287.5971874999959</c:v>
                </c:pt>
                <c:pt idx="1726">
                  <c:v>8265.9298177083328</c:v>
                </c:pt>
                <c:pt idx="1727">
                  <c:v>8076.4777864583375</c:v>
                </c:pt>
                <c:pt idx="1728">
                  <c:v>7938.2848958333343</c:v>
                </c:pt>
                <c:pt idx="1729">
                  <c:v>7932.6868229166648</c:v>
                </c:pt>
                <c:pt idx="1730">
                  <c:v>7918.120520833334</c:v>
                </c:pt>
                <c:pt idx="1731">
                  <c:v>7986.5264322916701</c:v>
                </c:pt>
                <c:pt idx="1732">
                  <c:v>7996.0145572916663</c:v>
                </c:pt>
                <c:pt idx="1733">
                  <c:v>8022.3416406250035</c:v>
                </c:pt>
                <c:pt idx="1734">
                  <c:v>8019.6292187500003</c:v>
                </c:pt>
                <c:pt idx="1735">
                  <c:v>8110.9360937500023</c:v>
                </c:pt>
                <c:pt idx="1736">
                  <c:v>8040.1506249999948</c:v>
                </c:pt>
                <c:pt idx="1737">
                  <c:v>7869.1432552083279</c:v>
                </c:pt>
                <c:pt idx="1738">
                  <c:v>7717.3985156249983</c:v>
                </c:pt>
                <c:pt idx="1739">
                  <c:v>7695.9839583333378</c:v>
                </c:pt>
                <c:pt idx="1740">
                  <c:v>7708.9936197916613</c:v>
                </c:pt>
                <c:pt idx="1741">
                  <c:v>7701.832369791664</c:v>
                </c:pt>
                <c:pt idx="1742">
                  <c:v>7587.6716666666689</c:v>
                </c:pt>
                <c:pt idx="1743">
                  <c:v>7668.1928645833395</c:v>
                </c:pt>
                <c:pt idx="1744">
                  <c:v>7737.1602604166692</c:v>
                </c:pt>
                <c:pt idx="1745">
                  <c:v>7718.804114583334</c:v>
                </c:pt>
                <c:pt idx="1746">
                  <c:v>7796.8869270833384</c:v>
                </c:pt>
                <c:pt idx="1747">
                  <c:v>7725.5394531250058</c:v>
                </c:pt>
                <c:pt idx="1748">
                  <c:v>7656.7258072916666</c:v>
                </c:pt>
                <c:pt idx="1749">
                  <c:v>7564.1403776041661</c:v>
                </c:pt>
                <c:pt idx="1750">
                  <c:v>7515.5720703125007</c:v>
                </c:pt>
                <c:pt idx="1751">
                  <c:v>7514.900559895832</c:v>
                </c:pt>
                <c:pt idx="1752">
                  <c:v>7600.5677083333321</c:v>
                </c:pt>
                <c:pt idx="1753">
                  <c:v>7602.928593749999</c:v>
                </c:pt>
                <c:pt idx="1754">
                  <c:v>7552.9516406250004</c:v>
                </c:pt>
                <c:pt idx="1755">
                  <c:v>7658.0962109374996</c:v>
                </c:pt>
                <c:pt idx="1756">
                  <c:v>7658.4133333333302</c:v>
                </c:pt>
                <c:pt idx="1757">
                  <c:v>7610.3476953125028</c:v>
                </c:pt>
                <c:pt idx="1758">
                  <c:v>7541.1435937499991</c:v>
                </c:pt>
                <c:pt idx="1759">
                  <c:v>7484.2211328125013</c:v>
                </c:pt>
                <c:pt idx="1760">
                  <c:v>7445.4809765624996</c:v>
                </c:pt>
                <c:pt idx="1761">
                  <c:v>7459.2439322916616</c:v>
                </c:pt>
                <c:pt idx="1762">
                  <c:v>7470.2229557291685</c:v>
                </c:pt>
                <c:pt idx="1763">
                  <c:v>7413.9501432291654</c:v>
                </c:pt>
                <c:pt idx="1764">
                  <c:v>7591.6798046874974</c:v>
                </c:pt>
                <c:pt idx="1765">
                  <c:v>7600.765859375002</c:v>
                </c:pt>
                <c:pt idx="1766">
                  <c:v>7575.6139062499969</c:v>
                </c:pt>
                <c:pt idx="1767">
                  <c:v>7522.0227864583285</c:v>
                </c:pt>
                <c:pt idx="1768">
                  <c:v>7509.0961848958323</c:v>
                </c:pt>
                <c:pt idx="1769">
                  <c:v>7406.291015625</c:v>
                </c:pt>
                <c:pt idx="1770">
                  <c:v>7371.3993098958308</c:v>
                </c:pt>
                <c:pt idx="1771">
                  <c:v>7412.7916406250006</c:v>
                </c:pt>
                <c:pt idx="1772">
                  <c:v>7465.4620572916683</c:v>
                </c:pt>
                <c:pt idx="1773">
                  <c:v>7514.7340885416634</c:v>
                </c:pt>
                <c:pt idx="1774">
                  <c:v>7518.0823437499967</c:v>
                </c:pt>
                <c:pt idx="1775">
                  <c:v>7512.9988802083353</c:v>
                </c:pt>
                <c:pt idx="1776">
                  <c:v>7518.191692708333</c:v>
                </c:pt>
                <c:pt idx="1777">
                  <c:v>7485.5188932291676</c:v>
                </c:pt>
                <c:pt idx="1778">
                  <c:v>7451.8448828124965</c:v>
                </c:pt>
                <c:pt idx="1779">
                  <c:v>7367.2164713541679</c:v>
                </c:pt>
                <c:pt idx="1780">
                  <c:v>7417.8530078125004</c:v>
                </c:pt>
                <c:pt idx="1781">
                  <c:v>7562.701575520834</c:v>
                </c:pt>
                <c:pt idx="1782">
                  <c:v>7502.7419010416634</c:v>
                </c:pt>
                <c:pt idx="1783">
                  <c:v>7500.7327734374994</c:v>
                </c:pt>
                <c:pt idx="1784">
                  <c:v>7610.4485546875003</c:v>
                </c:pt>
                <c:pt idx="1785">
                  <c:v>7573.7552994791658</c:v>
                </c:pt>
                <c:pt idx="1786">
                  <c:v>7576.055143229165</c:v>
                </c:pt>
                <c:pt idx="1787">
                  <c:v>7558.4961718750019</c:v>
                </c:pt>
                <c:pt idx="1788">
                  <c:v>7537.5850651041656</c:v>
                </c:pt>
                <c:pt idx="1789">
                  <c:v>7625.5371484375028</c:v>
                </c:pt>
                <c:pt idx="1790">
                  <c:v>7696.397057291666</c:v>
                </c:pt>
                <c:pt idx="1791">
                  <c:v>7689.7961197916666</c:v>
                </c:pt>
                <c:pt idx="1792">
                  <c:v>7754.6478385416631</c:v>
                </c:pt>
                <c:pt idx="1793">
                  <c:v>7757.0420052083355</c:v>
                </c:pt>
                <c:pt idx="1794">
                  <c:v>7716.2344531249983</c:v>
                </c:pt>
                <c:pt idx="1795">
                  <c:v>7738.5309244791679</c:v>
                </c:pt>
                <c:pt idx="1796">
                  <c:v>7792.3174088541637</c:v>
                </c:pt>
                <c:pt idx="1797">
                  <c:v>7827.495976562499</c:v>
                </c:pt>
                <c:pt idx="1798">
                  <c:v>7854.3390104166647</c:v>
                </c:pt>
                <c:pt idx="1799">
                  <c:v>7733.1684114583331</c:v>
                </c:pt>
                <c:pt idx="1800">
                  <c:v>7791.5476562499971</c:v>
                </c:pt>
                <c:pt idx="1801">
                  <c:v>7857.3944531250017</c:v>
                </c:pt>
                <c:pt idx="1802">
                  <c:v>7936.1959635416642</c:v>
                </c:pt>
                <c:pt idx="1803">
                  <c:v>8005.5040624999965</c:v>
                </c:pt>
                <c:pt idx="1804">
                  <c:v>7998.969088541664</c:v>
                </c:pt>
                <c:pt idx="1805">
                  <c:v>8117.3459895833366</c:v>
                </c:pt>
                <c:pt idx="1806">
                  <c:v>8224.5263541666645</c:v>
                </c:pt>
                <c:pt idx="1807">
                  <c:v>8203.3469010416666</c:v>
                </c:pt>
                <c:pt idx="1808">
                  <c:v>8127.2382291666654</c:v>
                </c:pt>
                <c:pt idx="1809">
                  <c:v>8065.3641666666663</c:v>
                </c:pt>
                <c:pt idx="1810">
                  <c:v>8124.8201562500035</c:v>
                </c:pt>
                <c:pt idx="1811">
                  <c:v>8115.7150000000038</c:v>
                </c:pt>
                <c:pt idx="1812">
                  <c:v>8159.856041666666</c:v>
                </c:pt>
                <c:pt idx="1813">
                  <c:v>8131.9597395833334</c:v>
                </c:pt>
                <c:pt idx="1814">
                  <c:v>8140.8893229166642</c:v>
                </c:pt>
                <c:pt idx="1815">
                  <c:v>8232.120520833334</c:v>
                </c:pt>
                <c:pt idx="1816">
                  <c:v>8180.2329166666677</c:v>
                </c:pt>
                <c:pt idx="1817">
                  <c:v>8040.6797916666692</c:v>
                </c:pt>
                <c:pt idx="1818">
                  <c:v>8037.6068229166704</c:v>
                </c:pt>
                <c:pt idx="1819">
                  <c:v>8156.8495833333363</c:v>
                </c:pt>
                <c:pt idx="1820">
                  <c:v>8122.1390885416695</c:v>
                </c:pt>
                <c:pt idx="1821">
                  <c:v>8061.9489062499997</c:v>
                </c:pt>
                <c:pt idx="1822">
                  <c:v>8039.3445312500044</c:v>
                </c:pt>
                <c:pt idx="1823">
                  <c:v>8049.4163802083276</c:v>
                </c:pt>
                <c:pt idx="1824">
                  <c:v>8099.1061718749988</c:v>
                </c:pt>
                <c:pt idx="1825">
                  <c:v>8009.2468749999971</c:v>
                </c:pt>
                <c:pt idx="1826">
                  <c:v>7892.3980208333378</c:v>
                </c:pt>
                <c:pt idx="1827">
                  <c:v>7868.7566927083317</c:v>
                </c:pt>
                <c:pt idx="1828">
                  <c:v>7901.0632031249988</c:v>
                </c:pt>
                <c:pt idx="1829">
                  <c:v>7803.6636458333305</c:v>
                </c:pt>
                <c:pt idx="1830">
                  <c:v>7797.3837760416718</c:v>
                </c:pt>
                <c:pt idx="1831">
                  <c:v>7785.410729166666</c:v>
                </c:pt>
                <c:pt idx="1832">
                  <c:v>7844.7885937499959</c:v>
                </c:pt>
                <c:pt idx="1833">
                  <c:v>7728.3628645833305</c:v>
                </c:pt>
                <c:pt idx="1834">
                  <c:v>7654.360989583336</c:v>
                </c:pt>
                <c:pt idx="1835">
                  <c:v>7631.1618229166706</c:v>
                </c:pt>
                <c:pt idx="1836">
                  <c:v>7604.6198958333334</c:v>
                </c:pt>
                <c:pt idx="1837">
                  <c:v>7538.5852604166648</c:v>
                </c:pt>
                <c:pt idx="1838">
                  <c:v>7418.9078124999942</c:v>
                </c:pt>
                <c:pt idx="1839">
                  <c:v>7358.1451562499933</c:v>
                </c:pt>
                <c:pt idx="1840">
                  <c:v>7418.8511197916669</c:v>
                </c:pt>
                <c:pt idx="1841">
                  <c:v>7385.26171875</c:v>
                </c:pt>
                <c:pt idx="1842">
                  <c:v>7310.2179427083393</c:v>
                </c:pt>
                <c:pt idx="1843">
                  <c:v>7267.4505468749994</c:v>
                </c:pt>
                <c:pt idx="1844">
                  <c:v>7305.8797656250026</c:v>
                </c:pt>
                <c:pt idx="1845">
                  <c:v>7225.2263541666616</c:v>
                </c:pt>
                <c:pt idx="1846">
                  <c:v>7169.5359114583334</c:v>
                </c:pt>
                <c:pt idx="1847">
                  <c:v>7135.9195312500015</c:v>
                </c:pt>
                <c:pt idx="1848">
                  <c:v>7068.8830729166657</c:v>
                </c:pt>
                <c:pt idx="1849">
                  <c:v>6884.2460416666654</c:v>
                </c:pt>
                <c:pt idx="1850">
                  <c:v>6809.1718489583291</c:v>
                </c:pt>
                <c:pt idx="1851">
                  <c:v>6836.2807812500032</c:v>
                </c:pt>
                <c:pt idx="1852">
                  <c:v>6906.737708333334</c:v>
                </c:pt>
                <c:pt idx="1853">
                  <c:v>6840.4071354166663</c:v>
                </c:pt>
                <c:pt idx="1854">
                  <c:v>6762.7900781249991</c:v>
                </c:pt>
                <c:pt idx="1855">
                  <c:v>6757.8946354166619</c:v>
                </c:pt>
                <c:pt idx="1856">
                  <c:v>6799.6924479166628</c:v>
                </c:pt>
                <c:pt idx="1857">
                  <c:v>6703.7137239583317</c:v>
                </c:pt>
                <c:pt idx="1858">
                  <c:v>6492.2258593749939</c:v>
                </c:pt>
                <c:pt idx="1859">
                  <c:v>6343.4426302083375</c:v>
                </c:pt>
                <c:pt idx="1860">
                  <c:v>6282.9891927083299</c:v>
                </c:pt>
                <c:pt idx="1861">
                  <c:v>6236.1290104166619</c:v>
                </c:pt>
                <c:pt idx="1862">
                  <c:v>6308.9501562500009</c:v>
                </c:pt>
                <c:pt idx="1863">
                  <c:v>6283.9411197916706</c:v>
                </c:pt>
                <c:pt idx="1864">
                  <c:v>6298.3369270833355</c:v>
                </c:pt>
                <c:pt idx="1865">
                  <c:v>6308.3175781249956</c:v>
                </c:pt>
                <c:pt idx="1866">
                  <c:v>6198.8583333333299</c:v>
                </c:pt>
                <c:pt idx="1867">
                  <c:v>6101.8955208333355</c:v>
                </c:pt>
                <c:pt idx="1868">
                  <c:v>6157.4375</c:v>
                </c:pt>
                <c:pt idx="1869">
                  <c:v>6121.8930989583314</c:v>
                </c:pt>
                <c:pt idx="1870">
                  <c:v>6065.7139062499991</c:v>
                </c:pt>
                <c:pt idx="1871">
                  <c:v>6090.2938281250026</c:v>
                </c:pt>
                <c:pt idx="1872">
                  <c:v>6149.5752604166701</c:v>
                </c:pt>
                <c:pt idx="1873">
                  <c:v>6103.1954166666619</c:v>
                </c:pt>
                <c:pt idx="1874">
                  <c:v>6102.877760416668</c:v>
                </c:pt>
                <c:pt idx="1875">
                  <c:v>6139.572838541666</c:v>
                </c:pt>
                <c:pt idx="1876">
                  <c:v>6097.0980208333349</c:v>
                </c:pt>
                <c:pt idx="1877">
                  <c:v>6151.5469270833346</c:v>
                </c:pt>
                <c:pt idx="1878">
                  <c:v>6136.0410937499983</c:v>
                </c:pt>
                <c:pt idx="1879">
                  <c:v>6124.4520312500026</c:v>
                </c:pt>
                <c:pt idx="1880">
                  <c:v>6122.2770312499997</c:v>
                </c:pt>
                <c:pt idx="1881">
                  <c:v>6107.1216406250023</c:v>
                </c:pt>
                <c:pt idx="1882">
                  <c:v>6203.7422656250055</c:v>
                </c:pt>
                <c:pt idx="1883">
                  <c:v>6213.7078906249953</c:v>
                </c:pt>
                <c:pt idx="1884">
                  <c:v>6110.2298697916631</c:v>
                </c:pt>
                <c:pt idx="1885">
                  <c:v>6034.7378385416669</c:v>
                </c:pt>
                <c:pt idx="1886">
                  <c:v>6243.5116666666654</c:v>
                </c:pt>
                <c:pt idx="1887">
                  <c:v>6253.1182291666701</c:v>
                </c:pt>
                <c:pt idx="1888">
                  <c:v>6210.4506770833323</c:v>
                </c:pt>
                <c:pt idx="1889">
                  <c:v>6130.996666666666</c:v>
                </c:pt>
                <c:pt idx="1890">
                  <c:v>6247.37109375</c:v>
                </c:pt>
                <c:pt idx="1891">
                  <c:v>6276.0530468750003</c:v>
                </c:pt>
                <c:pt idx="1892">
                  <c:v>6170.6974218749965</c:v>
                </c:pt>
                <c:pt idx="1893">
                  <c:v>6100.5365104166631</c:v>
                </c:pt>
                <c:pt idx="1894">
                  <c:v>6110.5454687500023</c:v>
                </c:pt>
                <c:pt idx="1895">
                  <c:v>6229.0001041666619</c:v>
                </c:pt>
                <c:pt idx="1896">
                  <c:v>6213.8918229166666</c:v>
                </c:pt>
                <c:pt idx="1897">
                  <c:v>6137.1485156249983</c:v>
                </c:pt>
                <c:pt idx="1898">
                  <c:v>6091.0188541666648</c:v>
                </c:pt>
                <c:pt idx="1899">
                  <c:v>6039.3268489583352</c:v>
                </c:pt>
                <c:pt idx="1900">
                  <c:v>5943.0164843749953</c:v>
                </c:pt>
                <c:pt idx="1901">
                  <c:v>5949.6003645833334</c:v>
                </c:pt>
                <c:pt idx="1902">
                  <c:v>5953.2778906250023</c:v>
                </c:pt>
                <c:pt idx="1903">
                  <c:v>5913.857656250002</c:v>
                </c:pt>
                <c:pt idx="1904">
                  <c:v>5874.6973177083346</c:v>
                </c:pt>
                <c:pt idx="1905">
                  <c:v>5921.1782291666677</c:v>
                </c:pt>
                <c:pt idx="1906">
                  <c:v>5804.8195052083393</c:v>
                </c:pt>
                <c:pt idx="1907">
                  <c:v>5743.1582291666709</c:v>
                </c:pt>
                <c:pt idx="1908">
                  <c:v>5681.6128385416669</c:v>
                </c:pt>
                <c:pt idx="1909">
                  <c:v>5495.7966927083398</c:v>
                </c:pt>
                <c:pt idx="1910">
                  <c:v>5304.4019531250015</c:v>
                </c:pt>
                <c:pt idx="1911">
                  <c:v>5248.2659114583366</c:v>
                </c:pt>
                <c:pt idx="1912">
                  <c:v>5205.214609374998</c:v>
                </c:pt>
                <c:pt idx="1913">
                  <c:v>5199.6971354166672</c:v>
                </c:pt>
                <c:pt idx="1914">
                  <c:v>5117.8659635416698</c:v>
                </c:pt>
                <c:pt idx="1915">
                  <c:v>5064.4957031250015</c:v>
                </c:pt>
                <c:pt idx="1916">
                  <c:v>4903.6228906250035</c:v>
                </c:pt>
                <c:pt idx="1917">
                  <c:v>4770.7305729166619</c:v>
                </c:pt>
                <c:pt idx="1918">
                  <c:v>4570.4351041666669</c:v>
                </c:pt>
                <c:pt idx="1919">
                  <c:v>4360.1552343750009</c:v>
                </c:pt>
                <c:pt idx="1920">
                  <c:v>4252.8179947916651</c:v>
                </c:pt>
                <c:pt idx="1921">
                  <c:v>4249.9794791666645</c:v>
                </c:pt>
                <c:pt idx="1922">
                  <c:v>4248.6247916666616</c:v>
                </c:pt>
                <c:pt idx="1923">
                  <c:v>4121.9123177083384</c:v>
                </c:pt>
                <c:pt idx="1924">
                  <c:v>4019.3429687500029</c:v>
                </c:pt>
                <c:pt idx="1925">
                  <c:v>4049.7319531249959</c:v>
                </c:pt>
                <c:pt idx="1926">
                  <c:v>3952.6006770833337</c:v>
                </c:pt>
                <c:pt idx="1927">
                  <c:v>3702.2680729166677</c:v>
                </c:pt>
                <c:pt idx="1928">
                  <c:v>3513.5107291666718</c:v>
                </c:pt>
                <c:pt idx="1929">
                  <c:v>3511.1735677083343</c:v>
                </c:pt>
                <c:pt idx="1930">
                  <c:v>3450.1062499999971</c:v>
                </c:pt>
                <c:pt idx="1931">
                  <c:v>3290.8615885416657</c:v>
                </c:pt>
                <c:pt idx="1932">
                  <c:v>3171.9005989583311</c:v>
                </c:pt>
                <c:pt idx="1933">
                  <c:v>3130.9295572916672</c:v>
                </c:pt>
                <c:pt idx="1934">
                  <c:v>3137.4705989583308</c:v>
                </c:pt>
                <c:pt idx="1935">
                  <c:v>3030.9508854166634</c:v>
                </c:pt>
                <c:pt idx="1936">
                  <c:v>2842.0807552083352</c:v>
                </c:pt>
                <c:pt idx="1937">
                  <c:v>2749.206223958332</c:v>
                </c:pt>
                <c:pt idx="1938">
                  <c:v>2773.5807552083352</c:v>
                </c:pt>
                <c:pt idx="1939">
                  <c:v>2767.1147135416686</c:v>
                </c:pt>
                <c:pt idx="1940">
                  <c:v>2712.1745052083352</c:v>
                </c:pt>
                <c:pt idx="1941">
                  <c:v>2589.4404947916701</c:v>
                </c:pt>
                <c:pt idx="1942">
                  <c:v>2597.506432291666</c:v>
                </c:pt>
                <c:pt idx="1943">
                  <c:v>2565.2590624999939</c:v>
                </c:pt>
                <c:pt idx="1944">
                  <c:v>2439.9475260416657</c:v>
                </c:pt>
                <c:pt idx="1945">
                  <c:v>2359.0160416666622</c:v>
                </c:pt>
                <c:pt idx="1946">
                  <c:v>2453.5470052083328</c:v>
                </c:pt>
                <c:pt idx="1947">
                  <c:v>2478.9221354166657</c:v>
                </c:pt>
                <c:pt idx="1948">
                  <c:v>2529.1162239583355</c:v>
                </c:pt>
                <c:pt idx="1949">
                  <c:v>2649.7391927083372</c:v>
                </c:pt>
                <c:pt idx="1950">
                  <c:v>2561.4808333333349</c:v>
                </c:pt>
                <c:pt idx="1951">
                  <c:v>2418.5072916666613</c:v>
                </c:pt>
                <c:pt idx="1952">
                  <c:v>2365.485520833332</c:v>
                </c:pt>
                <c:pt idx="1953">
                  <c:v>2483.2484114583349</c:v>
                </c:pt>
                <c:pt idx="1954">
                  <c:v>2534.6089062500032</c:v>
                </c:pt>
                <c:pt idx="1955">
                  <c:v>2618.2631770833323</c:v>
                </c:pt>
                <c:pt idx="1956">
                  <c:v>2636.7810937499962</c:v>
                </c:pt>
                <c:pt idx="1957">
                  <c:v>2643.602135416666</c:v>
                </c:pt>
                <c:pt idx="1958">
                  <c:v>2738.5275260416674</c:v>
                </c:pt>
                <c:pt idx="1959">
                  <c:v>2877.0023697916695</c:v>
                </c:pt>
                <c:pt idx="1960">
                  <c:v>2971.4564322916631</c:v>
                </c:pt>
                <c:pt idx="1961">
                  <c:v>3057.0285416666666</c:v>
                </c:pt>
                <c:pt idx="1962">
                  <c:v>3074.2727083333302</c:v>
                </c:pt>
                <c:pt idx="1963">
                  <c:v>3157.5480729166666</c:v>
                </c:pt>
                <c:pt idx="1964">
                  <c:v>3218.4707291666709</c:v>
                </c:pt>
                <c:pt idx="1965">
                  <c:v>3288.4409635416669</c:v>
                </c:pt>
                <c:pt idx="1966">
                  <c:v>3330.9389843749959</c:v>
                </c:pt>
                <c:pt idx="1967">
                  <c:v>3323.5029687499991</c:v>
                </c:pt>
                <c:pt idx="1968">
                  <c:v>3356.1662760416657</c:v>
                </c:pt>
                <c:pt idx="1969">
                  <c:v>3451.486328125</c:v>
                </c:pt>
                <c:pt idx="1970">
                  <c:v>3487.7982031249994</c:v>
                </c:pt>
                <c:pt idx="1971">
                  <c:v>3584.7653385416634</c:v>
                </c:pt>
                <c:pt idx="1972">
                  <c:v>3694.243020833339</c:v>
                </c:pt>
                <c:pt idx="1973">
                  <c:v>3743.287682291666</c:v>
                </c:pt>
                <c:pt idx="1974">
                  <c:v>3891.1271093750038</c:v>
                </c:pt>
                <c:pt idx="1975">
                  <c:v>3891.0094531249997</c:v>
                </c:pt>
                <c:pt idx="1976">
                  <c:v>3882.2416145833267</c:v>
                </c:pt>
                <c:pt idx="1977">
                  <c:v>3937.9665364583343</c:v>
                </c:pt>
                <c:pt idx="1978">
                  <c:v>4039.6409895833349</c:v>
                </c:pt>
                <c:pt idx="1979">
                  <c:v>4085.1206249999959</c:v>
                </c:pt>
                <c:pt idx="1980">
                  <c:v>4136.7363020833363</c:v>
                </c:pt>
                <c:pt idx="1981">
                  <c:v>4185.5299739583352</c:v>
                </c:pt>
                <c:pt idx="1982">
                  <c:v>4356.6696354166634</c:v>
                </c:pt>
                <c:pt idx="1983">
                  <c:v>4444.4659374999974</c:v>
                </c:pt>
                <c:pt idx="1984">
                  <c:v>4432.2095052083387</c:v>
                </c:pt>
                <c:pt idx="1985">
                  <c:v>4437.1564062499965</c:v>
                </c:pt>
                <c:pt idx="1986">
                  <c:v>4508.6895052083346</c:v>
                </c:pt>
                <c:pt idx="1987">
                  <c:v>4604.919687499998</c:v>
                </c:pt>
                <c:pt idx="1988">
                  <c:v>4632.8645572916648</c:v>
                </c:pt>
                <c:pt idx="1989">
                  <c:v>4633.0751562500009</c:v>
                </c:pt>
                <c:pt idx="1990">
                  <c:v>4762.9963541666657</c:v>
                </c:pt>
                <c:pt idx="1991">
                  <c:v>4925.4829427083314</c:v>
                </c:pt>
                <c:pt idx="1992">
                  <c:v>4884.4564062499994</c:v>
                </c:pt>
                <c:pt idx="1993">
                  <c:v>4826.6855989583346</c:v>
                </c:pt>
                <c:pt idx="1994">
                  <c:v>4846.8223437499983</c:v>
                </c:pt>
                <c:pt idx="1995">
                  <c:v>4823.6551562499953</c:v>
                </c:pt>
                <c:pt idx="1996">
                  <c:v>4878.7098437500026</c:v>
                </c:pt>
                <c:pt idx="1997">
                  <c:v>4918.537343750002</c:v>
                </c:pt>
                <c:pt idx="1998">
                  <c:v>5057.0597135416683</c:v>
                </c:pt>
                <c:pt idx="1999">
                  <c:v>5043.2984635416651</c:v>
                </c:pt>
                <c:pt idx="2000">
                  <c:v>5001.6479687500032</c:v>
                </c:pt>
                <c:pt idx="2001">
                  <c:v>5016.8950781250023</c:v>
                </c:pt>
                <c:pt idx="2002">
                  <c:v>4966.159583333334</c:v>
                </c:pt>
                <c:pt idx="2003">
                  <c:v>5022.8562239583334</c:v>
                </c:pt>
                <c:pt idx="2004">
                  <c:v>5026.681875000002</c:v>
                </c:pt>
                <c:pt idx="2005">
                  <c:v>5047.7881510416628</c:v>
                </c:pt>
                <c:pt idx="2006">
                  <c:v>5061.3846614583381</c:v>
                </c:pt>
                <c:pt idx="2007">
                  <c:v>5038.9846875000003</c:v>
                </c:pt>
                <c:pt idx="2008">
                  <c:v>5096.1683593749985</c:v>
                </c:pt>
                <c:pt idx="2009">
                  <c:v>5208.4302864583296</c:v>
                </c:pt>
                <c:pt idx="2010">
                  <c:v>5127.7227604166692</c:v>
                </c:pt>
                <c:pt idx="2011">
                  <c:v>5110.8592968750017</c:v>
                </c:pt>
                <c:pt idx="2012">
                  <c:v>5162.0398958333317</c:v>
                </c:pt>
                <c:pt idx="2013">
                  <c:v>5212.8219791666706</c:v>
                </c:pt>
                <c:pt idx="2014">
                  <c:v>5164.4760677083323</c:v>
                </c:pt>
                <c:pt idx="2015">
                  <c:v>5165.1858072916657</c:v>
                </c:pt>
              </c:numCache>
            </c:numRef>
          </c:val>
        </c:ser>
        <c:ser>
          <c:idx val="4"/>
          <c:order val="4"/>
          <c:tx>
            <c:strRef>
              <c:f>[Hurricane_Harvey_Load_Analysis.xlsx]Sheet3!$O$4</c:f>
              <c:strCache>
                <c:ptCount val="1"/>
                <c:pt idx="0">
                  <c:v>Delta: Previous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[Hurricane_Harvey_Load_Analysis.xlsx]Sheet3!$J$6:$J$2021</c:f>
              <c:numCache>
                <c:formatCode>h:mm\ AM/PM</c:formatCode>
                <c:ptCount val="2016"/>
                <c:pt idx="0">
                  <c:v>0</c:v>
                </c:pt>
                <c:pt idx="1">
                  <c:v>3.472222222222222E-3</c:v>
                </c:pt>
                <c:pt idx="2">
                  <c:v>6.9444444444444441E-3</c:v>
                </c:pt>
                <c:pt idx="3">
                  <c:v>1.0416666666666666E-2</c:v>
                </c:pt>
                <c:pt idx="4">
                  <c:v>1.3888888888888888E-2</c:v>
                </c:pt>
                <c:pt idx="5">
                  <c:v>1.7361111111111112E-2</c:v>
                </c:pt>
                <c:pt idx="6">
                  <c:v>2.0833333333333332E-2</c:v>
                </c:pt>
                <c:pt idx="7">
                  <c:v>2.4305555555555556E-2</c:v>
                </c:pt>
                <c:pt idx="8">
                  <c:v>2.7777777777777776E-2</c:v>
                </c:pt>
                <c:pt idx="9">
                  <c:v>3.125E-2</c:v>
                </c:pt>
                <c:pt idx="10">
                  <c:v>3.4722222222222224E-2</c:v>
                </c:pt>
                <c:pt idx="11">
                  <c:v>3.8194444444444441E-2</c:v>
                </c:pt>
                <c:pt idx="12">
                  <c:v>4.1666666666666664E-2</c:v>
                </c:pt>
                <c:pt idx="13">
                  <c:v>4.5138888888888888E-2</c:v>
                </c:pt>
                <c:pt idx="14">
                  <c:v>4.8611111111111112E-2</c:v>
                </c:pt>
                <c:pt idx="15">
                  <c:v>5.2083333333333336E-2</c:v>
                </c:pt>
                <c:pt idx="16">
                  <c:v>5.5555555555555552E-2</c:v>
                </c:pt>
                <c:pt idx="17">
                  <c:v>5.9027777777777783E-2</c:v>
                </c:pt>
                <c:pt idx="18">
                  <c:v>6.25E-2</c:v>
                </c:pt>
                <c:pt idx="19">
                  <c:v>6.5972222222222224E-2</c:v>
                </c:pt>
                <c:pt idx="20">
                  <c:v>6.9444444444444434E-2</c:v>
                </c:pt>
                <c:pt idx="21">
                  <c:v>7.2916666666666671E-2</c:v>
                </c:pt>
                <c:pt idx="22">
                  <c:v>7.6388888888888895E-2</c:v>
                </c:pt>
                <c:pt idx="23">
                  <c:v>7.9861111111111105E-2</c:v>
                </c:pt>
                <c:pt idx="24">
                  <c:v>8.3333333333333329E-2</c:v>
                </c:pt>
                <c:pt idx="25">
                  <c:v>8.6805555555555566E-2</c:v>
                </c:pt>
                <c:pt idx="26">
                  <c:v>9.0277777777777776E-2</c:v>
                </c:pt>
                <c:pt idx="27">
                  <c:v>9.375E-2</c:v>
                </c:pt>
                <c:pt idx="28">
                  <c:v>9.7222222222222224E-2</c:v>
                </c:pt>
                <c:pt idx="29">
                  <c:v>0.10069444444444443</c:v>
                </c:pt>
                <c:pt idx="30">
                  <c:v>0.10416666666666667</c:v>
                </c:pt>
                <c:pt idx="31">
                  <c:v>0.1076388888888889</c:v>
                </c:pt>
                <c:pt idx="32">
                  <c:v>0.1111111111111111</c:v>
                </c:pt>
                <c:pt idx="33">
                  <c:v>0.11458333333333333</c:v>
                </c:pt>
                <c:pt idx="34">
                  <c:v>0.11805555555555557</c:v>
                </c:pt>
                <c:pt idx="35">
                  <c:v>0.12152777777777778</c:v>
                </c:pt>
                <c:pt idx="36">
                  <c:v>0.125</c:v>
                </c:pt>
                <c:pt idx="37">
                  <c:v>0.12847222222222224</c:v>
                </c:pt>
                <c:pt idx="38">
                  <c:v>0.13194444444444445</c:v>
                </c:pt>
                <c:pt idx="39">
                  <c:v>0.13541666666666666</c:v>
                </c:pt>
                <c:pt idx="40">
                  <c:v>0.1388888888888889</c:v>
                </c:pt>
                <c:pt idx="41">
                  <c:v>0.1423611111111111</c:v>
                </c:pt>
                <c:pt idx="42">
                  <c:v>0.14583333333333334</c:v>
                </c:pt>
                <c:pt idx="43">
                  <c:v>0.14930555555555555</c:v>
                </c:pt>
                <c:pt idx="44">
                  <c:v>0.15277777777777776</c:v>
                </c:pt>
                <c:pt idx="45">
                  <c:v>0.15625</c:v>
                </c:pt>
                <c:pt idx="46">
                  <c:v>0.15972222222222224</c:v>
                </c:pt>
                <c:pt idx="47">
                  <c:v>0.16319444444444445</c:v>
                </c:pt>
                <c:pt idx="48">
                  <c:v>0.16666666666666666</c:v>
                </c:pt>
                <c:pt idx="49">
                  <c:v>0.17013888888888887</c:v>
                </c:pt>
                <c:pt idx="50">
                  <c:v>0.17361111111111113</c:v>
                </c:pt>
                <c:pt idx="51">
                  <c:v>0.17708333333333334</c:v>
                </c:pt>
                <c:pt idx="52">
                  <c:v>0.18055555555555555</c:v>
                </c:pt>
                <c:pt idx="53">
                  <c:v>0.18402777777777779</c:v>
                </c:pt>
                <c:pt idx="54">
                  <c:v>0.1875</c:v>
                </c:pt>
                <c:pt idx="55">
                  <c:v>0.19097222222222221</c:v>
                </c:pt>
                <c:pt idx="56">
                  <c:v>0.19444444444444445</c:v>
                </c:pt>
                <c:pt idx="57">
                  <c:v>0.19791666666666666</c:v>
                </c:pt>
                <c:pt idx="58">
                  <c:v>0.20138888888888887</c:v>
                </c:pt>
                <c:pt idx="59">
                  <c:v>0.20486111111111113</c:v>
                </c:pt>
                <c:pt idx="60">
                  <c:v>0.20833333333333334</c:v>
                </c:pt>
                <c:pt idx="61">
                  <c:v>0.21180555555555555</c:v>
                </c:pt>
                <c:pt idx="62">
                  <c:v>0.21527777777777779</c:v>
                </c:pt>
                <c:pt idx="63">
                  <c:v>0.21875</c:v>
                </c:pt>
                <c:pt idx="64">
                  <c:v>0.22222222222222221</c:v>
                </c:pt>
                <c:pt idx="65">
                  <c:v>0.22569444444444445</c:v>
                </c:pt>
                <c:pt idx="66">
                  <c:v>0.22916666666666666</c:v>
                </c:pt>
                <c:pt idx="67">
                  <c:v>0.23263888888888887</c:v>
                </c:pt>
                <c:pt idx="68">
                  <c:v>0.23611111111111113</c:v>
                </c:pt>
                <c:pt idx="69">
                  <c:v>0.23958333333333334</c:v>
                </c:pt>
                <c:pt idx="70">
                  <c:v>0.24305555555555555</c:v>
                </c:pt>
                <c:pt idx="71">
                  <c:v>0.24652777777777779</c:v>
                </c:pt>
                <c:pt idx="72">
                  <c:v>0.25</c:v>
                </c:pt>
                <c:pt idx="73">
                  <c:v>0.25347222222222221</c:v>
                </c:pt>
                <c:pt idx="74">
                  <c:v>0.25694444444444448</c:v>
                </c:pt>
                <c:pt idx="75">
                  <c:v>0.26041666666666669</c:v>
                </c:pt>
                <c:pt idx="76">
                  <c:v>0.2638888888888889</c:v>
                </c:pt>
                <c:pt idx="77">
                  <c:v>0.2673611111111111</c:v>
                </c:pt>
                <c:pt idx="78">
                  <c:v>0.27083333333333331</c:v>
                </c:pt>
                <c:pt idx="79">
                  <c:v>0.27430555555555552</c:v>
                </c:pt>
                <c:pt idx="80">
                  <c:v>0.27777777777777779</c:v>
                </c:pt>
                <c:pt idx="81">
                  <c:v>0.28125</c:v>
                </c:pt>
                <c:pt idx="82">
                  <c:v>0.28472222222222221</c:v>
                </c:pt>
                <c:pt idx="83">
                  <c:v>0.28819444444444448</c:v>
                </c:pt>
                <c:pt idx="84">
                  <c:v>0.29166666666666669</c:v>
                </c:pt>
                <c:pt idx="85">
                  <c:v>0.2951388888888889</c:v>
                </c:pt>
                <c:pt idx="86">
                  <c:v>0.2986111111111111</c:v>
                </c:pt>
                <c:pt idx="87">
                  <c:v>0.30208333333333331</c:v>
                </c:pt>
                <c:pt idx="88">
                  <c:v>0.30555555555555552</c:v>
                </c:pt>
                <c:pt idx="89">
                  <c:v>0.30902777777777779</c:v>
                </c:pt>
                <c:pt idx="90">
                  <c:v>0.3125</c:v>
                </c:pt>
                <c:pt idx="91">
                  <c:v>0.31597222222222221</c:v>
                </c:pt>
                <c:pt idx="92">
                  <c:v>0.31944444444444448</c:v>
                </c:pt>
                <c:pt idx="93">
                  <c:v>0.32291666666666669</c:v>
                </c:pt>
                <c:pt idx="94">
                  <c:v>0.3263888888888889</c:v>
                </c:pt>
                <c:pt idx="95">
                  <c:v>0.3298611111111111</c:v>
                </c:pt>
                <c:pt idx="96">
                  <c:v>0.33333333333333331</c:v>
                </c:pt>
                <c:pt idx="97">
                  <c:v>0.33680555555555558</c:v>
                </c:pt>
                <c:pt idx="98">
                  <c:v>0.34027777777777773</c:v>
                </c:pt>
                <c:pt idx="99">
                  <c:v>0.34375</c:v>
                </c:pt>
                <c:pt idx="100">
                  <c:v>0.34722222222222227</c:v>
                </c:pt>
                <c:pt idx="101">
                  <c:v>0.35069444444444442</c:v>
                </c:pt>
                <c:pt idx="102">
                  <c:v>0.35416666666666669</c:v>
                </c:pt>
                <c:pt idx="103">
                  <c:v>0.3576388888888889</c:v>
                </c:pt>
                <c:pt idx="104">
                  <c:v>0.3611111111111111</c:v>
                </c:pt>
                <c:pt idx="105">
                  <c:v>0.36458333333333331</c:v>
                </c:pt>
                <c:pt idx="106">
                  <c:v>0.36805555555555558</c:v>
                </c:pt>
                <c:pt idx="107">
                  <c:v>0.37152777777777773</c:v>
                </c:pt>
                <c:pt idx="108">
                  <c:v>0.375</c:v>
                </c:pt>
                <c:pt idx="109">
                  <c:v>0.37847222222222227</c:v>
                </c:pt>
                <c:pt idx="110">
                  <c:v>0.38194444444444442</c:v>
                </c:pt>
                <c:pt idx="111">
                  <c:v>0.38541666666666669</c:v>
                </c:pt>
                <c:pt idx="112">
                  <c:v>0.3888888888888889</c:v>
                </c:pt>
                <c:pt idx="113">
                  <c:v>0.3923611111111111</c:v>
                </c:pt>
                <c:pt idx="114">
                  <c:v>0.39583333333333331</c:v>
                </c:pt>
                <c:pt idx="115">
                  <c:v>0.39930555555555558</c:v>
                </c:pt>
                <c:pt idx="116">
                  <c:v>0.40277777777777773</c:v>
                </c:pt>
                <c:pt idx="117">
                  <c:v>0.40625</c:v>
                </c:pt>
                <c:pt idx="118">
                  <c:v>0.40972222222222227</c:v>
                </c:pt>
                <c:pt idx="119">
                  <c:v>0.41319444444444442</c:v>
                </c:pt>
                <c:pt idx="120">
                  <c:v>0.41666666666666669</c:v>
                </c:pt>
                <c:pt idx="121">
                  <c:v>0.4201388888888889</c:v>
                </c:pt>
                <c:pt idx="122">
                  <c:v>0.4236111111111111</c:v>
                </c:pt>
                <c:pt idx="123">
                  <c:v>0.42708333333333331</c:v>
                </c:pt>
                <c:pt idx="124">
                  <c:v>0.43055555555555558</c:v>
                </c:pt>
                <c:pt idx="125">
                  <c:v>0.43402777777777773</c:v>
                </c:pt>
                <c:pt idx="126">
                  <c:v>0.4375</c:v>
                </c:pt>
                <c:pt idx="127">
                  <c:v>0.44097222222222227</c:v>
                </c:pt>
                <c:pt idx="128">
                  <c:v>0.44444444444444442</c:v>
                </c:pt>
                <c:pt idx="129">
                  <c:v>0.44791666666666669</c:v>
                </c:pt>
                <c:pt idx="130">
                  <c:v>0.4513888888888889</c:v>
                </c:pt>
                <c:pt idx="131">
                  <c:v>0.4548611111111111</c:v>
                </c:pt>
                <c:pt idx="132">
                  <c:v>0.45833333333333331</c:v>
                </c:pt>
                <c:pt idx="133">
                  <c:v>0.46180555555555558</c:v>
                </c:pt>
                <c:pt idx="134">
                  <c:v>0.46527777777777773</c:v>
                </c:pt>
                <c:pt idx="135">
                  <c:v>0.46875</c:v>
                </c:pt>
                <c:pt idx="136">
                  <c:v>0.47222222222222227</c:v>
                </c:pt>
                <c:pt idx="137">
                  <c:v>0.47569444444444442</c:v>
                </c:pt>
                <c:pt idx="138">
                  <c:v>0.47916666666666669</c:v>
                </c:pt>
                <c:pt idx="139">
                  <c:v>0.4826388888888889</c:v>
                </c:pt>
                <c:pt idx="140">
                  <c:v>0.4861111111111111</c:v>
                </c:pt>
                <c:pt idx="141">
                  <c:v>0.48958333333333331</c:v>
                </c:pt>
                <c:pt idx="142">
                  <c:v>0.49305555555555558</c:v>
                </c:pt>
                <c:pt idx="143">
                  <c:v>0.49652777777777773</c:v>
                </c:pt>
                <c:pt idx="144">
                  <c:v>0.5</c:v>
                </c:pt>
                <c:pt idx="145">
                  <c:v>0.50347222222222221</c:v>
                </c:pt>
                <c:pt idx="146">
                  <c:v>0.50694444444444442</c:v>
                </c:pt>
                <c:pt idx="147">
                  <c:v>0.51041666666666663</c:v>
                </c:pt>
                <c:pt idx="148">
                  <c:v>0.51388888888888895</c:v>
                </c:pt>
                <c:pt idx="149">
                  <c:v>0.51736111111111105</c:v>
                </c:pt>
                <c:pt idx="150">
                  <c:v>0.52083333333333337</c:v>
                </c:pt>
                <c:pt idx="151">
                  <c:v>0.52430555555555558</c:v>
                </c:pt>
                <c:pt idx="152">
                  <c:v>0.52777777777777779</c:v>
                </c:pt>
                <c:pt idx="153">
                  <c:v>0.53125</c:v>
                </c:pt>
                <c:pt idx="154">
                  <c:v>0.53472222222222221</c:v>
                </c:pt>
                <c:pt idx="155">
                  <c:v>0.53819444444444442</c:v>
                </c:pt>
                <c:pt idx="156">
                  <c:v>0.54166666666666663</c:v>
                </c:pt>
                <c:pt idx="157">
                  <c:v>0.54513888888888895</c:v>
                </c:pt>
                <c:pt idx="158">
                  <c:v>0.54861111111111105</c:v>
                </c:pt>
                <c:pt idx="159">
                  <c:v>0.55208333333333337</c:v>
                </c:pt>
                <c:pt idx="160">
                  <c:v>0.55555555555555558</c:v>
                </c:pt>
                <c:pt idx="161">
                  <c:v>0.55902777777777779</c:v>
                </c:pt>
                <c:pt idx="162">
                  <c:v>0.5625</c:v>
                </c:pt>
                <c:pt idx="163">
                  <c:v>0.56597222222222221</c:v>
                </c:pt>
                <c:pt idx="164">
                  <c:v>0.56944444444444442</c:v>
                </c:pt>
                <c:pt idx="165">
                  <c:v>0.57291666666666663</c:v>
                </c:pt>
                <c:pt idx="166">
                  <c:v>0.57638888888888895</c:v>
                </c:pt>
                <c:pt idx="167">
                  <c:v>0.57986111111111105</c:v>
                </c:pt>
                <c:pt idx="168">
                  <c:v>0.58333333333333337</c:v>
                </c:pt>
                <c:pt idx="169">
                  <c:v>0.58680555555555558</c:v>
                </c:pt>
                <c:pt idx="170">
                  <c:v>0.59027777777777779</c:v>
                </c:pt>
                <c:pt idx="171">
                  <c:v>0.59375</c:v>
                </c:pt>
                <c:pt idx="172">
                  <c:v>0.59722222222222221</c:v>
                </c:pt>
                <c:pt idx="173">
                  <c:v>0.60069444444444442</c:v>
                </c:pt>
                <c:pt idx="174">
                  <c:v>0.60416666666666663</c:v>
                </c:pt>
                <c:pt idx="175">
                  <c:v>0.60763888888888895</c:v>
                </c:pt>
                <c:pt idx="176">
                  <c:v>0.61111111111111105</c:v>
                </c:pt>
                <c:pt idx="177">
                  <c:v>0.61458333333333337</c:v>
                </c:pt>
                <c:pt idx="178">
                  <c:v>0.61805555555555558</c:v>
                </c:pt>
                <c:pt idx="179">
                  <c:v>0.62152777777777779</c:v>
                </c:pt>
                <c:pt idx="180">
                  <c:v>0.625</c:v>
                </c:pt>
                <c:pt idx="181">
                  <c:v>0.62847222222222221</c:v>
                </c:pt>
                <c:pt idx="182">
                  <c:v>0.63194444444444442</c:v>
                </c:pt>
                <c:pt idx="183">
                  <c:v>0.63541666666666663</c:v>
                </c:pt>
                <c:pt idx="184">
                  <c:v>0.63888888888888895</c:v>
                </c:pt>
                <c:pt idx="185">
                  <c:v>0.64236111111111105</c:v>
                </c:pt>
                <c:pt idx="186">
                  <c:v>0.64583333333333337</c:v>
                </c:pt>
                <c:pt idx="187">
                  <c:v>0.64930555555555558</c:v>
                </c:pt>
                <c:pt idx="188">
                  <c:v>0.65277777777777779</c:v>
                </c:pt>
                <c:pt idx="189">
                  <c:v>0.65625</c:v>
                </c:pt>
                <c:pt idx="190">
                  <c:v>0.65972222222222221</c:v>
                </c:pt>
                <c:pt idx="191">
                  <c:v>0.66319444444444442</c:v>
                </c:pt>
                <c:pt idx="192">
                  <c:v>0.66666666666666663</c:v>
                </c:pt>
                <c:pt idx="193">
                  <c:v>0.67013888888888884</c:v>
                </c:pt>
                <c:pt idx="194">
                  <c:v>0.67361111111111116</c:v>
                </c:pt>
                <c:pt idx="195">
                  <c:v>0.67708333333333337</c:v>
                </c:pt>
                <c:pt idx="196">
                  <c:v>0.68055555555555547</c:v>
                </c:pt>
                <c:pt idx="197">
                  <c:v>0.68402777777777779</c:v>
                </c:pt>
                <c:pt idx="198">
                  <c:v>0.6875</c:v>
                </c:pt>
                <c:pt idx="199">
                  <c:v>0.69097222222222221</c:v>
                </c:pt>
                <c:pt idx="200">
                  <c:v>0.69444444444444453</c:v>
                </c:pt>
                <c:pt idx="201">
                  <c:v>0.69791666666666663</c:v>
                </c:pt>
                <c:pt idx="202">
                  <c:v>0.70138888888888884</c:v>
                </c:pt>
                <c:pt idx="203">
                  <c:v>0.70486111111111116</c:v>
                </c:pt>
                <c:pt idx="204">
                  <c:v>0.70833333333333337</c:v>
                </c:pt>
                <c:pt idx="205">
                  <c:v>0.71180555555555547</c:v>
                </c:pt>
                <c:pt idx="206">
                  <c:v>0.71527777777777779</c:v>
                </c:pt>
                <c:pt idx="207">
                  <c:v>0.71875</c:v>
                </c:pt>
                <c:pt idx="208">
                  <c:v>0.72222222222222221</c:v>
                </c:pt>
                <c:pt idx="209">
                  <c:v>0.72569444444444453</c:v>
                </c:pt>
                <c:pt idx="210">
                  <c:v>0.72916666666666663</c:v>
                </c:pt>
                <c:pt idx="211">
                  <c:v>0.73263888888888884</c:v>
                </c:pt>
                <c:pt idx="212">
                  <c:v>0.73611111111111116</c:v>
                </c:pt>
                <c:pt idx="213">
                  <c:v>0.73958333333333337</c:v>
                </c:pt>
                <c:pt idx="214">
                  <c:v>0.74305555555555547</c:v>
                </c:pt>
                <c:pt idx="215">
                  <c:v>0.74652777777777779</c:v>
                </c:pt>
                <c:pt idx="216">
                  <c:v>0.75</c:v>
                </c:pt>
                <c:pt idx="217">
                  <c:v>0.75347222222222221</c:v>
                </c:pt>
                <c:pt idx="218">
                  <c:v>0.75694444444444453</c:v>
                </c:pt>
                <c:pt idx="219">
                  <c:v>0.76041666666666663</c:v>
                </c:pt>
                <c:pt idx="220">
                  <c:v>0.76388888888888884</c:v>
                </c:pt>
                <c:pt idx="221">
                  <c:v>0.76736111111111116</c:v>
                </c:pt>
                <c:pt idx="222">
                  <c:v>0.77083333333333337</c:v>
                </c:pt>
                <c:pt idx="223">
                  <c:v>0.77430555555555547</c:v>
                </c:pt>
                <c:pt idx="224">
                  <c:v>0.77777777777777779</c:v>
                </c:pt>
                <c:pt idx="225">
                  <c:v>0.78125</c:v>
                </c:pt>
                <c:pt idx="226">
                  <c:v>0.78472222222222221</c:v>
                </c:pt>
                <c:pt idx="227">
                  <c:v>0.78819444444444453</c:v>
                </c:pt>
                <c:pt idx="228">
                  <c:v>0.79166666666666663</c:v>
                </c:pt>
                <c:pt idx="229">
                  <c:v>0.79513888888888884</c:v>
                </c:pt>
                <c:pt idx="230">
                  <c:v>0.79861111111111116</c:v>
                </c:pt>
                <c:pt idx="231">
                  <c:v>0.80208333333333337</c:v>
                </c:pt>
                <c:pt idx="232">
                  <c:v>0.80555555555555547</c:v>
                </c:pt>
                <c:pt idx="233">
                  <c:v>0.80902777777777779</c:v>
                </c:pt>
                <c:pt idx="234">
                  <c:v>0.8125</c:v>
                </c:pt>
                <c:pt idx="235">
                  <c:v>0.81597222222222221</c:v>
                </c:pt>
                <c:pt idx="236">
                  <c:v>0.81944444444444453</c:v>
                </c:pt>
                <c:pt idx="237">
                  <c:v>0.82291666666666663</c:v>
                </c:pt>
                <c:pt idx="238">
                  <c:v>0.82638888888888884</c:v>
                </c:pt>
                <c:pt idx="239">
                  <c:v>0.82986111111111116</c:v>
                </c:pt>
                <c:pt idx="240">
                  <c:v>0.83333333333333337</c:v>
                </c:pt>
                <c:pt idx="241">
                  <c:v>0.83680555555555547</c:v>
                </c:pt>
                <c:pt idx="242">
                  <c:v>0.84027777777777779</c:v>
                </c:pt>
                <c:pt idx="243">
                  <c:v>0.84375</c:v>
                </c:pt>
                <c:pt idx="244">
                  <c:v>0.84722222222222221</c:v>
                </c:pt>
                <c:pt idx="245">
                  <c:v>0.85069444444444453</c:v>
                </c:pt>
                <c:pt idx="246">
                  <c:v>0.85416666666666663</c:v>
                </c:pt>
                <c:pt idx="247">
                  <c:v>0.85763888888888884</c:v>
                </c:pt>
                <c:pt idx="248">
                  <c:v>0.86111111111111116</c:v>
                </c:pt>
                <c:pt idx="249">
                  <c:v>0.86458333333333337</c:v>
                </c:pt>
                <c:pt idx="250">
                  <c:v>0.86805555555555547</c:v>
                </c:pt>
                <c:pt idx="251">
                  <c:v>0.87152777777777779</c:v>
                </c:pt>
                <c:pt idx="252">
                  <c:v>0.875</c:v>
                </c:pt>
                <c:pt idx="253">
                  <c:v>0.87847222222222221</c:v>
                </c:pt>
                <c:pt idx="254">
                  <c:v>0.88194444444444453</c:v>
                </c:pt>
                <c:pt idx="255">
                  <c:v>0.88541666666666663</c:v>
                </c:pt>
                <c:pt idx="256">
                  <c:v>0.88888888888888884</c:v>
                </c:pt>
                <c:pt idx="257">
                  <c:v>0.89236111111111116</c:v>
                </c:pt>
                <c:pt idx="258">
                  <c:v>0.89583333333333337</c:v>
                </c:pt>
                <c:pt idx="259">
                  <c:v>0.89930555555555547</c:v>
                </c:pt>
                <c:pt idx="260">
                  <c:v>0.90277777777777779</c:v>
                </c:pt>
                <c:pt idx="261">
                  <c:v>0.90625</c:v>
                </c:pt>
                <c:pt idx="262">
                  <c:v>0.90972222222222221</c:v>
                </c:pt>
                <c:pt idx="263">
                  <c:v>0.91319444444444453</c:v>
                </c:pt>
                <c:pt idx="264">
                  <c:v>0.91666666666666663</c:v>
                </c:pt>
                <c:pt idx="265">
                  <c:v>0.92013888888888884</c:v>
                </c:pt>
                <c:pt idx="266">
                  <c:v>0.92361111111111116</c:v>
                </c:pt>
                <c:pt idx="267">
                  <c:v>0.92708333333333337</c:v>
                </c:pt>
                <c:pt idx="268">
                  <c:v>0.93055555555555547</c:v>
                </c:pt>
                <c:pt idx="269">
                  <c:v>0.93402777777777779</c:v>
                </c:pt>
                <c:pt idx="270">
                  <c:v>0.9375</c:v>
                </c:pt>
                <c:pt idx="271">
                  <c:v>0.94097222222222221</c:v>
                </c:pt>
                <c:pt idx="272">
                  <c:v>0.94444444444444453</c:v>
                </c:pt>
                <c:pt idx="273">
                  <c:v>0.94791666666666663</c:v>
                </c:pt>
                <c:pt idx="274">
                  <c:v>0.95138888888888884</c:v>
                </c:pt>
                <c:pt idx="275">
                  <c:v>0.95486111111111116</c:v>
                </c:pt>
                <c:pt idx="276">
                  <c:v>0.95833333333333337</c:v>
                </c:pt>
                <c:pt idx="277">
                  <c:v>0.96180555555555547</c:v>
                </c:pt>
                <c:pt idx="278">
                  <c:v>0.96527777777777779</c:v>
                </c:pt>
                <c:pt idx="279">
                  <c:v>0.96875</c:v>
                </c:pt>
                <c:pt idx="280">
                  <c:v>0.97222222222222221</c:v>
                </c:pt>
                <c:pt idx="281">
                  <c:v>0.97569444444444453</c:v>
                </c:pt>
                <c:pt idx="282">
                  <c:v>0.97916666666666663</c:v>
                </c:pt>
                <c:pt idx="283">
                  <c:v>0.98263888888888884</c:v>
                </c:pt>
                <c:pt idx="284">
                  <c:v>0.98611111111111116</c:v>
                </c:pt>
                <c:pt idx="285">
                  <c:v>0.98958333333333337</c:v>
                </c:pt>
                <c:pt idx="286">
                  <c:v>0.99305555555555547</c:v>
                </c:pt>
                <c:pt idx="287">
                  <c:v>0.99652777777777779</c:v>
                </c:pt>
                <c:pt idx="288">
                  <c:v>0</c:v>
                </c:pt>
                <c:pt idx="289">
                  <c:v>3.472222222222222E-3</c:v>
                </c:pt>
                <c:pt idx="290">
                  <c:v>6.9444444444444441E-3</c:v>
                </c:pt>
                <c:pt idx="291">
                  <c:v>1.0416666666666666E-2</c:v>
                </c:pt>
                <c:pt idx="292">
                  <c:v>1.3888888888888888E-2</c:v>
                </c:pt>
                <c:pt idx="293">
                  <c:v>1.7361111111111112E-2</c:v>
                </c:pt>
                <c:pt idx="294">
                  <c:v>2.0833333333333332E-2</c:v>
                </c:pt>
                <c:pt idx="295">
                  <c:v>2.4305555555555556E-2</c:v>
                </c:pt>
                <c:pt idx="296">
                  <c:v>2.7777777777777776E-2</c:v>
                </c:pt>
                <c:pt idx="297">
                  <c:v>3.125E-2</c:v>
                </c:pt>
                <c:pt idx="298">
                  <c:v>3.4722222222222224E-2</c:v>
                </c:pt>
                <c:pt idx="299">
                  <c:v>3.8194444444444441E-2</c:v>
                </c:pt>
                <c:pt idx="300">
                  <c:v>4.1666666666666664E-2</c:v>
                </c:pt>
                <c:pt idx="301">
                  <c:v>4.5138888888888888E-2</c:v>
                </c:pt>
                <c:pt idx="302">
                  <c:v>4.8611111111111112E-2</c:v>
                </c:pt>
                <c:pt idx="303">
                  <c:v>5.2083333333333336E-2</c:v>
                </c:pt>
                <c:pt idx="304">
                  <c:v>5.5555555555555552E-2</c:v>
                </c:pt>
                <c:pt idx="305">
                  <c:v>5.9027777777777783E-2</c:v>
                </c:pt>
                <c:pt idx="306">
                  <c:v>6.25E-2</c:v>
                </c:pt>
                <c:pt idx="307">
                  <c:v>6.5972222222222224E-2</c:v>
                </c:pt>
                <c:pt idx="308">
                  <c:v>6.9444444444444434E-2</c:v>
                </c:pt>
                <c:pt idx="309">
                  <c:v>7.2916666666666671E-2</c:v>
                </c:pt>
                <c:pt idx="310">
                  <c:v>7.6388888888888895E-2</c:v>
                </c:pt>
                <c:pt idx="311">
                  <c:v>7.9861111111111105E-2</c:v>
                </c:pt>
                <c:pt idx="312">
                  <c:v>8.3333333333333329E-2</c:v>
                </c:pt>
                <c:pt idx="313">
                  <c:v>8.6805555555555566E-2</c:v>
                </c:pt>
                <c:pt idx="314">
                  <c:v>9.0277777777777776E-2</c:v>
                </c:pt>
                <c:pt idx="315">
                  <c:v>9.375E-2</c:v>
                </c:pt>
                <c:pt idx="316">
                  <c:v>9.7222222222222224E-2</c:v>
                </c:pt>
                <c:pt idx="317">
                  <c:v>0.10069444444444443</c:v>
                </c:pt>
                <c:pt idx="318">
                  <c:v>0.10416666666666667</c:v>
                </c:pt>
                <c:pt idx="319">
                  <c:v>0.1076388888888889</c:v>
                </c:pt>
                <c:pt idx="320">
                  <c:v>0.1111111111111111</c:v>
                </c:pt>
                <c:pt idx="321">
                  <c:v>0.11458333333333333</c:v>
                </c:pt>
                <c:pt idx="322">
                  <c:v>0.11805555555555557</c:v>
                </c:pt>
                <c:pt idx="323">
                  <c:v>0.12152777777777778</c:v>
                </c:pt>
                <c:pt idx="324">
                  <c:v>0.125</c:v>
                </c:pt>
                <c:pt idx="325">
                  <c:v>0.12847222222222224</c:v>
                </c:pt>
                <c:pt idx="326">
                  <c:v>0.13194444444444445</c:v>
                </c:pt>
                <c:pt idx="327">
                  <c:v>0.13541666666666666</c:v>
                </c:pt>
                <c:pt idx="328">
                  <c:v>0.1388888888888889</c:v>
                </c:pt>
                <c:pt idx="329">
                  <c:v>0.1423611111111111</c:v>
                </c:pt>
                <c:pt idx="330">
                  <c:v>0.14583333333333334</c:v>
                </c:pt>
                <c:pt idx="331">
                  <c:v>0.14930555555555555</c:v>
                </c:pt>
                <c:pt idx="332">
                  <c:v>0.15277777777777776</c:v>
                </c:pt>
                <c:pt idx="333">
                  <c:v>0.15625</c:v>
                </c:pt>
                <c:pt idx="334">
                  <c:v>0.15972222222222224</c:v>
                </c:pt>
                <c:pt idx="335">
                  <c:v>0.16319444444444445</c:v>
                </c:pt>
                <c:pt idx="336">
                  <c:v>0.16666666666666666</c:v>
                </c:pt>
                <c:pt idx="337">
                  <c:v>0.17013888888888887</c:v>
                </c:pt>
                <c:pt idx="338">
                  <c:v>0.17361111111111113</c:v>
                </c:pt>
                <c:pt idx="339">
                  <c:v>0.17708333333333334</c:v>
                </c:pt>
                <c:pt idx="340">
                  <c:v>0.18055555555555555</c:v>
                </c:pt>
                <c:pt idx="341">
                  <c:v>0.18402777777777779</c:v>
                </c:pt>
                <c:pt idx="342">
                  <c:v>0.1875</c:v>
                </c:pt>
                <c:pt idx="343">
                  <c:v>0.19097222222222221</c:v>
                </c:pt>
                <c:pt idx="344">
                  <c:v>0.19444444444444445</c:v>
                </c:pt>
                <c:pt idx="345">
                  <c:v>0.19791666666666666</c:v>
                </c:pt>
                <c:pt idx="346">
                  <c:v>0.20138888888888887</c:v>
                </c:pt>
                <c:pt idx="347">
                  <c:v>0.20486111111111113</c:v>
                </c:pt>
                <c:pt idx="348">
                  <c:v>0.20833333333333334</c:v>
                </c:pt>
                <c:pt idx="349">
                  <c:v>0.21180555555555555</c:v>
                </c:pt>
                <c:pt idx="350">
                  <c:v>0.21527777777777779</c:v>
                </c:pt>
                <c:pt idx="351">
                  <c:v>0.21875</c:v>
                </c:pt>
                <c:pt idx="352">
                  <c:v>0.22222222222222221</c:v>
                </c:pt>
                <c:pt idx="353">
                  <c:v>0.22569444444444445</c:v>
                </c:pt>
                <c:pt idx="354">
                  <c:v>0.22916666666666666</c:v>
                </c:pt>
                <c:pt idx="355">
                  <c:v>0.23263888888888887</c:v>
                </c:pt>
                <c:pt idx="356">
                  <c:v>0.23611111111111113</c:v>
                </c:pt>
                <c:pt idx="357">
                  <c:v>0.23958333333333334</c:v>
                </c:pt>
                <c:pt idx="358">
                  <c:v>0.24305555555555555</c:v>
                </c:pt>
                <c:pt idx="359">
                  <c:v>0.24652777777777779</c:v>
                </c:pt>
                <c:pt idx="360">
                  <c:v>0.25</c:v>
                </c:pt>
                <c:pt idx="361">
                  <c:v>0.25347222222222221</c:v>
                </c:pt>
                <c:pt idx="362">
                  <c:v>0.25694444444444448</c:v>
                </c:pt>
                <c:pt idx="363">
                  <c:v>0.26041666666666669</c:v>
                </c:pt>
                <c:pt idx="364">
                  <c:v>0.2638888888888889</c:v>
                </c:pt>
                <c:pt idx="365">
                  <c:v>0.2673611111111111</c:v>
                </c:pt>
                <c:pt idx="366">
                  <c:v>0.27083333333333331</c:v>
                </c:pt>
                <c:pt idx="367">
                  <c:v>0.27430555555555552</c:v>
                </c:pt>
                <c:pt idx="368">
                  <c:v>0.27777777777777779</c:v>
                </c:pt>
                <c:pt idx="369">
                  <c:v>0.28125</c:v>
                </c:pt>
                <c:pt idx="370">
                  <c:v>0.28472222222222221</c:v>
                </c:pt>
                <c:pt idx="371">
                  <c:v>0.28819444444444448</c:v>
                </c:pt>
                <c:pt idx="372">
                  <c:v>0.29166666666666669</c:v>
                </c:pt>
                <c:pt idx="373">
                  <c:v>0.2951388888888889</c:v>
                </c:pt>
                <c:pt idx="374">
                  <c:v>0.2986111111111111</c:v>
                </c:pt>
                <c:pt idx="375">
                  <c:v>0.30208333333333331</c:v>
                </c:pt>
                <c:pt idx="376">
                  <c:v>0.30555555555555552</c:v>
                </c:pt>
                <c:pt idx="377">
                  <c:v>0.30902777777777779</c:v>
                </c:pt>
                <c:pt idx="378">
                  <c:v>0.3125</c:v>
                </c:pt>
                <c:pt idx="379">
                  <c:v>0.31597222222222221</c:v>
                </c:pt>
                <c:pt idx="380">
                  <c:v>0.31944444444444448</c:v>
                </c:pt>
                <c:pt idx="381">
                  <c:v>0.32291666666666669</c:v>
                </c:pt>
                <c:pt idx="382">
                  <c:v>0.3263888888888889</c:v>
                </c:pt>
                <c:pt idx="383">
                  <c:v>0.3298611111111111</c:v>
                </c:pt>
                <c:pt idx="384">
                  <c:v>0.33333333333333331</c:v>
                </c:pt>
                <c:pt idx="385">
                  <c:v>0.33680555555555558</c:v>
                </c:pt>
                <c:pt idx="386">
                  <c:v>0.34027777777777773</c:v>
                </c:pt>
                <c:pt idx="387">
                  <c:v>0.34375</c:v>
                </c:pt>
                <c:pt idx="388">
                  <c:v>0.34722222222222227</c:v>
                </c:pt>
                <c:pt idx="389">
                  <c:v>0.35069444444444442</c:v>
                </c:pt>
                <c:pt idx="390">
                  <c:v>0.35416666666666669</c:v>
                </c:pt>
                <c:pt idx="391">
                  <c:v>0.3576388888888889</c:v>
                </c:pt>
                <c:pt idx="392">
                  <c:v>0.3611111111111111</c:v>
                </c:pt>
                <c:pt idx="393">
                  <c:v>0.36458333333333331</c:v>
                </c:pt>
                <c:pt idx="394">
                  <c:v>0.36805555555555558</c:v>
                </c:pt>
                <c:pt idx="395">
                  <c:v>0.37152777777777773</c:v>
                </c:pt>
                <c:pt idx="396">
                  <c:v>0.375</c:v>
                </c:pt>
                <c:pt idx="397">
                  <c:v>0.37847222222222227</c:v>
                </c:pt>
                <c:pt idx="398">
                  <c:v>0.38194444444444442</c:v>
                </c:pt>
                <c:pt idx="399">
                  <c:v>0.38541666666666669</c:v>
                </c:pt>
                <c:pt idx="400">
                  <c:v>0.3888888888888889</c:v>
                </c:pt>
                <c:pt idx="401">
                  <c:v>0.3923611111111111</c:v>
                </c:pt>
                <c:pt idx="402">
                  <c:v>0.39583333333333331</c:v>
                </c:pt>
                <c:pt idx="403">
                  <c:v>0.39930555555555558</c:v>
                </c:pt>
                <c:pt idx="404">
                  <c:v>0.40277777777777773</c:v>
                </c:pt>
                <c:pt idx="405">
                  <c:v>0.40625</c:v>
                </c:pt>
                <c:pt idx="406">
                  <c:v>0.40972222222222227</c:v>
                </c:pt>
                <c:pt idx="407">
                  <c:v>0.41319444444444442</c:v>
                </c:pt>
                <c:pt idx="408">
                  <c:v>0.41666666666666669</c:v>
                </c:pt>
                <c:pt idx="409">
                  <c:v>0.4201388888888889</c:v>
                </c:pt>
                <c:pt idx="410">
                  <c:v>0.4236111111111111</c:v>
                </c:pt>
                <c:pt idx="411">
                  <c:v>0.42708333333333331</c:v>
                </c:pt>
                <c:pt idx="412">
                  <c:v>0.43055555555555558</c:v>
                </c:pt>
                <c:pt idx="413">
                  <c:v>0.43402777777777773</c:v>
                </c:pt>
                <c:pt idx="414">
                  <c:v>0.4375</c:v>
                </c:pt>
                <c:pt idx="415">
                  <c:v>0.44097222222222227</c:v>
                </c:pt>
                <c:pt idx="416">
                  <c:v>0.44444444444444442</c:v>
                </c:pt>
                <c:pt idx="417">
                  <c:v>0.44791666666666669</c:v>
                </c:pt>
                <c:pt idx="418">
                  <c:v>0.4513888888888889</c:v>
                </c:pt>
                <c:pt idx="419">
                  <c:v>0.4548611111111111</c:v>
                </c:pt>
                <c:pt idx="420">
                  <c:v>0.45833333333333331</c:v>
                </c:pt>
                <c:pt idx="421">
                  <c:v>0.46180555555555558</c:v>
                </c:pt>
                <c:pt idx="422">
                  <c:v>0.46527777777777773</c:v>
                </c:pt>
                <c:pt idx="423">
                  <c:v>0.46875</c:v>
                </c:pt>
                <c:pt idx="424">
                  <c:v>0.47222222222222227</c:v>
                </c:pt>
                <c:pt idx="425">
                  <c:v>0.47569444444444442</c:v>
                </c:pt>
                <c:pt idx="426">
                  <c:v>0.47916666666666669</c:v>
                </c:pt>
                <c:pt idx="427">
                  <c:v>0.4826388888888889</c:v>
                </c:pt>
                <c:pt idx="428">
                  <c:v>0.4861111111111111</c:v>
                </c:pt>
                <c:pt idx="429">
                  <c:v>0.48958333333333331</c:v>
                </c:pt>
                <c:pt idx="430">
                  <c:v>0.49305555555555558</c:v>
                </c:pt>
                <c:pt idx="431">
                  <c:v>0.49652777777777773</c:v>
                </c:pt>
                <c:pt idx="432">
                  <c:v>0.5</c:v>
                </c:pt>
                <c:pt idx="433">
                  <c:v>0.50347222222222221</c:v>
                </c:pt>
                <c:pt idx="434">
                  <c:v>0.50694444444444442</c:v>
                </c:pt>
                <c:pt idx="435">
                  <c:v>0.51041666666666663</c:v>
                </c:pt>
                <c:pt idx="436">
                  <c:v>0.51388888888888895</c:v>
                </c:pt>
                <c:pt idx="437">
                  <c:v>0.51736111111111105</c:v>
                </c:pt>
                <c:pt idx="438">
                  <c:v>0.52083333333333337</c:v>
                </c:pt>
                <c:pt idx="439">
                  <c:v>0.52430555555555558</c:v>
                </c:pt>
                <c:pt idx="440">
                  <c:v>0.52777777777777779</c:v>
                </c:pt>
                <c:pt idx="441">
                  <c:v>0.53125</c:v>
                </c:pt>
                <c:pt idx="442">
                  <c:v>0.53472222222222221</c:v>
                </c:pt>
                <c:pt idx="443">
                  <c:v>0.53819444444444442</c:v>
                </c:pt>
                <c:pt idx="444">
                  <c:v>0.54166666666666663</c:v>
                </c:pt>
                <c:pt idx="445">
                  <c:v>0.54513888888888895</c:v>
                </c:pt>
                <c:pt idx="446">
                  <c:v>0.54861111111111105</c:v>
                </c:pt>
                <c:pt idx="447">
                  <c:v>0.55208333333333337</c:v>
                </c:pt>
                <c:pt idx="448">
                  <c:v>0.55555555555555558</c:v>
                </c:pt>
                <c:pt idx="449">
                  <c:v>0.55902777777777779</c:v>
                </c:pt>
                <c:pt idx="450">
                  <c:v>0.5625</c:v>
                </c:pt>
                <c:pt idx="451">
                  <c:v>0.56597222222222221</c:v>
                </c:pt>
                <c:pt idx="452">
                  <c:v>0.56944444444444442</c:v>
                </c:pt>
                <c:pt idx="453">
                  <c:v>0.57291666666666663</c:v>
                </c:pt>
                <c:pt idx="454">
                  <c:v>0.57638888888888895</c:v>
                </c:pt>
                <c:pt idx="455">
                  <c:v>0.57986111111111105</c:v>
                </c:pt>
                <c:pt idx="456">
                  <c:v>0.58333333333333337</c:v>
                </c:pt>
                <c:pt idx="457">
                  <c:v>0.58680555555555558</c:v>
                </c:pt>
                <c:pt idx="458">
                  <c:v>0.59027777777777779</c:v>
                </c:pt>
                <c:pt idx="459">
                  <c:v>0.59375</c:v>
                </c:pt>
                <c:pt idx="460">
                  <c:v>0.59722222222222221</c:v>
                </c:pt>
                <c:pt idx="461">
                  <c:v>0.60069444444444442</c:v>
                </c:pt>
                <c:pt idx="462">
                  <c:v>0.60416666666666663</c:v>
                </c:pt>
                <c:pt idx="463">
                  <c:v>0.60763888888888895</c:v>
                </c:pt>
                <c:pt idx="464">
                  <c:v>0.61111111111111105</c:v>
                </c:pt>
                <c:pt idx="465">
                  <c:v>0.61458333333333337</c:v>
                </c:pt>
                <c:pt idx="466">
                  <c:v>0.61805555555555558</c:v>
                </c:pt>
                <c:pt idx="467">
                  <c:v>0.62152777777777779</c:v>
                </c:pt>
                <c:pt idx="468">
                  <c:v>0.625</c:v>
                </c:pt>
                <c:pt idx="469">
                  <c:v>0.62847222222222221</c:v>
                </c:pt>
                <c:pt idx="470">
                  <c:v>0.63194444444444442</c:v>
                </c:pt>
                <c:pt idx="471">
                  <c:v>0.63541666666666663</c:v>
                </c:pt>
                <c:pt idx="472">
                  <c:v>0.63888888888888895</c:v>
                </c:pt>
                <c:pt idx="473">
                  <c:v>0.64236111111111105</c:v>
                </c:pt>
                <c:pt idx="474">
                  <c:v>0.64583333333333337</c:v>
                </c:pt>
                <c:pt idx="475">
                  <c:v>0.64930555555555558</c:v>
                </c:pt>
                <c:pt idx="476">
                  <c:v>0.65277777777777779</c:v>
                </c:pt>
                <c:pt idx="477">
                  <c:v>0.65625</c:v>
                </c:pt>
                <c:pt idx="478">
                  <c:v>0.65972222222222221</c:v>
                </c:pt>
                <c:pt idx="479">
                  <c:v>0.66319444444444442</c:v>
                </c:pt>
                <c:pt idx="480">
                  <c:v>0.66666666666666663</c:v>
                </c:pt>
                <c:pt idx="481">
                  <c:v>0.67013888888888884</c:v>
                </c:pt>
                <c:pt idx="482">
                  <c:v>0.67361111111111116</c:v>
                </c:pt>
                <c:pt idx="483">
                  <c:v>0.67708333333333337</c:v>
                </c:pt>
                <c:pt idx="484">
                  <c:v>0.68055555555555547</c:v>
                </c:pt>
                <c:pt idx="485">
                  <c:v>0.68402777777777779</c:v>
                </c:pt>
                <c:pt idx="486">
                  <c:v>0.6875</c:v>
                </c:pt>
                <c:pt idx="487">
                  <c:v>0.69097222222222221</c:v>
                </c:pt>
                <c:pt idx="488">
                  <c:v>0.69444444444444453</c:v>
                </c:pt>
                <c:pt idx="489">
                  <c:v>0.69791666666666663</c:v>
                </c:pt>
                <c:pt idx="490">
                  <c:v>0.70138888888888884</c:v>
                </c:pt>
                <c:pt idx="491">
                  <c:v>0.70486111111111116</c:v>
                </c:pt>
                <c:pt idx="492">
                  <c:v>0.70833333333333337</c:v>
                </c:pt>
                <c:pt idx="493">
                  <c:v>0.71180555555555547</c:v>
                </c:pt>
                <c:pt idx="494">
                  <c:v>0.71527777777777779</c:v>
                </c:pt>
                <c:pt idx="495">
                  <c:v>0.71875</c:v>
                </c:pt>
                <c:pt idx="496">
                  <c:v>0.72222222222222221</c:v>
                </c:pt>
                <c:pt idx="497">
                  <c:v>0.72569444444444453</c:v>
                </c:pt>
                <c:pt idx="498">
                  <c:v>0.72916666666666663</c:v>
                </c:pt>
                <c:pt idx="499">
                  <c:v>0.73263888888888884</c:v>
                </c:pt>
                <c:pt idx="500">
                  <c:v>0.73611111111111116</c:v>
                </c:pt>
                <c:pt idx="501">
                  <c:v>0.73958333333333337</c:v>
                </c:pt>
                <c:pt idx="502">
                  <c:v>0.74305555555555547</c:v>
                </c:pt>
                <c:pt idx="503">
                  <c:v>0.74652777777777779</c:v>
                </c:pt>
                <c:pt idx="504">
                  <c:v>0.75</c:v>
                </c:pt>
                <c:pt idx="505">
                  <c:v>0.75347222222222221</c:v>
                </c:pt>
                <c:pt idx="506">
                  <c:v>0.75694444444444453</c:v>
                </c:pt>
                <c:pt idx="507">
                  <c:v>0.76041666666666663</c:v>
                </c:pt>
                <c:pt idx="508">
                  <c:v>0.76388888888888884</c:v>
                </c:pt>
                <c:pt idx="509">
                  <c:v>0.76736111111111116</c:v>
                </c:pt>
                <c:pt idx="510">
                  <c:v>0.77083333333333337</c:v>
                </c:pt>
                <c:pt idx="511">
                  <c:v>0.77430555555555547</c:v>
                </c:pt>
                <c:pt idx="512">
                  <c:v>0.77777777777777779</c:v>
                </c:pt>
                <c:pt idx="513">
                  <c:v>0.78125</c:v>
                </c:pt>
                <c:pt idx="514">
                  <c:v>0.78472222222222221</c:v>
                </c:pt>
                <c:pt idx="515">
                  <c:v>0.78819444444444453</c:v>
                </c:pt>
                <c:pt idx="516">
                  <c:v>0.79166666666666663</c:v>
                </c:pt>
                <c:pt idx="517">
                  <c:v>0.79513888888888884</c:v>
                </c:pt>
                <c:pt idx="518">
                  <c:v>0.79861111111111116</c:v>
                </c:pt>
                <c:pt idx="519">
                  <c:v>0.80208333333333337</c:v>
                </c:pt>
                <c:pt idx="520">
                  <c:v>0.80555555555555547</c:v>
                </c:pt>
                <c:pt idx="521">
                  <c:v>0.80902777777777779</c:v>
                </c:pt>
                <c:pt idx="522">
                  <c:v>0.8125</c:v>
                </c:pt>
                <c:pt idx="523">
                  <c:v>0.81597222222222221</c:v>
                </c:pt>
                <c:pt idx="524">
                  <c:v>0.81944444444444453</c:v>
                </c:pt>
                <c:pt idx="525">
                  <c:v>0.82291666666666663</c:v>
                </c:pt>
                <c:pt idx="526">
                  <c:v>0.82638888888888884</c:v>
                </c:pt>
                <c:pt idx="527">
                  <c:v>0.82986111111111116</c:v>
                </c:pt>
                <c:pt idx="528">
                  <c:v>0.83333333333333337</c:v>
                </c:pt>
                <c:pt idx="529">
                  <c:v>0.83680555555555547</c:v>
                </c:pt>
                <c:pt idx="530">
                  <c:v>0.84027777777777779</c:v>
                </c:pt>
                <c:pt idx="531">
                  <c:v>0.84375</c:v>
                </c:pt>
                <c:pt idx="532">
                  <c:v>0.84722222222222221</c:v>
                </c:pt>
                <c:pt idx="533">
                  <c:v>0.85069444444444453</c:v>
                </c:pt>
                <c:pt idx="534">
                  <c:v>0.85416666666666663</c:v>
                </c:pt>
                <c:pt idx="535">
                  <c:v>0.85763888888888884</c:v>
                </c:pt>
                <c:pt idx="536">
                  <c:v>0.86111111111111116</c:v>
                </c:pt>
                <c:pt idx="537">
                  <c:v>0.86458333333333337</c:v>
                </c:pt>
                <c:pt idx="538">
                  <c:v>0.86805555555555547</c:v>
                </c:pt>
                <c:pt idx="539">
                  <c:v>0.87152777777777779</c:v>
                </c:pt>
                <c:pt idx="540">
                  <c:v>0.875</c:v>
                </c:pt>
                <c:pt idx="541">
                  <c:v>0.87847222222222221</c:v>
                </c:pt>
                <c:pt idx="542">
                  <c:v>0.88194444444444453</c:v>
                </c:pt>
                <c:pt idx="543">
                  <c:v>0.88541666666666663</c:v>
                </c:pt>
                <c:pt idx="544">
                  <c:v>0.88888888888888884</c:v>
                </c:pt>
                <c:pt idx="545">
                  <c:v>0.89236111111111116</c:v>
                </c:pt>
                <c:pt idx="546">
                  <c:v>0.89583333333333337</c:v>
                </c:pt>
                <c:pt idx="547">
                  <c:v>0.89930555555555547</c:v>
                </c:pt>
                <c:pt idx="548">
                  <c:v>0.90277777777777779</c:v>
                </c:pt>
                <c:pt idx="549">
                  <c:v>0.90625</c:v>
                </c:pt>
                <c:pt idx="550">
                  <c:v>0.90972222222222221</c:v>
                </c:pt>
                <c:pt idx="551">
                  <c:v>0.91319444444444453</c:v>
                </c:pt>
                <c:pt idx="552">
                  <c:v>0.91666666666666663</c:v>
                </c:pt>
                <c:pt idx="553">
                  <c:v>0.92013888888888884</c:v>
                </c:pt>
                <c:pt idx="554">
                  <c:v>0.92361111111111116</c:v>
                </c:pt>
                <c:pt idx="555">
                  <c:v>0.92708333333333337</c:v>
                </c:pt>
                <c:pt idx="556">
                  <c:v>0.93055555555555547</c:v>
                </c:pt>
                <c:pt idx="557">
                  <c:v>0.93402777777777779</c:v>
                </c:pt>
                <c:pt idx="558">
                  <c:v>0.9375</c:v>
                </c:pt>
                <c:pt idx="559">
                  <c:v>0.94097222222222221</c:v>
                </c:pt>
                <c:pt idx="560">
                  <c:v>0.94444444444444453</c:v>
                </c:pt>
                <c:pt idx="561">
                  <c:v>0.94791666666666663</c:v>
                </c:pt>
                <c:pt idx="562">
                  <c:v>0.95138888888888884</c:v>
                </c:pt>
                <c:pt idx="563">
                  <c:v>0.95486111111111116</c:v>
                </c:pt>
                <c:pt idx="564">
                  <c:v>0.95833333333333337</c:v>
                </c:pt>
                <c:pt idx="565">
                  <c:v>0.96180555555555547</c:v>
                </c:pt>
                <c:pt idx="566">
                  <c:v>0.96527777777777779</c:v>
                </c:pt>
                <c:pt idx="567">
                  <c:v>0.96875</c:v>
                </c:pt>
                <c:pt idx="568">
                  <c:v>0.97222222222222221</c:v>
                </c:pt>
                <c:pt idx="569">
                  <c:v>0.97569444444444453</c:v>
                </c:pt>
                <c:pt idx="570">
                  <c:v>0.97916666666666663</c:v>
                </c:pt>
                <c:pt idx="571">
                  <c:v>0.98263888888888884</c:v>
                </c:pt>
                <c:pt idx="572">
                  <c:v>0.98611111111111116</c:v>
                </c:pt>
                <c:pt idx="573">
                  <c:v>0.98958333333333337</c:v>
                </c:pt>
                <c:pt idx="574">
                  <c:v>0.99305555555555547</c:v>
                </c:pt>
                <c:pt idx="575">
                  <c:v>0.99652777777777779</c:v>
                </c:pt>
                <c:pt idx="576">
                  <c:v>0</c:v>
                </c:pt>
                <c:pt idx="577">
                  <c:v>3.472222222222222E-3</c:v>
                </c:pt>
                <c:pt idx="578">
                  <c:v>6.9444444444444441E-3</c:v>
                </c:pt>
                <c:pt idx="579">
                  <c:v>1.0416666666666666E-2</c:v>
                </c:pt>
                <c:pt idx="580">
                  <c:v>1.3888888888888888E-2</c:v>
                </c:pt>
                <c:pt idx="581">
                  <c:v>1.7361111111111112E-2</c:v>
                </c:pt>
                <c:pt idx="582">
                  <c:v>2.0833333333333332E-2</c:v>
                </c:pt>
                <c:pt idx="583">
                  <c:v>2.4305555555555556E-2</c:v>
                </c:pt>
                <c:pt idx="584">
                  <c:v>2.7777777777777776E-2</c:v>
                </c:pt>
                <c:pt idx="585">
                  <c:v>3.125E-2</c:v>
                </c:pt>
                <c:pt idx="586">
                  <c:v>3.4722222222222224E-2</c:v>
                </c:pt>
                <c:pt idx="587">
                  <c:v>3.8194444444444441E-2</c:v>
                </c:pt>
                <c:pt idx="588">
                  <c:v>4.1666666666666664E-2</c:v>
                </c:pt>
                <c:pt idx="589">
                  <c:v>4.5138888888888888E-2</c:v>
                </c:pt>
                <c:pt idx="590">
                  <c:v>4.8611111111111112E-2</c:v>
                </c:pt>
                <c:pt idx="591">
                  <c:v>5.2083333333333336E-2</c:v>
                </c:pt>
                <c:pt idx="592">
                  <c:v>5.5555555555555552E-2</c:v>
                </c:pt>
                <c:pt idx="593">
                  <c:v>5.9027777777777783E-2</c:v>
                </c:pt>
                <c:pt idx="594">
                  <c:v>6.25E-2</c:v>
                </c:pt>
                <c:pt idx="595">
                  <c:v>6.5972222222222224E-2</c:v>
                </c:pt>
                <c:pt idx="596">
                  <c:v>6.9444444444444434E-2</c:v>
                </c:pt>
                <c:pt idx="597">
                  <c:v>7.2916666666666671E-2</c:v>
                </c:pt>
                <c:pt idx="598">
                  <c:v>7.6388888888888895E-2</c:v>
                </c:pt>
                <c:pt idx="599">
                  <c:v>7.9861111111111105E-2</c:v>
                </c:pt>
                <c:pt idx="600">
                  <c:v>8.3333333333333329E-2</c:v>
                </c:pt>
                <c:pt idx="601">
                  <c:v>8.6805555555555566E-2</c:v>
                </c:pt>
                <c:pt idx="602">
                  <c:v>9.0277777777777776E-2</c:v>
                </c:pt>
                <c:pt idx="603">
                  <c:v>9.375E-2</c:v>
                </c:pt>
                <c:pt idx="604">
                  <c:v>9.7222222222222224E-2</c:v>
                </c:pt>
                <c:pt idx="605">
                  <c:v>0.10069444444444443</c:v>
                </c:pt>
                <c:pt idx="606">
                  <c:v>0.10416666666666667</c:v>
                </c:pt>
                <c:pt idx="607">
                  <c:v>0.1076388888888889</c:v>
                </c:pt>
                <c:pt idx="608">
                  <c:v>0.1111111111111111</c:v>
                </c:pt>
                <c:pt idx="609">
                  <c:v>0.11458333333333333</c:v>
                </c:pt>
                <c:pt idx="610">
                  <c:v>0.11805555555555557</c:v>
                </c:pt>
                <c:pt idx="611">
                  <c:v>0.12152777777777778</c:v>
                </c:pt>
                <c:pt idx="612">
                  <c:v>0.125</c:v>
                </c:pt>
                <c:pt idx="613">
                  <c:v>0.12847222222222224</c:v>
                </c:pt>
                <c:pt idx="614">
                  <c:v>0.13194444444444445</c:v>
                </c:pt>
                <c:pt idx="615">
                  <c:v>0.13541666666666666</c:v>
                </c:pt>
                <c:pt idx="616">
                  <c:v>0.1388888888888889</c:v>
                </c:pt>
                <c:pt idx="617">
                  <c:v>0.1423611111111111</c:v>
                </c:pt>
                <c:pt idx="618">
                  <c:v>0.14583333333333334</c:v>
                </c:pt>
                <c:pt idx="619">
                  <c:v>0.14930555555555555</c:v>
                </c:pt>
                <c:pt idx="620">
                  <c:v>0.15277777777777776</c:v>
                </c:pt>
                <c:pt idx="621">
                  <c:v>0.15625</c:v>
                </c:pt>
                <c:pt idx="622">
                  <c:v>0.15972222222222224</c:v>
                </c:pt>
                <c:pt idx="623">
                  <c:v>0.16319444444444445</c:v>
                </c:pt>
                <c:pt idx="624">
                  <c:v>0.16666666666666666</c:v>
                </c:pt>
                <c:pt idx="625">
                  <c:v>0.17013888888888887</c:v>
                </c:pt>
                <c:pt idx="626">
                  <c:v>0.17361111111111113</c:v>
                </c:pt>
                <c:pt idx="627">
                  <c:v>0.17708333333333334</c:v>
                </c:pt>
                <c:pt idx="628">
                  <c:v>0.18055555555555555</c:v>
                </c:pt>
                <c:pt idx="629">
                  <c:v>0.18402777777777779</c:v>
                </c:pt>
                <c:pt idx="630">
                  <c:v>0.1875</c:v>
                </c:pt>
                <c:pt idx="631">
                  <c:v>0.19097222222222221</c:v>
                </c:pt>
                <c:pt idx="632">
                  <c:v>0.19444444444444445</c:v>
                </c:pt>
                <c:pt idx="633">
                  <c:v>0.19791666666666666</c:v>
                </c:pt>
                <c:pt idx="634">
                  <c:v>0.20138888888888887</c:v>
                </c:pt>
                <c:pt idx="635">
                  <c:v>0.20486111111111113</c:v>
                </c:pt>
                <c:pt idx="636">
                  <c:v>0.20833333333333334</c:v>
                </c:pt>
                <c:pt idx="637">
                  <c:v>0.21180555555555555</c:v>
                </c:pt>
                <c:pt idx="638">
                  <c:v>0.21527777777777779</c:v>
                </c:pt>
                <c:pt idx="639">
                  <c:v>0.21875</c:v>
                </c:pt>
                <c:pt idx="640">
                  <c:v>0.22222222222222221</c:v>
                </c:pt>
                <c:pt idx="641">
                  <c:v>0.22569444444444445</c:v>
                </c:pt>
                <c:pt idx="642">
                  <c:v>0.22916666666666666</c:v>
                </c:pt>
                <c:pt idx="643">
                  <c:v>0.23263888888888887</c:v>
                </c:pt>
                <c:pt idx="644">
                  <c:v>0.23611111111111113</c:v>
                </c:pt>
                <c:pt idx="645">
                  <c:v>0.23958333333333334</c:v>
                </c:pt>
                <c:pt idx="646">
                  <c:v>0.24305555555555555</c:v>
                </c:pt>
                <c:pt idx="647">
                  <c:v>0.24652777777777779</c:v>
                </c:pt>
                <c:pt idx="648">
                  <c:v>0.25</c:v>
                </c:pt>
                <c:pt idx="649">
                  <c:v>0.25347222222222221</c:v>
                </c:pt>
                <c:pt idx="650">
                  <c:v>0.25694444444444448</c:v>
                </c:pt>
                <c:pt idx="651">
                  <c:v>0.26041666666666669</c:v>
                </c:pt>
                <c:pt idx="652">
                  <c:v>0.2638888888888889</c:v>
                </c:pt>
                <c:pt idx="653">
                  <c:v>0.2673611111111111</c:v>
                </c:pt>
                <c:pt idx="654">
                  <c:v>0.27083333333333331</c:v>
                </c:pt>
                <c:pt idx="655">
                  <c:v>0.27430555555555552</c:v>
                </c:pt>
                <c:pt idx="656">
                  <c:v>0.27777777777777779</c:v>
                </c:pt>
                <c:pt idx="657">
                  <c:v>0.28125</c:v>
                </c:pt>
                <c:pt idx="658">
                  <c:v>0.28472222222222221</c:v>
                </c:pt>
                <c:pt idx="659">
                  <c:v>0.28819444444444448</c:v>
                </c:pt>
                <c:pt idx="660">
                  <c:v>0.29166666666666669</c:v>
                </c:pt>
                <c:pt idx="661">
                  <c:v>0.2951388888888889</c:v>
                </c:pt>
                <c:pt idx="662">
                  <c:v>0.2986111111111111</c:v>
                </c:pt>
                <c:pt idx="663">
                  <c:v>0.30208333333333331</c:v>
                </c:pt>
                <c:pt idx="664">
                  <c:v>0.30555555555555552</c:v>
                </c:pt>
                <c:pt idx="665">
                  <c:v>0.30902777777777779</c:v>
                </c:pt>
                <c:pt idx="666">
                  <c:v>0.3125</c:v>
                </c:pt>
                <c:pt idx="667">
                  <c:v>0.31597222222222221</c:v>
                </c:pt>
                <c:pt idx="668">
                  <c:v>0.31944444444444448</c:v>
                </c:pt>
                <c:pt idx="669">
                  <c:v>0.32291666666666669</c:v>
                </c:pt>
                <c:pt idx="670">
                  <c:v>0.3263888888888889</c:v>
                </c:pt>
                <c:pt idx="671">
                  <c:v>0.3298611111111111</c:v>
                </c:pt>
                <c:pt idx="672">
                  <c:v>0.33333333333333331</c:v>
                </c:pt>
                <c:pt idx="673">
                  <c:v>0.33680555555555558</c:v>
                </c:pt>
                <c:pt idx="674">
                  <c:v>0.34027777777777773</c:v>
                </c:pt>
                <c:pt idx="675">
                  <c:v>0.34375</c:v>
                </c:pt>
                <c:pt idx="676">
                  <c:v>0.34722222222222227</c:v>
                </c:pt>
                <c:pt idx="677">
                  <c:v>0.35069444444444442</c:v>
                </c:pt>
                <c:pt idx="678">
                  <c:v>0.35416666666666669</c:v>
                </c:pt>
                <c:pt idx="679">
                  <c:v>0.3576388888888889</c:v>
                </c:pt>
                <c:pt idx="680">
                  <c:v>0.3611111111111111</c:v>
                </c:pt>
                <c:pt idx="681">
                  <c:v>0.36458333333333331</c:v>
                </c:pt>
                <c:pt idx="682">
                  <c:v>0.36805555555555558</c:v>
                </c:pt>
                <c:pt idx="683">
                  <c:v>0.37152777777777773</c:v>
                </c:pt>
                <c:pt idx="684">
                  <c:v>0.375</c:v>
                </c:pt>
                <c:pt idx="685">
                  <c:v>0.37847222222222227</c:v>
                </c:pt>
                <c:pt idx="686">
                  <c:v>0.38194444444444442</c:v>
                </c:pt>
                <c:pt idx="687">
                  <c:v>0.38541666666666669</c:v>
                </c:pt>
                <c:pt idx="688">
                  <c:v>0.3888888888888889</c:v>
                </c:pt>
                <c:pt idx="689">
                  <c:v>0.3923611111111111</c:v>
                </c:pt>
                <c:pt idx="690">
                  <c:v>0.39583333333333331</c:v>
                </c:pt>
                <c:pt idx="691">
                  <c:v>0.39930555555555558</c:v>
                </c:pt>
                <c:pt idx="692">
                  <c:v>0.40277777777777773</c:v>
                </c:pt>
                <c:pt idx="693">
                  <c:v>0.40625</c:v>
                </c:pt>
                <c:pt idx="694">
                  <c:v>0.40972222222222227</c:v>
                </c:pt>
                <c:pt idx="695">
                  <c:v>0.41319444444444442</c:v>
                </c:pt>
                <c:pt idx="696">
                  <c:v>0.41666666666666669</c:v>
                </c:pt>
                <c:pt idx="697">
                  <c:v>0.4201388888888889</c:v>
                </c:pt>
                <c:pt idx="698">
                  <c:v>0.4236111111111111</c:v>
                </c:pt>
                <c:pt idx="699">
                  <c:v>0.42708333333333331</c:v>
                </c:pt>
                <c:pt idx="700">
                  <c:v>0.43055555555555558</c:v>
                </c:pt>
                <c:pt idx="701">
                  <c:v>0.43402777777777773</c:v>
                </c:pt>
                <c:pt idx="702">
                  <c:v>0.4375</c:v>
                </c:pt>
                <c:pt idx="703">
                  <c:v>0.44097222222222227</c:v>
                </c:pt>
                <c:pt idx="704">
                  <c:v>0.44444444444444442</c:v>
                </c:pt>
                <c:pt idx="705">
                  <c:v>0.44791666666666669</c:v>
                </c:pt>
                <c:pt idx="706">
                  <c:v>0.4513888888888889</c:v>
                </c:pt>
                <c:pt idx="707">
                  <c:v>0.4548611111111111</c:v>
                </c:pt>
                <c:pt idx="708">
                  <c:v>0.45833333333333331</c:v>
                </c:pt>
                <c:pt idx="709">
                  <c:v>0.46180555555555558</c:v>
                </c:pt>
                <c:pt idx="710">
                  <c:v>0.46527777777777773</c:v>
                </c:pt>
                <c:pt idx="711">
                  <c:v>0.46875</c:v>
                </c:pt>
                <c:pt idx="712">
                  <c:v>0.47222222222222227</c:v>
                </c:pt>
                <c:pt idx="713">
                  <c:v>0.47569444444444442</c:v>
                </c:pt>
                <c:pt idx="714">
                  <c:v>0.47916666666666669</c:v>
                </c:pt>
                <c:pt idx="715">
                  <c:v>0.4826388888888889</c:v>
                </c:pt>
                <c:pt idx="716">
                  <c:v>0.4861111111111111</c:v>
                </c:pt>
                <c:pt idx="717">
                  <c:v>0.48958333333333331</c:v>
                </c:pt>
                <c:pt idx="718">
                  <c:v>0.49305555555555558</c:v>
                </c:pt>
                <c:pt idx="719">
                  <c:v>0.49652777777777773</c:v>
                </c:pt>
                <c:pt idx="720">
                  <c:v>0.5</c:v>
                </c:pt>
                <c:pt idx="721">
                  <c:v>0.50347222222222221</c:v>
                </c:pt>
                <c:pt idx="722">
                  <c:v>0.50694444444444442</c:v>
                </c:pt>
                <c:pt idx="723">
                  <c:v>0.51041666666666663</c:v>
                </c:pt>
                <c:pt idx="724">
                  <c:v>0.51388888888888895</c:v>
                </c:pt>
                <c:pt idx="725">
                  <c:v>0.51736111111111105</c:v>
                </c:pt>
                <c:pt idx="726">
                  <c:v>0.52083333333333337</c:v>
                </c:pt>
                <c:pt idx="727">
                  <c:v>0.52430555555555558</c:v>
                </c:pt>
                <c:pt idx="728">
                  <c:v>0.52777777777777779</c:v>
                </c:pt>
                <c:pt idx="729">
                  <c:v>0.53125</c:v>
                </c:pt>
                <c:pt idx="730">
                  <c:v>0.53472222222222221</c:v>
                </c:pt>
                <c:pt idx="731">
                  <c:v>0.53819444444444442</c:v>
                </c:pt>
                <c:pt idx="732">
                  <c:v>0.54166666666666663</c:v>
                </c:pt>
                <c:pt idx="733">
                  <c:v>0.54513888888888895</c:v>
                </c:pt>
                <c:pt idx="734">
                  <c:v>0.54861111111111105</c:v>
                </c:pt>
                <c:pt idx="735">
                  <c:v>0.55208333333333337</c:v>
                </c:pt>
                <c:pt idx="736">
                  <c:v>0.55555555555555558</c:v>
                </c:pt>
                <c:pt idx="737">
                  <c:v>0.55902777777777779</c:v>
                </c:pt>
                <c:pt idx="738">
                  <c:v>0.5625</c:v>
                </c:pt>
                <c:pt idx="739">
                  <c:v>0.56597222222222221</c:v>
                </c:pt>
                <c:pt idx="740">
                  <c:v>0.56944444444444442</c:v>
                </c:pt>
                <c:pt idx="741">
                  <c:v>0.57291666666666663</c:v>
                </c:pt>
                <c:pt idx="742">
                  <c:v>0.57638888888888895</c:v>
                </c:pt>
                <c:pt idx="743">
                  <c:v>0.57986111111111105</c:v>
                </c:pt>
                <c:pt idx="744">
                  <c:v>0.58333333333333337</c:v>
                </c:pt>
                <c:pt idx="745">
                  <c:v>0.58680555555555558</c:v>
                </c:pt>
                <c:pt idx="746">
                  <c:v>0.59027777777777779</c:v>
                </c:pt>
                <c:pt idx="747">
                  <c:v>0.59375</c:v>
                </c:pt>
                <c:pt idx="748">
                  <c:v>0.59722222222222221</c:v>
                </c:pt>
                <c:pt idx="749">
                  <c:v>0.60069444444444442</c:v>
                </c:pt>
                <c:pt idx="750">
                  <c:v>0.60416666666666663</c:v>
                </c:pt>
                <c:pt idx="751">
                  <c:v>0.60763888888888895</c:v>
                </c:pt>
                <c:pt idx="752">
                  <c:v>0.61111111111111105</c:v>
                </c:pt>
                <c:pt idx="753">
                  <c:v>0.61458333333333337</c:v>
                </c:pt>
                <c:pt idx="754">
                  <c:v>0.61805555555555558</c:v>
                </c:pt>
                <c:pt idx="755">
                  <c:v>0.62152777777777779</c:v>
                </c:pt>
                <c:pt idx="756">
                  <c:v>0.625</c:v>
                </c:pt>
                <c:pt idx="757">
                  <c:v>0.62847222222222221</c:v>
                </c:pt>
                <c:pt idx="758">
                  <c:v>0.63194444444444442</c:v>
                </c:pt>
                <c:pt idx="759">
                  <c:v>0.63541666666666663</c:v>
                </c:pt>
                <c:pt idx="760">
                  <c:v>0.63888888888888895</c:v>
                </c:pt>
                <c:pt idx="761">
                  <c:v>0.64236111111111105</c:v>
                </c:pt>
                <c:pt idx="762">
                  <c:v>0.64583333333333337</c:v>
                </c:pt>
                <c:pt idx="763">
                  <c:v>0.64930555555555558</c:v>
                </c:pt>
                <c:pt idx="764">
                  <c:v>0.65277777777777779</c:v>
                </c:pt>
                <c:pt idx="765">
                  <c:v>0.65625</c:v>
                </c:pt>
                <c:pt idx="766">
                  <c:v>0.65972222222222221</c:v>
                </c:pt>
                <c:pt idx="767">
                  <c:v>0.66319444444444442</c:v>
                </c:pt>
                <c:pt idx="768">
                  <c:v>0.66666666666666663</c:v>
                </c:pt>
                <c:pt idx="769">
                  <c:v>0.67013888888888884</c:v>
                </c:pt>
                <c:pt idx="770">
                  <c:v>0.67361111111111116</c:v>
                </c:pt>
                <c:pt idx="771">
                  <c:v>0.67708333333333337</c:v>
                </c:pt>
                <c:pt idx="772">
                  <c:v>0.68055555555555547</c:v>
                </c:pt>
                <c:pt idx="773">
                  <c:v>0.68402777777777779</c:v>
                </c:pt>
                <c:pt idx="774">
                  <c:v>0.6875</c:v>
                </c:pt>
                <c:pt idx="775">
                  <c:v>0.69097222222222221</c:v>
                </c:pt>
                <c:pt idx="776">
                  <c:v>0.69444444444444453</c:v>
                </c:pt>
                <c:pt idx="777">
                  <c:v>0.69791666666666663</c:v>
                </c:pt>
                <c:pt idx="778">
                  <c:v>0.70138888888888884</c:v>
                </c:pt>
                <c:pt idx="779">
                  <c:v>0.70486111111111116</c:v>
                </c:pt>
                <c:pt idx="780">
                  <c:v>0.70833333333333337</c:v>
                </c:pt>
                <c:pt idx="781">
                  <c:v>0.71180555555555547</c:v>
                </c:pt>
                <c:pt idx="782">
                  <c:v>0.71527777777777779</c:v>
                </c:pt>
                <c:pt idx="783">
                  <c:v>0.71875</c:v>
                </c:pt>
                <c:pt idx="784">
                  <c:v>0.72222222222222221</c:v>
                </c:pt>
                <c:pt idx="785">
                  <c:v>0.72569444444444453</c:v>
                </c:pt>
                <c:pt idx="786">
                  <c:v>0.72916666666666663</c:v>
                </c:pt>
                <c:pt idx="787">
                  <c:v>0.73263888888888884</c:v>
                </c:pt>
                <c:pt idx="788">
                  <c:v>0.73611111111111116</c:v>
                </c:pt>
                <c:pt idx="789">
                  <c:v>0.73958333333333337</c:v>
                </c:pt>
                <c:pt idx="790">
                  <c:v>0.74305555555555547</c:v>
                </c:pt>
                <c:pt idx="791">
                  <c:v>0.74652777777777779</c:v>
                </c:pt>
                <c:pt idx="792">
                  <c:v>0.75</c:v>
                </c:pt>
                <c:pt idx="793">
                  <c:v>0.75347222222222221</c:v>
                </c:pt>
                <c:pt idx="794">
                  <c:v>0.75694444444444453</c:v>
                </c:pt>
                <c:pt idx="795">
                  <c:v>0.76041666666666663</c:v>
                </c:pt>
                <c:pt idx="796">
                  <c:v>0.76388888888888884</c:v>
                </c:pt>
                <c:pt idx="797">
                  <c:v>0.76736111111111116</c:v>
                </c:pt>
                <c:pt idx="798">
                  <c:v>0.77083333333333337</c:v>
                </c:pt>
                <c:pt idx="799">
                  <c:v>0.77430555555555547</c:v>
                </c:pt>
                <c:pt idx="800">
                  <c:v>0.77777777777777779</c:v>
                </c:pt>
                <c:pt idx="801">
                  <c:v>0.78125</c:v>
                </c:pt>
                <c:pt idx="802">
                  <c:v>0.78472222222222221</c:v>
                </c:pt>
                <c:pt idx="803">
                  <c:v>0.78819444444444453</c:v>
                </c:pt>
                <c:pt idx="804">
                  <c:v>0.79166666666666663</c:v>
                </c:pt>
                <c:pt idx="805">
                  <c:v>0.79513888888888884</c:v>
                </c:pt>
                <c:pt idx="806">
                  <c:v>0.79861111111111116</c:v>
                </c:pt>
                <c:pt idx="807">
                  <c:v>0.80208333333333337</c:v>
                </c:pt>
                <c:pt idx="808">
                  <c:v>0.80555555555555547</c:v>
                </c:pt>
                <c:pt idx="809">
                  <c:v>0.80902777777777779</c:v>
                </c:pt>
                <c:pt idx="810">
                  <c:v>0.8125</c:v>
                </c:pt>
                <c:pt idx="811">
                  <c:v>0.81597222222222221</c:v>
                </c:pt>
                <c:pt idx="812">
                  <c:v>0.81944444444444453</c:v>
                </c:pt>
                <c:pt idx="813">
                  <c:v>0.82291666666666663</c:v>
                </c:pt>
                <c:pt idx="814">
                  <c:v>0.82638888888888884</c:v>
                </c:pt>
                <c:pt idx="815">
                  <c:v>0.82986111111111116</c:v>
                </c:pt>
                <c:pt idx="816">
                  <c:v>0.83333333333333337</c:v>
                </c:pt>
                <c:pt idx="817">
                  <c:v>0.83680555555555547</c:v>
                </c:pt>
                <c:pt idx="818">
                  <c:v>0.84027777777777779</c:v>
                </c:pt>
                <c:pt idx="819">
                  <c:v>0.84375</c:v>
                </c:pt>
                <c:pt idx="820">
                  <c:v>0.84722222222222221</c:v>
                </c:pt>
                <c:pt idx="821">
                  <c:v>0.85069444444444453</c:v>
                </c:pt>
                <c:pt idx="822">
                  <c:v>0.85416666666666663</c:v>
                </c:pt>
                <c:pt idx="823">
                  <c:v>0.85763888888888884</c:v>
                </c:pt>
                <c:pt idx="824">
                  <c:v>0.86111111111111116</c:v>
                </c:pt>
                <c:pt idx="825">
                  <c:v>0.86458333333333337</c:v>
                </c:pt>
                <c:pt idx="826">
                  <c:v>0.86805555555555547</c:v>
                </c:pt>
                <c:pt idx="827">
                  <c:v>0.87152777777777779</c:v>
                </c:pt>
                <c:pt idx="828">
                  <c:v>0.875</c:v>
                </c:pt>
                <c:pt idx="829">
                  <c:v>0.87847222222222221</c:v>
                </c:pt>
                <c:pt idx="830">
                  <c:v>0.88194444444444453</c:v>
                </c:pt>
                <c:pt idx="831">
                  <c:v>0.88541666666666663</c:v>
                </c:pt>
                <c:pt idx="832">
                  <c:v>0.88888888888888884</c:v>
                </c:pt>
                <c:pt idx="833">
                  <c:v>0.89236111111111116</c:v>
                </c:pt>
                <c:pt idx="834">
                  <c:v>0.89583333333333337</c:v>
                </c:pt>
                <c:pt idx="835">
                  <c:v>0.89930555555555547</c:v>
                </c:pt>
                <c:pt idx="836">
                  <c:v>0.90277777777777779</c:v>
                </c:pt>
                <c:pt idx="837">
                  <c:v>0.90625</c:v>
                </c:pt>
                <c:pt idx="838">
                  <c:v>0.90972222222222221</c:v>
                </c:pt>
                <c:pt idx="839">
                  <c:v>0.91319444444444453</c:v>
                </c:pt>
                <c:pt idx="840">
                  <c:v>0.91666666666666663</c:v>
                </c:pt>
                <c:pt idx="841">
                  <c:v>0.92013888888888884</c:v>
                </c:pt>
                <c:pt idx="842">
                  <c:v>0.92361111111111116</c:v>
                </c:pt>
                <c:pt idx="843">
                  <c:v>0.92708333333333337</c:v>
                </c:pt>
                <c:pt idx="844">
                  <c:v>0.93055555555555547</c:v>
                </c:pt>
                <c:pt idx="845">
                  <c:v>0.93402777777777779</c:v>
                </c:pt>
                <c:pt idx="846">
                  <c:v>0.9375</c:v>
                </c:pt>
                <c:pt idx="847">
                  <c:v>0.94097222222222221</c:v>
                </c:pt>
                <c:pt idx="848">
                  <c:v>0.94444444444444453</c:v>
                </c:pt>
                <c:pt idx="849">
                  <c:v>0.94791666666666663</c:v>
                </c:pt>
                <c:pt idx="850">
                  <c:v>0.95138888888888884</c:v>
                </c:pt>
                <c:pt idx="851">
                  <c:v>0.95486111111111116</c:v>
                </c:pt>
                <c:pt idx="852">
                  <c:v>0.95833333333333337</c:v>
                </c:pt>
                <c:pt idx="853">
                  <c:v>0.96180555555555547</c:v>
                </c:pt>
                <c:pt idx="854">
                  <c:v>0.96527777777777779</c:v>
                </c:pt>
                <c:pt idx="855">
                  <c:v>0.96875</c:v>
                </c:pt>
                <c:pt idx="856">
                  <c:v>0.97222222222222221</c:v>
                </c:pt>
                <c:pt idx="857">
                  <c:v>0.97569444444444453</c:v>
                </c:pt>
                <c:pt idx="858">
                  <c:v>0.97916666666666663</c:v>
                </c:pt>
                <c:pt idx="859">
                  <c:v>0.98263888888888884</c:v>
                </c:pt>
                <c:pt idx="860">
                  <c:v>0.98611111111111116</c:v>
                </c:pt>
                <c:pt idx="861">
                  <c:v>0.98958333333333337</c:v>
                </c:pt>
                <c:pt idx="862">
                  <c:v>0.99305555555555547</c:v>
                </c:pt>
                <c:pt idx="863">
                  <c:v>0.99652777777777779</c:v>
                </c:pt>
                <c:pt idx="864">
                  <c:v>0</c:v>
                </c:pt>
                <c:pt idx="865">
                  <c:v>3.472222222222222E-3</c:v>
                </c:pt>
                <c:pt idx="866">
                  <c:v>6.9444444444444441E-3</c:v>
                </c:pt>
                <c:pt idx="867">
                  <c:v>1.0416666666666666E-2</c:v>
                </c:pt>
                <c:pt idx="868">
                  <c:v>1.3888888888888888E-2</c:v>
                </c:pt>
                <c:pt idx="869">
                  <c:v>1.7361111111111112E-2</c:v>
                </c:pt>
                <c:pt idx="870">
                  <c:v>2.0833333333333332E-2</c:v>
                </c:pt>
                <c:pt idx="871">
                  <c:v>2.4305555555555556E-2</c:v>
                </c:pt>
                <c:pt idx="872">
                  <c:v>2.7777777777777776E-2</c:v>
                </c:pt>
                <c:pt idx="873">
                  <c:v>3.125E-2</c:v>
                </c:pt>
                <c:pt idx="874">
                  <c:v>3.4722222222222224E-2</c:v>
                </c:pt>
                <c:pt idx="875">
                  <c:v>3.8194444444444441E-2</c:v>
                </c:pt>
                <c:pt idx="876">
                  <c:v>4.1666666666666664E-2</c:v>
                </c:pt>
                <c:pt idx="877">
                  <c:v>4.5138888888888888E-2</c:v>
                </c:pt>
                <c:pt idx="878">
                  <c:v>4.8611111111111112E-2</c:v>
                </c:pt>
                <c:pt idx="879">
                  <c:v>5.2083333333333336E-2</c:v>
                </c:pt>
                <c:pt idx="880">
                  <c:v>5.5555555555555552E-2</c:v>
                </c:pt>
                <c:pt idx="881">
                  <c:v>5.9027777777777783E-2</c:v>
                </c:pt>
                <c:pt idx="882">
                  <c:v>6.25E-2</c:v>
                </c:pt>
                <c:pt idx="883">
                  <c:v>6.5972222222222224E-2</c:v>
                </c:pt>
                <c:pt idx="884">
                  <c:v>6.9444444444444434E-2</c:v>
                </c:pt>
                <c:pt idx="885">
                  <c:v>7.2916666666666671E-2</c:v>
                </c:pt>
                <c:pt idx="886">
                  <c:v>7.6388888888888895E-2</c:v>
                </c:pt>
                <c:pt idx="887">
                  <c:v>7.9861111111111105E-2</c:v>
                </c:pt>
                <c:pt idx="888">
                  <c:v>8.3333333333333329E-2</c:v>
                </c:pt>
                <c:pt idx="889">
                  <c:v>8.6805555555555566E-2</c:v>
                </c:pt>
                <c:pt idx="890">
                  <c:v>9.0277777777777776E-2</c:v>
                </c:pt>
                <c:pt idx="891">
                  <c:v>9.375E-2</c:v>
                </c:pt>
                <c:pt idx="892">
                  <c:v>9.7222222222222224E-2</c:v>
                </c:pt>
                <c:pt idx="893">
                  <c:v>0.10069444444444443</c:v>
                </c:pt>
                <c:pt idx="894">
                  <c:v>0.10416666666666667</c:v>
                </c:pt>
                <c:pt idx="895">
                  <c:v>0.1076388888888889</c:v>
                </c:pt>
                <c:pt idx="896">
                  <c:v>0.1111111111111111</c:v>
                </c:pt>
                <c:pt idx="897">
                  <c:v>0.11458333333333333</c:v>
                </c:pt>
                <c:pt idx="898">
                  <c:v>0.11805555555555557</c:v>
                </c:pt>
                <c:pt idx="899">
                  <c:v>0.12152777777777778</c:v>
                </c:pt>
                <c:pt idx="900">
                  <c:v>0.125</c:v>
                </c:pt>
                <c:pt idx="901">
                  <c:v>0.12847222222222224</c:v>
                </c:pt>
                <c:pt idx="902">
                  <c:v>0.13194444444444445</c:v>
                </c:pt>
                <c:pt idx="903">
                  <c:v>0.13541666666666666</c:v>
                </c:pt>
                <c:pt idx="904">
                  <c:v>0.1388888888888889</c:v>
                </c:pt>
                <c:pt idx="905">
                  <c:v>0.1423611111111111</c:v>
                </c:pt>
                <c:pt idx="906">
                  <c:v>0.14583333333333334</c:v>
                </c:pt>
                <c:pt idx="907">
                  <c:v>0.14930555555555555</c:v>
                </c:pt>
                <c:pt idx="908">
                  <c:v>0.15277777777777776</c:v>
                </c:pt>
                <c:pt idx="909">
                  <c:v>0.15625</c:v>
                </c:pt>
                <c:pt idx="910">
                  <c:v>0.15972222222222224</c:v>
                </c:pt>
                <c:pt idx="911">
                  <c:v>0.16319444444444445</c:v>
                </c:pt>
                <c:pt idx="912">
                  <c:v>0.16666666666666666</c:v>
                </c:pt>
                <c:pt idx="913">
                  <c:v>0.17013888888888887</c:v>
                </c:pt>
                <c:pt idx="914">
                  <c:v>0.17361111111111113</c:v>
                </c:pt>
                <c:pt idx="915">
                  <c:v>0.17708333333333334</c:v>
                </c:pt>
                <c:pt idx="916">
                  <c:v>0.18055555555555555</c:v>
                </c:pt>
                <c:pt idx="917">
                  <c:v>0.18402777777777779</c:v>
                </c:pt>
                <c:pt idx="918">
                  <c:v>0.1875</c:v>
                </c:pt>
                <c:pt idx="919">
                  <c:v>0.19097222222222221</c:v>
                </c:pt>
                <c:pt idx="920">
                  <c:v>0.19444444444444445</c:v>
                </c:pt>
                <c:pt idx="921">
                  <c:v>0.19791666666666666</c:v>
                </c:pt>
                <c:pt idx="922">
                  <c:v>0.20138888888888887</c:v>
                </c:pt>
                <c:pt idx="923">
                  <c:v>0.20486111111111113</c:v>
                </c:pt>
                <c:pt idx="924">
                  <c:v>0.20833333333333334</c:v>
                </c:pt>
                <c:pt idx="925">
                  <c:v>0.21180555555555555</c:v>
                </c:pt>
                <c:pt idx="926">
                  <c:v>0.21527777777777779</c:v>
                </c:pt>
                <c:pt idx="927">
                  <c:v>0.21875</c:v>
                </c:pt>
                <c:pt idx="928">
                  <c:v>0.22222222222222221</c:v>
                </c:pt>
                <c:pt idx="929">
                  <c:v>0.22569444444444445</c:v>
                </c:pt>
                <c:pt idx="930">
                  <c:v>0.22916666666666666</c:v>
                </c:pt>
                <c:pt idx="931">
                  <c:v>0.23263888888888887</c:v>
                </c:pt>
                <c:pt idx="932">
                  <c:v>0.23611111111111113</c:v>
                </c:pt>
                <c:pt idx="933">
                  <c:v>0.23958333333333334</c:v>
                </c:pt>
                <c:pt idx="934">
                  <c:v>0.24305555555555555</c:v>
                </c:pt>
                <c:pt idx="935">
                  <c:v>0.24652777777777779</c:v>
                </c:pt>
                <c:pt idx="936">
                  <c:v>0.25</c:v>
                </c:pt>
                <c:pt idx="937">
                  <c:v>0.25347222222222221</c:v>
                </c:pt>
                <c:pt idx="938">
                  <c:v>0.25694444444444448</c:v>
                </c:pt>
                <c:pt idx="939">
                  <c:v>0.26041666666666669</c:v>
                </c:pt>
                <c:pt idx="940">
                  <c:v>0.2638888888888889</c:v>
                </c:pt>
                <c:pt idx="941">
                  <c:v>0.2673611111111111</c:v>
                </c:pt>
                <c:pt idx="942">
                  <c:v>0.27083333333333331</c:v>
                </c:pt>
                <c:pt idx="943">
                  <c:v>0.27430555555555552</c:v>
                </c:pt>
                <c:pt idx="944">
                  <c:v>0.27777777777777779</c:v>
                </c:pt>
                <c:pt idx="945">
                  <c:v>0.28125</c:v>
                </c:pt>
                <c:pt idx="946">
                  <c:v>0.28472222222222221</c:v>
                </c:pt>
                <c:pt idx="947">
                  <c:v>0.28819444444444448</c:v>
                </c:pt>
                <c:pt idx="948">
                  <c:v>0.29166666666666669</c:v>
                </c:pt>
                <c:pt idx="949">
                  <c:v>0.2951388888888889</c:v>
                </c:pt>
                <c:pt idx="950">
                  <c:v>0.2986111111111111</c:v>
                </c:pt>
                <c:pt idx="951">
                  <c:v>0.30208333333333331</c:v>
                </c:pt>
                <c:pt idx="952">
                  <c:v>0.30555555555555552</c:v>
                </c:pt>
                <c:pt idx="953">
                  <c:v>0.30902777777777779</c:v>
                </c:pt>
                <c:pt idx="954">
                  <c:v>0.3125</c:v>
                </c:pt>
                <c:pt idx="955">
                  <c:v>0.31597222222222221</c:v>
                </c:pt>
                <c:pt idx="956">
                  <c:v>0.31944444444444448</c:v>
                </c:pt>
                <c:pt idx="957">
                  <c:v>0.32291666666666669</c:v>
                </c:pt>
                <c:pt idx="958">
                  <c:v>0.3263888888888889</c:v>
                </c:pt>
                <c:pt idx="959">
                  <c:v>0.3298611111111111</c:v>
                </c:pt>
                <c:pt idx="960">
                  <c:v>0.33333333333333331</c:v>
                </c:pt>
                <c:pt idx="961">
                  <c:v>0.33680555555555558</c:v>
                </c:pt>
                <c:pt idx="962">
                  <c:v>0.34027777777777773</c:v>
                </c:pt>
                <c:pt idx="963">
                  <c:v>0.34375</c:v>
                </c:pt>
                <c:pt idx="964">
                  <c:v>0.34722222222222227</c:v>
                </c:pt>
                <c:pt idx="965">
                  <c:v>0.35069444444444442</c:v>
                </c:pt>
                <c:pt idx="966">
                  <c:v>0.35416666666666669</c:v>
                </c:pt>
                <c:pt idx="967">
                  <c:v>0.3576388888888889</c:v>
                </c:pt>
                <c:pt idx="968">
                  <c:v>0.3611111111111111</c:v>
                </c:pt>
                <c:pt idx="969">
                  <c:v>0.36458333333333331</c:v>
                </c:pt>
                <c:pt idx="970">
                  <c:v>0.36805555555555558</c:v>
                </c:pt>
                <c:pt idx="971">
                  <c:v>0.37152777777777773</c:v>
                </c:pt>
                <c:pt idx="972">
                  <c:v>0.375</c:v>
                </c:pt>
                <c:pt idx="973">
                  <c:v>0.37847222222222227</c:v>
                </c:pt>
                <c:pt idx="974">
                  <c:v>0.38194444444444442</c:v>
                </c:pt>
                <c:pt idx="975">
                  <c:v>0.38541666666666669</c:v>
                </c:pt>
                <c:pt idx="976">
                  <c:v>0.3888888888888889</c:v>
                </c:pt>
                <c:pt idx="977">
                  <c:v>0.3923611111111111</c:v>
                </c:pt>
                <c:pt idx="978">
                  <c:v>0.39583333333333331</c:v>
                </c:pt>
                <c:pt idx="979">
                  <c:v>0.39930555555555558</c:v>
                </c:pt>
                <c:pt idx="980">
                  <c:v>0.40277777777777773</c:v>
                </c:pt>
                <c:pt idx="981">
                  <c:v>0.40625</c:v>
                </c:pt>
                <c:pt idx="982">
                  <c:v>0.40972222222222227</c:v>
                </c:pt>
                <c:pt idx="983">
                  <c:v>0.41319444444444442</c:v>
                </c:pt>
                <c:pt idx="984">
                  <c:v>0.41666666666666669</c:v>
                </c:pt>
                <c:pt idx="985">
                  <c:v>0.4201388888888889</c:v>
                </c:pt>
                <c:pt idx="986">
                  <c:v>0.4236111111111111</c:v>
                </c:pt>
                <c:pt idx="987">
                  <c:v>0.42708333333333331</c:v>
                </c:pt>
                <c:pt idx="988">
                  <c:v>0.43055555555555558</c:v>
                </c:pt>
                <c:pt idx="989">
                  <c:v>0.43402777777777773</c:v>
                </c:pt>
                <c:pt idx="990">
                  <c:v>0.4375</c:v>
                </c:pt>
                <c:pt idx="991">
                  <c:v>0.44097222222222227</c:v>
                </c:pt>
                <c:pt idx="992">
                  <c:v>0.44444444444444442</c:v>
                </c:pt>
                <c:pt idx="993">
                  <c:v>0.44791666666666669</c:v>
                </c:pt>
                <c:pt idx="994">
                  <c:v>0.4513888888888889</c:v>
                </c:pt>
                <c:pt idx="995">
                  <c:v>0.4548611111111111</c:v>
                </c:pt>
                <c:pt idx="996">
                  <c:v>0.45833333333333331</c:v>
                </c:pt>
                <c:pt idx="997">
                  <c:v>0.46180555555555558</c:v>
                </c:pt>
                <c:pt idx="998">
                  <c:v>0.46527777777777773</c:v>
                </c:pt>
                <c:pt idx="999">
                  <c:v>0.46875</c:v>
                </c:pt>
                <c:pt idx="1000">
                  <c:v>0.47222222222222227</c:v>
                </c:pt>
                <c:pt idx="1001">
                  <c:v>0.47569444444444442</c:v>
                </c:pt>
                <c:pt idx="1002">
                  <c:v>0.47916666666666669</c:v>
                </c:pt>
                <c:pt idx="1003">
                  <c:v>0.4826388888888889</c:v>
                </c:pt>
                <c:pt idx="1004">
                  <c:v>0.4861111111111111</c:v>
                </c:pt>
                <c:pt idx="1005">
                  <c:v>0.48958333333333331</c:v>
                </c:pt>
                <c:pt idx="1006">
                  <c:v>0.49305555555555558</c:v>
                </c:pt>
                <c:pt idx="1007">
                  <c:v>0.49652777777777773</c:v>
                </c:pt>
                <c:pt idx="1008">
                  <c:v>0.5</c:v>
                </c:pt>
                <c:pt idx="1009">
                  <c:v>0.50347222222222221</c:v>
                </c:pt>
                <c:pt idx="1010">
                  <c:v>0.50694444444444442</c:v>
                </c:pt>
                <c:pt idx="1011">
                  <c:v>0.51041666666666663</c:v>
                </c:pt>
                <c:pt idx="1012">
                  <c:v>0.51388888888888895</c:v>
                </c:pt>
                <c:pt idx="1013">
                  <c:v>0.51736111111111105</c:v>
                </c:pt>
                <c:pt idx="1014">
                  <c:v>0.52083333333333337</c:v>
                </c:pt>
                <c:pt idx="1015">
                  <c:v>0.52430555555555558</c:v>
                </c:pt>
                <c:pt idx="1016">
                  <c:v>0.52777777777777779</c:v>
                </c:pt>
                <c:pt idx="1017">
                  <c:v>0.53125</c:v>
                </c:pt>
                <c:pt idx="1018">
                  <c:v>0.53472222222222221</c:v>
                </c:pt>
                <c:pt idx="1019">
                  <c:v>0.53819444444444442</c:v>
                </c:pt>
                <c:pt idx="1020">
                  <c:v>0.54166666666666663</c:v>
                </c:pt>
                <c:pt idx="1021">
                  <c:v>0.54513888888888895</c:v>
                </c:pt>
                <c:pt idx="1022">
                  <c:v>0.54861111111111105</c:v>
                </c:pt>
                <c:pt idx="1023">
                  <c:v>0.55208333333333337</c:v>
                </c:pt>
                <c:pt idx="1024">
                  <c:v>0.55555555555555558</c:v>
                </c:pt>
                <c:pt idx="1025">
                  <c:v>0.55902777777777779</c:v>
                </c:pt>
                <c:pt idx="1026">
                  <c:v>0.5625</c:v>
                </c:pt>
                <c:pt idx="1027">
                  <c:v>0.56597222222222221</c:v>
                </c:pt>
                <c:pt idx="1028">
                  <c:v>0.56944444444444442</c:v>
                </c:pt>
                <c:pt idx="1029">
                  <c:v>0.57291666666666663</c:v>
                </c:pt>
                <c:pt idx="1030">
                  <c:v>0.57638888888888895</c:v>
                </c:pt>
                <c:pt idx="1031">
                  <c:v>0.57986111111111105</c:v>
                </c:pt>
                <c:pt idx="1032">
                  <c:v>0.58333333333333337</c:v>
                </c:pt>
                <c:pt idx="1033">
                  <c:v>0.58680555555555558</c:v>
                </c:pt>
                <c:pt idx="1034">
                  <c:v>0.59027777777777779</c:v>
                </c:pt>
                <c:pt idx="1035">
                  <c:v>0.59375</c:v>
                </c:pt>
                <c:pt idx="1036">
                  <c:v>0.59722222222222221</c:v>
                </c:pt>
                <c:pt idx="1037">
                  <c:v>0.60069444444444442</c:v>
                </c:pt>
                <c:pt idx="1038">
                  <c:v>0.60416666666666663</c:v>
                </c:pt>
                <c:pt idx="1039">
                  <c:v>0.60763888888888895</c:v>
                </c:pt>
                <c:pt idx="1040">
                  <c:v>0.61111111111111105</c:v>
                </c:pt>
                <c:pt idx="1041">
                  <c:v>0.61458333333333337</c:v>
                </c:pt>
                <c:pt idx="1042">
                  <c:v>0.61805555555555558</c:v>
                </c:pt>
                <c:pt idx="1043">
                  <c:v>0.62152777777777779</c:v>
                </c:pt>
                <c:pt idx="1044">
                  <c:v>0.625</c:v>
                </c:pt>
                <c:pt idx="1045">
                  <c:v>0.62847222222222221</c:v>
                </c:pt>
                <c:pt idx="1046">
                  <c:v>0.63194444444444442</c:v>
                </c:pt>
                <c:pt idx="1047">
                  <c:v>0.63541666666666663</c:v>
                </c:pt>
                <c:pt idx="1048">
                  <c:v>0.63888888888888895</c:v>
                </c:pt>
                <c:pt idx="1049">
                  <c:v>0.64236111111111105</c:v>
                </c:pt>
                <c:pt idx="1050">
                  <c:v>0.64583333333333337</c:v>
                </c:pt>
                <c:pt idx="1051">
                  <c:v>0.64930555555555558</c:v>
                </c:pt>
                <c:pt idx="1052">
                  <c:v>0.65277777777777779</c:v>
                </c:pt>
                <c:pt idx="1053">
                  <c:v>0.65625</c:v>
                </c:pt>
                <c:pt idx="1054">
                  <c:v>0.65972222222222221</c:v>
                </c:pt>
                <c:pt idx="1055">
                  <c:v>0.66319444444444442</c:v>
                </c:pt>
                <c:pt idx="1056">
                  <c:v>0.66666666666666663</c:v>
                </c:pt>
                <c:pt idx="1057">
                  <c:v>0.67013888888888884</c:v>
                </c:pt>
                <c:pt idx="1058">
                  <c:v>0.67361111111111116</c:v>
                </c:pt>
                <c:pt idx="1059">
                  <c:v>0.67708333333333337</c:v>
                </c:pt>
                <c:pt idx="1060">
                  <c:v>0.68055555555555547</c:v>
                </c:pt>
                <c:pt idx="1061">
                  <c:v>0.68402777777777779</c:v>
                </c:pt>
                <c:pt idx="1062">
                  <c:v>0.6875</c:v>
                </c:pt>
                <c:pt idx="1063">
                  <c:v>0.69097222222222221</c:v>
                </c:pt>
                <c:pt idx="1064">
                  <c:v>0.69444444444444453</c:v>
                </c:pt>
                <c:pt idx="1065">
                  <c:v>0.69791666666666663</c:v>
                </c:pt>
                <c:pt idx="1066">
                  <c:v>0.70138888888888884</c:v>
                </c:pt>
                <c:pt idx="1067">
                  <c:v>0.70486111111111116</c:v>
                </c:pt>
                <c:pt idx="1068">
                  <c:v>0.70833333333333337</c:v>
                </c:pt>
                <c:pt idx="1069">
                  <c:v>0.71180555555555547</c:v>
                </c:pt>
                <c:pt idx="1070">
                  <c:v>0.71527777777777779</c:v>
                </c:pt>
                <c:pt idx="1071">
                  <c:v>0.71875</c:v>
                </c:pt>
                <c:pt idx="1072">
                  <c:v>0.72222222222222221</c:v>
                </c:pt>
                <c:pt idx="1073">
                  <c:v>0.72569444444444453</c:v>
                </c:pt>
                <c:pt idx="1074">
                  <c:v>0.72916666666666663</c:v>
                </c:pt>
                <c:pt idx="1075">
                  <c:v>0.73263888888888884</c:v>
                </c:pt>
                <c:pt idx="1076">
                  <c:v>0.73611111111111116</c:v>
                </c:pt>
                <c:pt idx="1077">
                  <c:v>0.73958333333333337</c:v>
                </c:pt>
                <c:pt idx="1078">
                  <c:v>0.74305555555555547</c:v>
                </c:pt>
                <c:pt idx="1079">
                  <c:v>0.74652777777777779</c:v>
                </c:pt>
                <c:pt idx="1080">
                  <c:v>0.75</c:v>
                </c:pt>
                <c:pt idx="1081">
                  <c:v>0.75347222222222221</c:v>
                </c:pt>
                <c:pt idx="1082">
                  <c:v>0.75694444444444453</c:v>
                </c:pt>
                <c:pt idx="1083">
                  <c:v>0.76041666666666663</c:v>
                </c:pt>
                <c:pt idx="1084">
                  <c:v>0.76388888888888884</c:v>
                </c:pt>
                <c:pt idx="1085">
                  <c:v>0.76736111111111116</c:v>
                </c:pt>
                <c:pt idx="1086">
                  <c:v>0.77083333333333337</c:v>
                </c:pt>
                <c:pt idx="1087">
                  <c:v>0.77430555555555547</c:v>
                </c:pt>
                <c:pt idx="1088">
                  <c:v>0.77777777777777779</c:v>
                </c:pt>
                <c:pt idx="1089">
                  <c:v>0.78125</c:v>
                </c:pt>
                <c:pt idx="1090">
                  <c:v>0.78472222222222221</c:v>
                </c:pt>
                <c:pt idx="1091">
                  <c:v>0.78819444444444453</c:v>
                </c:pt>
                <c:pt idx="1092">
                  <c:v>0.79166666666666663</c:v>
                </c:pt>
                <c:pt idx="1093">
                  <c:v>0.79513888888888884</c:v>
                </c:pt>
                <c:pt idx="1094">
                  <c:v>0.79861111111111116</c:v>
                </c:pt>
                <c:pt idx="1095">
                  <c:v>0.80208333333333337</c:v>
                </c:pt>
                <c:pt idx="1096">
                  <c:v>0.80555555555555547</c:v>
                </c:pt>
                <c:pt idx="1097">
                  <c:v>0.80902777777777779</c:v>
                </c:pt>
                <c:pt idx="1098">
                  <c:v>0.8125</c:v>
                </c:pt>
                <c:pt idx="1099">
                  <c:v>0.81597222222222221</c:v>
                </c:pt>
                <c:pt idx="1100">
                  <c:v>0.81944444444444453</c:v>
                </c:pt>
                <c:pt idx="1101">
                  <c:v>0.82291666666666663</c:v>
                </c:pt>
                <c:pt idx="1102">
                  <c:v>0.82638888888888884</c:v>
                </c:pt>
                <c:pt idx="1103">
                  <c:v>0.82986111111111116</c:v>
                </c:pt>
                <c:pt idx="1104">
                  <c:v>0.83333333333333337</c:v>
                </c:pt>
                <c:pt idx="1105">
                  <c:v>0.83680555555555547</c:v>
                </c:pt>
                <c:pt idx="1106">
                  <c:v>0.84027777777777779</c:v>
                </c:pt>
                <c:pt idx="1107">
                  <c:v>0.84375</c:v>
                </c:pt>
                <c:pt idx="1108">
                  <c:v>0.84722222222222221</c:v>
                </c:pt>
                <c:pt idx="1109">
                  <c:v>0.85069444444444453</c:v>
                </c:pt>
                <c:pt idx="1110">
                  <c:v>0.85416666666666663</c:v>
                </c:pt>
                <c:pt idx="1111">
                  <c:v>0.85763888888888884</c:v>
                </c:pt>
                <c:pt idx="1112">
                  <c:v>0.86111111111111116</c:v>
                </c:pt>
                <c:pt idx="1113">
                  <c:v>0.86458333333333337</c:v>
                </c:pt>
                <c:pt idx="1114">
                  <c:v>0.86805555555555547</c:v>
                </c:pt>
                <c:pt idx="1115">
                  <c:v>0.87152777777777779</c:v>
                </c:pt>
                <c:pt idx="1116">
                  <c:v>0.875</c:v>
                </c:pt>
                <c:pt idx="1117">
                  <c:v>0.87847222222222221</c:v>
                </c:pt>
                <c:pt idx="1118">
                  <c:v>0.88194444444444453</c:v>
                </c:pt>
                <c:pt idx="1119">
                  <c:v>0.88541666666666663</c:v>
                </c:pt>
                <c:pt idx="1120">
                  <c:v>0.88888888888888884</c:v>
                </c:pt>
                <c:pt idx="1121">
                  <c:v>0.89236111111111116</c:v>
                </c:pt>
                <c:pt idx="1122">
                  <c:v>0.89583333333333337</c:v>
                </c:pt>
                <c:pt idx="1123">
                  <c:v>0.89930555555555547</c:v>
                </c:pt>
                <c:pt idx="1124">
                  <c:v>0.90277777777777779</c:v>
                </c:pt>
                <c:pt idx="1125">
                  <c:v>0.90625</c:v>
                </c:pt>
                <c:pt idx="1126">
                  <c:v>0.90972222222222221</c:v>
                </c:pt>
                <c:pt idx="1127">
                  <c:v>0.91319444444444453</c:v>
                </c:pt>
                <c:pt idx="1128">
                  <c:v>0.91666666666666663</c:v>
                </c:pt>
                <c:pt idx="1129">
                  <c:v>0.92013888888888884</c:v>
                </c:pt>
                <c:pt idx="1130">
                  <c:v>0.92361111111111116</c:v>
                </c:pt>
                <c:pt idx="1131">
                  <c:v>0.92708333333333337</c:v>
                </c:pt>
                <c:pt idx="1132">
                  <c:v>0.93055555555555547</c:v>
                </c:pt>
                <c:pt idx="1133">
                  <c:v>0.93402777777777779</c:v>
                </c:pt>
                <c:pt idx="1134">
                  <c:v>0.9375</c:v>
                </c:pt>
                <c:pt idx="1135">
                  <c:v>0.94097222222222221</c:v>
                </c:pt>
                <c:pt idx="1136">
                  <c:v>0.94444444444444453</c:v>
                </c:pt>
                <c:pt idx="1137">
                  <c:v>0.94791666666666663</c:v>
                </c:pt>
                <c:pt idx="1138">
                  <c:v>0.95138888888888884</c:v>
                </c:pt>
                <c:pt idx="1139">
                  <c:v>0.95486111111111116</c:v>
                </c:pt>
                <c:pt idx="1140">
                  <c:v>0.95833333333333337</c:v>
                </c:pt>
                <c:pt idx="1141">
                  <c:v>0.96180555555555547</c:v>
                </c:pt>
                <c:pt idx="1142">
                  <c:v>0.96527777777777779</c:v>
                </c:pt>
                <c:pt idx="1143">
                  <c:v>0.96875</c:v>
                </c:pt>
                <c:pt idx="1144">
                  <c:v>0.97222222222222221</c:v>
                </c:pt>
                <c:pt idx="1145">
                  <c:v>0.97569444444444453</c:v>
                </c:pt>
                <c:pt idx="1146">
                  <c:v>0.97916666666666663</c:v>
                </c:pt>
                <c:pt idx="1147">
                  <c:v>0.98263888888888884</c:v>
                </c:pt>
                <c:pt idx="1148">
                  <c:v>0.98611111111111116</c:v>
                </c:pt>
                <c:pt idx="1149">
                  <c:v>0.98958333333333337</c:v>
                </c:pt>
                <c:pt idx="1150">
                  <c:v>0.99305555555555547</c:v>
                </c:pt>
                <c:pt idx="1151">
                  <c:v>0.99652777777777779</c:v>
                </c:pt>
                <c:pt idx="1152">
                  <c:v>0</c:v>
                </c:pt>
                <c:pt idx="1153">
                  <c:v>3.472222222222222E-3</c:v>
                </c:pt>
                <c:pt idx="1154">
                  <c:v>6.9444444444444441E-3</c:v>
                </c:pt>
                <c:pt idx="1155">
                  <c:v>1.0416666666666666E-2</c:v>
                </c:pt>
                <c:pt idx="1156">
                  <c:v>1.3888888888888888E-2</c:v>
                </c:pt>
                <c:pt idx="1157">
                  <c:v>1.7361111111111112E-2</c:v>
                </c:pt>
                <c:pt idx="1158">
                  <c:v>2.0833333333333332E-2</c:v>
                </c:pt>
                <c:pt idx="1159">
                  <c:v>2.4305555555555556E-2</c:v>
                </c:pt>
                <c:pt idx="1160">
                  <c:v>2.7777777777777776E-2</c:v>
                </c:pt>
                <c:pt idx="1161">
                  <c:v>3.125E-2</c:v>
                </c:pt>
                <c:pt idx="1162">
                  <c:v>3.4722222222222224E-2</c:v>
                </c:pt>
                <c:pt idx="1163">
                  <c:v>3.8194444444444441E-2</c:v>
                </c:pt>
                <c:pt idx="1164">
                  <c:v>4.1666666666666664E-2</c:v>
                </c:pt>
                <c:pt idx="1165">
                  <c:v>4.5138888888888888E-2</c:v>
                </c:pt>
                <c:pt idx="1166">
                  <c:v>4.8611111111111112E-2</c:v>
                </c:pt>
                <c:pt idx="1167">
                  <c:v>5.2083333333333336E-2</c:v>
                </c:pt>
                <c:pt idx="1168">
                  <c:v>5.5555555555555552E-2</c:v>
                </c:pt>
                <c:pt idx="1169">
                  <c:v>5.9027777777777783E-2</c:v>
                </c:pt>
                <c:pt idx="1170">
                  <c:v>6.25E-2</c:v>
                </c:pt>
                <c:pt idx="1171">
                  <c:v>6.5972222222222224E-2</c:v>
                </c:pt>
                <c:pt idx="1172">
                  <c:v>6.9444444444444434E-2</c:v>
                </c:pt>
                <c:pt idx="1173">
                  <c:v>7.2916666666666671E-2</c:v>
                </c:pt>
                <c:pt idx="1174">
                  <c:v>7.6388888888888895E-2</c:v>
                </c:pt>
                <c:pt idx="1175">
                  <c:v>7.9861111111111105E-2</c:v>
                </c:pt>
                <c:pt idx="1176">
                  <c:v>8.3333333333333329E-2</c:v>
                </c:pt>
                <c:pt idx="1177">
                  <c:v>8.6805555555555566E-2</c:v>
                </c:pt>
                <c:pt idx="1178">
                  <c:v>9.0277777777777776E-2</c:v>
                </c:pt>
                <c:pt idx="1179">
                  <c:v>9.375E-2</c:v>
                </c:pt>
                <c:pt idx="1180">
                  <c:v>9.7222222222222224E-2</c:v>
                </c:pt>
                <c:pt idx="1181">
                  <c:v>0.10069444444444443</c:v>
                </c:pt>
                <c:pt idx="1182">
                  <c:v>0.10416666666666667</c:v>
                </c:pt>
                <c:pt idx="1183">
                  <c:v>0.1076388888888889</c:v>
                </c:pt>
                <c:pt idx="1184">
                  <c:v>0.1111111111111111</c:v>
                </c:pt>
                <c:pt idx="1185">
                  <c:v>0.11458333333333333</c:v>
                </c:pt>
                <c:pt idx="1186">
                  <c:v>0.11805555555555557</c:v>
                </c:pt>
                <c:pt idx="1187">
                  <c:v>0.12152777777777778</c:v>
                </c:pt>
                <c:pt idx="1188">
                  <c:v>0.125</c:v>
                </c:pt>
                <c:pt idx="1189">
                  <c:v>0.12847222222222224</c:v>
                </c:pt>
                <c:pt idx="1190">
                  <c:v>0.13194444444444445</c:v>
                </c:pt>
                <c:pt idx="1191">
                  <c:v>0.13541666666666666</c:v>
                </c:pt>
                <c:pt idx="1192">
                  <c:v>0.1388888888888889</c:v>
                </c:pt>
                <c:pt idx="1193">
                  <c:v>0.1423611111111111</c:v>
                </c:pt>
                <c:pt idx="1194">
                  <c:v>0.14583333333333334</c:v>
                </c:pt>
                <c:pt idx="1195">
                  <c:v>0.14930555555555555</c:v>
                </c:pt>
                <c:pt idx="1196">
                  <c:v>0.15277777777777776</c:v>
                </c:pt>
                <c:pt idx="1197">
                  <c:v>0.15625</c:v>
                </c:pt>
                <c:pt idx="1198">
                  <c:v>0.15972222222222224</c:v>
                </c:pt>
                <c:pt idx="1199">
                  <c:v>0.16319444444444445</c:v>
                </c:pt>
                <c:pt idx="1200">
                  <c:v>0.16666666666666666</c:v>
                </c:pt>
                <c:pt idx="1201">
                  <c:v>0.17013888888888887</c:v>
                </c:pt>
                <c:pt idx="1202">
                  <c:v>0.17361111111111113</c:v>
                </c:pt>
                <c:pt idx="1203">
                  <c:v>0.17708333333333334</c:v>
                </c:pt>
                <c:pt idx="1204">
                  <c:v>0.18055555555555555</c:v>
                </c:pt>
                <c:pt idx="1205">
                  <c:v>0.18402777777777779</c:v>
                </c:pt>
                <c:pt idx="1206">
                  <c:v>0.1875</c:v>
                </c:pt>
                <c:pt idx="1207">
                  <c:v>0.19097222222222221</c:v>
                </c:pt>
                <c:pt idx="1208">
                  <c:v>0.19444444444444445</c:v>
                </c:pt>
                <c:pt idx="1209">
                  <c:v>0.19791666666666666</c:v>
                </c:pt>
                <c:pt idx="1210">
                  <c:v>0.20138888888888887</c:v>
                </c:pt>
                <c:pt idx="1211">
                  <c:v>0.20486111111111113</c:v>
                </c:pt>
                <c:pt idx="1212">
                  <c:v>0.20833333333333334</c:v>
                </c:pt>
                <c:pt idx="1213">
                  <c:v>0.21180555555555555</c:v>
                </c:pt>
                <c:pt idx="1214">
                  <c:v>0.21527777777777779</c:v>
                </c:pt>
                <c:pt idx="1215">
                  <c:v>0.21875</c:v>
                </c:pt>
                <c:pt idx="1216">
                  <c:v>0.22222222222222221</c:v>
                </c:pt>
                <c:pt idx="1217">
                  <c:v>0.22569444444444445</c:v>
                </c:pt>
                <c:pt idx="1218">
                  <c:v>0.22916666666666666</c:v>
                </c:pt>
                <c:pt idx="1219">
                  <c:v>0.23263888888888887</c:v>
                </c:pt>
                <c:pt idx="1220">
                  <c:v>0.23611111111111113</c:v>
                </c:pt>
                <c:pt idx="1221">
                  <c:v>0.23958333333333334</c:v>
                </c:pt>
                <c:pt idx="1222">
                  <c:v>0.24305555555555555</c:v>
                </c:pt>
                <c:pt idx="1223">
                  <c:v>0.24652777777777779</c:v>
                </c:pt>
                <c:pt idx="1224">
                  <c:v>0.25</c:v>
                </c:pt>
                <c:pt idx="1225">
                  <c:v>0.25347222222222221</c:v>
                </c:pt>
                <c:pt idx="1226">
                  <c:v>0.25694444444444448</c:v>
                </c:pt>
                <c:pt idx="1227">
                  <c:v>0.26041666666666669</c:v>
                </c:pt>
                <c:pt idx="1228">
                  <c:v>0.2638888888888889</c:v>
                </c:pt>
                <c:pt idx="1229">
                  <c:v>0.2673611111111111</c:v>
                </c:pt>
                <c:pt idx="1230">
                  <c:v>0.27083333333333331</c:v>
                </c:pt>
                <c:pt idx="1231">
                  <c:v>0.27430555555555552</c:v>
                </c:pt>
                <c:pt idx="1232">
                  <c:v>0.27777777777777779</c:v>
                </c:pt>
                <c:pt idx="1233">
                  <c:v>0.28125</c:v>
                </c:pt>
                <c:pt idx="1234">
                  <c:v>0.28472222222222221</c:v>
                </c:pt>
                <c:pt idx="1235">
                  <c:v>0.28819444444444448</c:v>
                </c:pt>
                <c:pt idx="1236">
                  <c:v>0.29166666666666669</c:v>
                </c:pt>
                <c:pt idx="1237">
                  <c:v>0.2951388888888889</c:v>
                </c:pt>
                <c:pt idx="1238">
                  <c:v>0.2986111111111111</c:v>
                </c:pt>
                <c:pt idx="1239">
                  <c:v>0.30208333333333331</c:v>
                </c:pt>
                <c:pt idx="1240">
                  <c:v>0.30555555555555552</c:v>
                </c:pt>
                <c:pt idx="1241">
                  <c:v>0.30902777777777779</c:v>
                </c:pt>
                <c:pt idx="1242">
                  <c:v>0.3125</c:v>
                </c:pt>
                <c:pt idx="1243">
                  <c:v>0.31597222222222221</c:v>
                </c:pt>
                <c:pt idx="1244">
                  <c:v>0.31944444444444448</c:v>
                </c:pt>
                <c:pt idx="1245">
                  <c:v>0.32291666666666669</c:v>
                </c:pt>
                <c:pt idx="1246">
                  <c:v>0.3263888888888889</c:v>
                </c:pt>
                <c:pt idx="1247">
                  <c:v>0.3298611111111111</c:v>
                </c:pt>
                <c:pt idx="1248">
                  <c:v>0.33333333333333331</c:v>
                </c:pt>
                <c:pt idx="1249">
                  <c:v>0.33680555555555558</c:v>
                </c:pt>
                <c:pt idx="1250">
                  <c:v>0.34027777777777773</c:v>
                </c:pt>
                <c:pt idx="1251">
                  <c:v>0.34375</c:v>
                </c:pt>
                <c:pt idx="1252">
                  <c:v>0.34722222222222227</c:v>
                </c:pt>
                <c:pt idx="1253">
                  <c:v>0.35069444444444442</c:v>
                </c:pt>
                <c:pt idx="1254">
                  <c:v>0.35416666666666669</c:v>
                </c:pt>
                <c:pt idx="1255">
                  <c:v>0.3576388888888889</c:v>
                </c:pt>
                <c:pt idx="1256">
                  <c:v>0.3611111111111111</c:v>
                </c:pt>
                <c:pt idx="1257">
                  <c:v>0.36458333333333331</c:v>
                </c:pt>
                <c:pt idx="1258">
                  <c:v>0.36805555555555558</c:v>
                </c:pt>
                <c:pt idx="1259">
                  <c:v>0.37152777777777773</c:v>
                </c:pt>
                <c:pt idx="1260">
                  <c:v>0.375</c:v>
                </c:pt>
                <c:pt idx="1261">
                  <c:v>0.37847222222222227</c:v>
                </c:pt>
                <c:pt idx="1262">
                  <c:v>0.38194444444444442</c:v>
                </c:pt>
                <c:pt idx="1263">
                  <c:v>0.38541666666666669</c:v>
                </c:pt>
                <c:pt idx="1264">
                  <c:v>0.3888888888888889</c:v>
                </c:pt>
                <c:pt idx="1265">
                  <c:v>0.3923611111111111</c:v>
                </c:pt>
                <c:pt idx="1266">
                  <c:v>0.39583333333333331</c:v>
                </c:pt>
                <c:pt idx="1267">
                  <c:v>0.39930555555555558</c:v>
                </c:pt>
                <c:pt idx="1268">
                  <c:v>0.40277777777777773</c:v>
                </c:pt>
                <c:pt idx="1269">
                  <c:v>0.40625</c:v>
                </c:pt>
                <c:pt idx="1270">
                  <c:v>0.40972222222222227</c:v>
                </c:pt>
                <c:pt idx="1271">
                  <c:v>0.41319444444444442</c:v>
                </c:pt>
                <c:pt idx="1272">
                  <c:v>0.41666666666666669</c:v>
                </c:pt>
                <c:pt idx="1273">
                  <c:v>0.4201388888888889</c:v>
                </c:pt>
                <c:pt idx="1274">
                  <c:v>0.4236111111111111</c:v>
                </c:pt>
                <c:pt idx="1275">
                  <c:v>0.42708333333333331</c:v>
                </c:pt>
                <c:pt idx="1276">
                  <c:v>0.43055555555555558</c:v>
                </c:pt>
                <c:pt idx="1277">
                  <c:v>0.43402777777777773</c:v>
                </c:pt>
                <c:pt idx="1278">
                  <c:v>0.4375</c:v>
                </c:pt>
                <c:pt idx="1279">
                  <c:v>0.44097222222222227</c:v>
                </c:pt>
                <c:pt idx="1280">
                  <c:v>0.44444444444444442</c:v>
                </c:pt>
                <c:pt idx="1281">
                  <c:v>0.44791666666666669</c:v>
                </c:pt>
                <c:pt idx="1282">
                  <c:v>0.4513888888888889</c:v>
                </c:pt>
                <c:pt idx="1283">
                  <c:v>0.4548611111111111</c:v>
                </c:pt>
                <c:pt idx="1284">
                  <c:v>0.45833333333333331</c:v>
                </c:pt>
                <c:pt idx="1285">
                  <c:v>0.46180555555555558</c:v>
                </c:pt>
                <c:pt idx="1286">
                  <c:v>0.46527777777777773</c:v>
                </c:pt>
                <c:pt idx="1287">
                  <c:v>0.46875</c:v>
                </c:pt>
                <c:pt idx="1288">
                  <c:v>0.47222222222222227</c:v>
                </c:pt>
                <c:pt idx="1289">
                  <c:v>0.47569444444444442</c:v>
                </c:pt>
                <c:pt idx="1290">
                  <c:v>0.47916666666666669</c:v>
                </c:pt>
                <c:pt idx="1291">
                  <c:v>0.4826388888888889</c:v>
                </c:pt>
                <c:pt idx="1292">
                  <c:v>0.4861111111111111</c:v>
                </c:pt>
                <c:pt idx="1293">
                  <c:v>0.48958333333333331</c:v>
                </c:pt>
                <c:pt idx="1294">
                  <c:v>0.49305555555555558</c:v>
                </c:pt>
                <c:pt idx="1295">
                  <c:v>0.49652777777777773</c:v>
                </c:pt>
                <c:pt idx="1296">
                  <c:v>0.5</c:v>
                </c:pt>
                <c:pt idx="1297">
                  <c:v>0.50347222222222221</c:v>
                </c:pt>
                <c:pt idx="1298">
                  <c:v>0.50694444444444442</c:v>
                </c:pt>
                <c:pt idx="1299">
                  <c:v>0.51041666666666663</c:v>
                </c:pt>
                <c:pt idx="1300">
                  <c:v>0.51388888888888895</c:v>
                </c:pt>
                <c:pt idx="1301">
                  <c:v>0.51736111111111105</c:v>
                </c:pt>
                <c:pt idx="1302">
                  <c:v>0.52083333333333337</c:v>
                </c:pt>
                <c:pt idx="1303">
                  <c:v>0.52430555555555558</c:v>
                </c:pt>
                <c:pt idx="1304">
                  <c:v>0.52777777777777779</c:v>
                </c:pt>
                <c:pt idx="1305">
                  <c:v>0.53125</c:v>
                </c:pt>
                <c:pt idx="1306">
                  <c:v>0.53472222222222221</c:v>
                </c:pt>
                <c:pt idx="1307">
                  <c:v>0.53819444444444442</c:v>
                </c:pt>
                <c:pt idx="1308">
                  <c:v>0.54166666666666663</c:v>
                </c:pt>
                <c:pt idx="1309">
                  <c:v>0.54513888888888895</c:v>
                </c:pt>
                <c:pt idx="1310">
                  <c:v>0.54861111111111105</c:v>
                </c:pt>
                <c:pt idx="1311">
                  <c:v>0.55208333333333337</c:v>
                </c:pt>
                <c:pt idx="1312">
                  <c:v>0.55555555555555558</c:v>
                </c:pt>
                <c:pt idx="1313">
                  <c:v>0.55902777777777779</c:v>
                </c:pt>
                <c:pt idx="1314">
                  <c:v>0.5625</c:v>
                </c:pt>
                <c:pt idx="1315">
                  <c:v>0.56597222222222221</c:v>
                </c:pt>
                <c:pt idx="1316">
                  <c:v>0.56944444444444442</c:v>
                </c:pt>
                <c:pt idx="1317">
                  <c:v>0.57291666666666663</c:v>
                </c:pt>
                <c:pt idx="1318">
                  <c:v>0.57638888888888895</c:v>
                </c:pt>
                <c:pt idx="1319">
                  <c:v>0.57986111111111105</c:v>
                </c:pt>
                <c:pt idx="1320">
                  <c:v>0.58333333333333337</c:v>
                </c:pt>
                <c:pt idx="1321">
                  <c:v>0.58680555555555558</c:v>
                </c:pt>
                <c:pt idx="1322">
                  <c:v>0.59027777777777779</c:v>
                </c:pt>
                <c:pt idx="1323">
                  <c:v>0.59375</c:v>
                </c:pt>
                <c:pt idx="1324">
                  <c:v>0.59722222222222221</c:v>
                </c:pt>
                <c:pt idx="1325">
                  <c:v>0.60069444444444442</c:v>
                </c:pt>
                <c:pt idx="1326">
                  <c:v>0.60416666666666663</c:v>
                </c:pt>
                <c:pt idx="1327">
                  <c:v>0.60763888888888895</c:v>
                </c:pt>
                <c:pt idx="1328">
                  <c:v>0.61111111111111105</c:v>
                </c:pt>
                <c:pt idx="1329">
                  <c:v>0.61458333333333337</c:v>
                </c:pt>
                <c:pt idx="1330">
                  <c:v>0.61805555555555558</c:v>
                </c:pt>
                <c:pt idx="1331">
                  <c:v>0.62152777777777779</c:v>
                </c:pt>
                <c:pt idx="1332">
                  <c:v>0.625</c:v>
                </c:pt>
                <c:pt idx="1333">
                  <c:v>0.62847222222222221</c:v>
                </c:pt>
                <c:pt idx="1334">
                  <c:v>0.63194444444444442</c:v>
                </c:pt>
                <c:pt idx="1335">
                  <c:v>0.63541666666666663</c:v>
                </c:pt>
                <c:pt idx="1336">
                  <c:v>0.63888888888888895</c:v>
                </c:pt>
                <c:pt idx="1337">
                  <c:v>0.64236111111111105</c:v>
                </c:pt>
                <c:pt idx="1338">
                  <c:v>0.64583333333333337</c:v>
                </c:pt>
                <c:pt idx="1339">
                  <c:v>0.64930555555555558</c:v>
                </c:pt>
                <c:pt idx="1340">
                  <c:v>0.65277777777777779</c:v>
                </c:pt>
                <c:pt idx="1341">
                  <c:v>0.65625</c:v>
                </c:pt>
                <c:pt idx="1342">
                  <c:v>0.65972222222222221</c:v>
                </c:pt>
                <c:pt idx="1343">
                  <c:v>0.66319444444444442</c:v>
                </c:pt>
                <c:pt idx="1344">
                  <c:v>0.66666666666666663</c:v>
                </c:pt>
                <c:pt idx="1345">
                  <c:v>0.67013888888888884</c:v>
                </c:pt>
                <c:pt idx="1346">
                  <c:v>0.67361111111111116</c:v>
                </c:pt>
                <c:pt idx="1347">
                  <c:v>0.67708333333333337</c:v>
                </c:pt>
                <c:pt idx="1348">
                  <c:v>0.68055555555555547</c:v>
                </c:pt>
                <c:pt idx="1349">
                  <c:v>0.68402777777777779</c:v>
                </c:pt>
                <c:pt idx="1350">
                  <c:v>0.6875</c:v>
                </c:pt>
                <c:pt idx="1351">
                  <c:v>0.69097222222222221</c:v>
                </c:pt>
                <c:pt idx="1352">
                  <c:v>0.69444444444444453</c:v>
                </c:pt>
                <c:pt idx="1353">
                  <c:v>0.69791666666666663</c:v>
                </c:pt>
                <c:pt idx="1354">
                  <c:v>0.70138888888888884</c:v>
                </c:pt>
                <c:pt idx="1355">
                  <c:v>0.70486111111111116</c:v>
                </c:pt>
                <c:pt idx="1356">
                  <c:v>0.70833333333333337</c:v>
                </c:pt>
                <c:pt idx="1357">
                  <c:v>0.71180555555555547</c:v>
                </c:pt>
                <c:pt idx="1358">
                  <c:v>0.71527777777777779</c:v>
                </c:pt>
                <c:pt idx="1359">
                  <c:v>0.71875</c:v>
                </c:pt>
                <c:pt idx="1360">
                  <c:v>0.72222222222222221</c:v>
                </c:pt>
                <c:pt idx="1361">
                  <c:v>0.72569444444444453</c:v>
                </c:pt>
                <c:pt idx="1362">
                  <c:v>0.72916666666666663</c:v>
                </c:pt>
                <c:pt idx="1363">
                  <c:v>0.73263888888888884</c:v>
                </c:pt>
                <c:pt idx="1364">
                  <c:v>0.73611111111111116</c:v>
                </c:pt>
                <c:pt idx="1365">
                  <c:v>0.73958333333333337</c:v>
                </c:pt>
                <c:pt idx="1366">
                  <c:v>0.74305555555555547</c:v>
                </c:pt>
                <c:pt idx="1367">
                  <c:v>0.74652777777777779</c:v>
                </c:pt>
                <c:pt idx="1368">
                  <c:v>0.75</c:v>
                </c:pt>
                <c:pt idx="1369">
                  <c:v>0.75347222222222221</c:v>
                </c:pt>
                <c:pt idx="1370">
                  <c:v>0.75694444444444453</c:v>
                </c:pt>
                <c:pt idx="1371">
                  <c:v>0.76041666666666663</c:v>
                </c:pt>
                <c:pt idx="1372">
                  <c:v>0.76388888888888884</c:v>
                </c:pt>
                <c:pt idx="1373">
                  <c:v>0.76736111111111116</c:v>
                </c:pt>
                <c:pt idx="1374">
                  <c:v>0.77083333333333337</c:v>
                </c:pt>
                <c:pt idx="1375">
                  <c:v>0.77430555555555547</c:v>
                </c:pt>
                <c:pt idx="1376">
                  <c:v>0.77777777777777779</c:v>
                </c:pt>
                <c:pt idx="1377">
                  <c:v>0.78125</c:v>
                </c:pt>
                <c:pt idx="1378">
                  <c:v>0.78472222222222221</c:v>
                </c:pt>
                <c:pt idx="1379">
                  <c:v>0.78819444444444453</c:v>
                </c:pt>
                <c:pt idx="1380">
                  <c:v>0.79166666666666663</c:v>
                </c:pt>
                <c:pt idx="1381">
                  <c:v>0.79513888888888884</c:v>
                </c:pt>
                <c:pt idx="1382">
                  <c:v>0.79861111111111116</c:v>
                </c:pt>
                <c:pt idx="1383">
                  <c:v>0.80208333333333337</c:v>
                </c:pt>
                <c:pt idx="1384">
                  <c:v>0.80555555555555547</c:v>
                </c:pt>
                <c:pt idx="1385">
                  <c:v>0.80902777777777779</c:v>
                </c:pt>
                <c:pt idx="1386">
                  <c:v>0.8125</c:v>
                </c:pt>
                <c:pt idx="1387">
                  <c:v>0.81597222222222221</c:v>
                </c:pt>
                <c:pt idx="1388">
                  <c:v>0.81944444444444453</c:v>
                </c:pt>
                <c:pt idx="1389">
                  <c:v>0.82291666666666663</c:v>
                </c:pt>
                <c:pt idx="1390">
                  <c:v>0.82638888888888884</c:v>
                </c:pt>
                <c:pt idx="1391">
                  <c:v>0.82986111111111116</c:v>
                </c:pt>
                <c:pt idx="1392">
                  <c:v>0.83333333333333337</c:v>
                </c:pt>
                <c:pt idx="1393">
                  <c:v>0.83680555555555547</c:v>
                </c:pt>
                <c:pt idx="1394">
                  <c:v>0.84027777777777779</c:v>
                </c:pt>
                <c:pt idx="1395">
                  <c:v>0.84375</c:v>
                </c:pt>
                <c:pt idx="1396">
                  <c:v>0.84722222222222221</c:v>
                </c:pt>
                <c:pt idx="1397">
                  <c:v>0.85069444444444453</c:v>
                </c:pt>
                <c:pt idx="1398">
                  <c:v>0.85416666666666663</c:v>
                </c:pt>
                <c:pt idx="1399">
                  <c:v>0.85763888888888884</c:v>
                </c:pt>
                <c:pt idx="1400">
                  <c:v>0.86111111111111116</c:v>
                </c:pt>
                <c:pt idx="1401">
                  <c:v>0.86458333333333337</c:v>
                </c:pt>
                <c:pt idx="1402">
                  <c:v>0.86805555555555547</c:v>
                </c:pt>
                <c:pt idx="1403">
                  <c:v>0.87152777777777779</c:v>
                </c:pt>
                <c:pt idx="1404">
                  <c:v>0.875</c:v>
                </c:pt>
                <c:pt idx="1405">
                  <c:v>0.87847222222222221</c:v>
                </c:pt>
                <c:pt idx="1406">
                  <c:v>0.88194444444444453</c:v>
                </c:pt>
                <c:pt idx="1407">
                  <c:v>0.88541666666666663</c:v>
                </c:pt>
                <c:pt idx="1408">
                  <c:v>0.88888888888888884</c:v>
                </c:pt>
                <c:pt idx="1409">
                  <c:v>0.89236111111111116</c:v>
                </c:pt>
                <c:pt idx="1410">
                  <c:v>0.89583333333333337</c:v>
                </c:pt>
                <c:pt idx="1411">
                  <c:v>0.89930555555555547</c:v>
                </c:pt>
                <c:pt idx="1412">
                  <c:v>0.90277777777777779</c:v>
                </c:pt>
                <c:pt idx="1413">
                  <c:v>0.90625</c:v>
                </c:pt>
                <c:pt idx="1414">
                  <c:v>0.90972222222222221</c:v>
                </c:pt>
                <c:pt idx="1415">
                  <c:v>0.91319444444444453</c:v>
                </c:pt>
                <c:pt idx="1416">
                  <c:v>0.91666666666666663</c:v>
                </c:pt>
                <c:pt idx="1417">
                  <c:v>0.92013888888888884</c:v>
                </c:pt>
                <c:pt idx="1418">
                  <c:v>0.92361111111111116</c:v>
                </c:pt>
                <c:pt idx="1419">
                  <c:v>0.92708333333333337</c:v>
                </c:pt>
                <c:pt idx="1420">
                  <c:v>0.93055555555555547</c:v>
                </c:pt>
                <c:pt idx="1421">
                  <c:v>0.93402777777777779</c:v>
                </c:pt>
                <c:pt idx="1422">
                  <c:v>0.9375</c:v>
                </c:pt>
                <c:pt idx="1423">
                  <c:v>0.94097222222222221</c:v>
                </c:pt>
                <c:pt idx="1424">
                  <c:v>0.94444444444444453</c:v>
                </c:pt>
                <c:pt idx="1425">
                  <c:v>0.94791666666666663</c:v>
                </c:pt>
                <c:pt idx="1426">
                  <c:v>0.95138888888888884</c:v>
                </c:pt>
                <c:pt idx="1427">
                  <c:v>0.95486111111111116</c:v>
                </c:pt>
                <c:pt idx="1428">
                  <c:v>0.95833333333333337</c:v>
                </c:pt>
                <c:pt idx="1429">
                  <c:v>0.96180555555555547</c:v>
                </c:pt>
                <c:pt idx="1430">
                  <c:v>0.96527777777777779</c:v>
                </c:pt>
                <c:pt idx="1431">
                  <c:v>0.96875</c:v>
                </c:pt>
                <c:pt idx="1432">
                  <c:v>0.97222222222222221</c:v>
                </c:pt>
                <c:pt idx="1433">
                  <c:v>0.97569444444444453</c:v>
                </c:pt>
                <c:pt idx="1434">
                  <c:v>0.97916666666666663</c:v>
                </c:pt>
                <c:pt idx="1435">
                  <c:v>0.98263888888888884</c:v>
                </c:pt>
                <c:pt idx="1436">
                  <c:v>0.98611111111111116</c:v>
                </c:pt>
                <c:pt idx="1437">
                  <c:v>0.98958333333333337</c:v>
                </c:pt>
                <c:pt idx="1438">
                  <c:v>0.99305555555555547</c:v>
                </c:pt>
                <c:pt idx="1439">
                  <c:v>0.99652777777777779</c:v>
                </c:pt>
                <c:pt idx="1440">
                  <c:v>0</c:v>
                </c:pt>
                <c:pt idx="1441">
                  <c:v>3.472222222222222E-3</c:v>
                </c:pt>
                <c:pt idx="1442">
                  <c:v>6.9444444444444441E-3</c:v>
                </c:pt>
                <c:pt idx="1443">
                  <c:v>1.0416666666666666E-2</c:v>
                </c:pt>
                <c:pt idx="1444">
                  <c:v>1.3888888888888888E-2</c:v>
                </c:pt>
                <c:pt idx="1445">
                  <c:v>1.7361111111111112E-2</c:v>
                </c:pt>
                <c:pt idx="1446">
                  <c:v>2.0833333333333332E-2</c:v>
                </c:pt>
                <c:pt idx="1447">
                  <c:v>2.4305555555555556E-2</c:v>
                </c:pt>
                <c:pt idx="1448">
                  <c:v>2.7777777777777776E-2</c:v>
                </c:pt>
                <c:pt idx="1449">
                  <c:v>3.125E-2</c:v>
                </c:pt>
                <c:pt idx="1450">
                  <c:v>3.4722222222222224E-2</c:v>
                </c:pt>
                <c:pt idx="1451">
                  <c:v>3.8194444444444441E-2</c:v>
                </c:pt>
                <c:pt idx="1452">
                  <c:v>4.1666666666666664E-2</c:v>
                </c:pt>
                <c:pt idx="1453">
                  <c:v>4.5138888888888888E-2</c:v>
                </c:pt>
                <c:pt idx="1454">
                  <c:v>4.8611111111111112E-2</c:v>
                </c:pt>
                <c:pt idx="1455">
                  <c:v>5.2083333333333336E-2</c:v>
                </c:pt>
                <c:pt idx="1456">
                  <c:v>5.5555555555555552E-2</c:v>
                </c:pt>
                <c:pt idx="1457">
                  <c:v>5.9027777777777783E-2</c:v>
                </c:pt>
                <c:pt idx="1458">
                  <c:v>6.25E-2</c:v>
                </c:pt>
                <c:pt idx="1459">
                  <c:v>6.5972222222222224E-2</c:v>
                </c:pt>
                <c:pt idx="1460">
                  <c:v>6.9444444444444434E-2</c:v>
                </c:pt>
                <c:pt idx="1461">
                  <c:v>7.2916666666666671E-2</c:v>
                </c:pt>
                <c:pt idx="1462">
                  <c:v>7.6388888888888895E-2</c:v>
                </c:pt>
                <c:pt idx="1463">
                  <c:v>7.9861111111111105E-2</c:v>
                </c:pt>
                <c:pt idx="1464">
                  <c:v>8.3333333333333329E-2</c:v>
                </c:pt>
                <c:pt idx="1465">
                  <c:v>8.6805555555555566E-2</c:v>
                </c:pt>
                <c:pt idx="1466">
                  <c:v>9.0277777777777776E-2</c:v>
                </c:pt>
                <c:pt idx="1467">
                  <c:v>9.375E-2</c:v>
                </c:pt>
                <c:pt idx="1468">
                  <c:v>9.7222222222222224E-2</c:v>
                </c:pt>
                <c:pt idx="1469">
                  <c:v>0.10069444444444443</c:v>
                </c:pt>
                <c:pt idx="1470">
                  <c:v>0.10416666666666667</c:v>
                </c:pt>
                <c:pt idx="1471">
                  <c:v>0.1076388888888889</c:v>
                </c:pt>
                <c:pt idx="1472">
                  <c:v>0.1111111111111111</c:v>
                </c:pt>
                <c:pt idx="1473">
                  <c:v>0.11458333333333333</c:v>
                </c:pt>
                <c:pt idx="1474">
                  <c:v>0.11805555555555557</c:v>
                </c:pt>
                <c:pt idx="1475">
                  <c:v>0.12152777777777778</c:v>
                </c:pt>
                <c:pt idx="1476">
                  <c:v>0.125</c:v>
                </c:pt>
                <c:pt idx="1477">
                  <c:v>0.12847222222222224</c:v>
                </c:pt>
                <c:pt idx="1478">
                  <c:v>0.13194444444444445</c:v>
                </c:pt>
                <c:pt idx="1479">
                  <c:v>0.13541666666666666</c:v>
                </c:pt>
                <c:pt idx="1480">
                  <c:v>0.1388888888888889</c:v>
                </c:pt>
                <c:pt idx="1481">
                  <c:v>0.1423611111111111</c:v>
                </c:pt>
                <c:pt idx="1482">
                  <c:v>0.14583333333333334</c:v>
                </c:pt>
                <c:pt idx="1483">
                  <c:v>0.14930555555555555</c:v>
                </c:pt>
                <c:pt idx="1484">
                  <c:v>0.15277777777777776</c:v>
                </c:pt>
                <c:pt idx="1485">
                  <c:v>0.15625</c:v>
                </c:pt>
                <c:pt idx="1486">
                  <c:v>0.15972222222222224</c:v>
                </c:pt>
                <c:pt idx="1487">
                  <c:v>0.16319444444444445</c:v>
                </c:pt>
                <c:pt idx="1488">
                  <c:v>0.16666666666666666</c:v>
                </c:pt>
                <c:pt idx="1489">
                  <c:v>0.17013888888888887</c:v>
                </c:pt>
                <c:pt idx="1490">
                  <c:v>0.17361111111111113</c:v>
                </c:pt>
                <c:pt idx="1491">
                  <c:v>0.17708333333333334</c:v>
                </c:pt>
                <c:pt idx="1492">
                  <c:v>0.18055555555555555</c:v>
                </c:pt>
                <c:pt idx="1493">
                  <c:v>0.18402777777777779</c:v>
                </c:pt>
                <c:pt idx="1494">
                  <c:v>0.1875</c:v>
                </c:pt>
                <c:pt idx="1495">
                  <c:v>0.19097222222222221</c:v>
                </c:pt>
                <c:pt idx="1496">
                  <c:v>0.19444444444444445</c:v>
                </c:pt>
                <c:pt idx="1497">
                  <c:v>0.19791666666666666</c:v>
                </c:pt>
                <c:pt idx="1498">
                  <c:v>0.20138888888888887</c:v>
                </c:pt>
                <c:pt idx="1499">
                  <c:v>0.20486111111111113</c:v>
                </c:pt>
                <c:pt idx="1500">
                  <c:v>0.20833333333333334</c:v>
                </c:pt>
                <c:pt idx="1501">
                  <c:v>0.21180555555555555</c:v>
                </c:pt>
                <c:pt idx="1502">
                  <c:v>0.21527777777777779</c:v>
                </c:pt>
                <c:pt idx="1503">
                  <c:v>0.21875</c:v>
                </c:pt>
                <c:pt idx="1504">
                  <c:v>0.22222222222222221</c:v>
                </c:pt>
                <c:pt idx="1505">
                  <c:v>0.22569444444444445</c:v>
                </c:pt>
                <c:pt idx="1506">
                  <c:v>0.22916666666666666</c:v>
                </c:pt>
                <c:pt idx="1507">
                  <c:v>0.23263888888888887</c:v>
                </c:pt>
                <c:pt idx="1508">
                  <c:v>0.23611111111111113</c:v>
                </c:pt>
                <c:pt idx="1509">
                  <c:v>0.23958333333333334</c:v>
                </c:pt>
                <c:pt idx="1510">
                  <c:v>0.24305555555555555</c:v>
                </c:pt>
                <c:pt idx="1511">
                  <c:v>0.24652777777777779</c:v>
                </c:pt>
                <c:pt idx="1512">
                  <c:v>0.25</c:v>
                </c:pt>
                <c:pt idx="1513">
                  <c:v>0.25347222222222221</c:v>
                </c:pt>
                <c:pt idx="1514">
                  <c:v>0.25694444444444448</c:v>
                </c:pt>
                <c:pt idx="1515">
                  <c:v>0.26041666666666669</c:v>
                </c:pt>
                <c:pt idx="1516">
                  <c:v>0.2638888888888889</c:v>
                </c:pt>
                <c:pt idx="1517">
                  <c:v>0.2673611111111111</c:v>
                </c:pt>
                <c:pt idx="1518">
                  <c:v>0.27083333333333331</c:v>
                </c:pt>
                <c:pt idx="1519">
                  <c:v>0.27430555555555552</c:v>
                </c:pt>
                <c:pt idx="1520">
                  <c:v>0.27777777777777779</c:v>
                </c:pt>
                <c:pt idx="1521">
                  <c:v>0.28125</c:v>
                </c:pt>
                <c:pt idx="1522">
                  <c:v>0.28472222222222221</c:v>
                </c:pt>
                <c:pt idx="1523">
                  <c:v>0.28819444444444448</c:v>
                </c:pt>
                <c:pt idx="1524">
                  <c:v>0.29166666666666669</c:v>
                </c:pt>
                <c:pt idx="1525">
                  <c:v>0.2951388888888889</c:v>
                </c:pt>
                <c:pt idx="1526">
                  <c:v>0.2986111111111111</c:v>
                </c:pt>
                <c:pt idx="1527">
                  <c:v>0.30208333333333331</c:v>
                </c:pt>
                <c:pt idx="1528">
                  <c:v>0.30555555555555552</c:v>
                </c:pt>
                <c:pt idx="1529">
                  <c:v>0.30902777777777779</c:v>
                </c:pt>
                <c:pt idx="1530">
                  <c:v>0.3125</c:v>
                </c:pt>
                <c:pt idx="1531">
                  <c:v>0.31597222222222221</c:v>
                </c:pt>
                <c:pt idx="1532">
                  <c:v>0.31944444444444448</c:v>
                </c:pt>
                <c:pt idx="1533">
                  <c:v>0.32291666666666669</c:v>
                </c:pt>
                <c:pt idx="1534">
                  <c:v>0.3263888888888889</c:v>
                </c:pt>
                <c:pt idx="1535">
                  <c:v>0.3298611111111111</c:v>
                </c:pt>
                <c:pt idx="1536">
                  <c:v>0.33333333333333331</c:v>
                </c:pt>
                <c:pt idx="1537">
                  <c:v>0.33680555555555558</c:v>
                </c:pt>
                <c:pt idx="1538">
                  <c:v>0.34027777777777773</c:v>
                </c:pt>
                <c:pt idx="1539">
                  <c:v>0.34375</c:v>
                </c:pt>
                <c:pt idx="1540">
                  <c:v>0.34722222222222227</c:v>
                </c:pt>
                <c:pt idx="1541">
                  <c:v>0.35069444444444442</c:v>
                </c:pt>
                <c:pt idx="1542">
                  <c:v>0.35416666666666669</c:v>
                </c:pt>
                <c:pt idx="1543">
                  <c:v>0.3576388888888889</c:v>
                </c:pt>
                <c:pt idx="1544">
                  <c:v>0.3611111111111111</c:v>
                </c:pt>
                <c:pt idx="1545">
                  <c:v>0.36458333333333331</c:v>
                </c:pt>
                <c:pt idx="1546">
                  <c:v>0.36805555555555558</c:v>
                </c:pt>
                <c:pt idx="1547">
                  <c:v>0.37152777777777773</c:v>
                </c:pt>
                <c:pt idx="1548">
                  <c:v>0.375</c:v>
                </c:pt>
                <c:pt idx="1549">
                  <c:v>0.37847222222222227</c:v>
                </c:pt>
                <c:pt idx="1550">
                  <c:v>0.38194444444444442</c:v>
                </c:pt>
                <c:pt idx="1551">
                  <c:v>0.38541666666666669</c:v>
                </c:pt>
                <c:pt idx="1552">
                  <c:v>0.3888888888888889</c:v>
                </c:pt>
                <c:pt idx="1553">
                  <c:v>0.3923611111111111</c:v>
                </c:pt>
                <c:pt idx="1554">
                  <c:v>0.39583333333333331</c:v>
                </c:pt>
                <c:pt idx="1555">
                  <c:v>0.39930555555555558</c:v>
                </c:pt>
                <c:pt idx="1556">
                  <c:v>0.40277777777777773</c:v>
                </c:pt>
                <c:pt idx="1557">
                  <c:v>0.40625</c:v>
                </c:pt>
                <c:pt idx="1558">
                  <c:v>0.40972222222222227</c:v>
                </c:pt>
                <c:pt idx="1559">
                  <c:v>0.41319444444444442</c:v>
                </c:pt>
                <c:pt idx="1560">
                  <c:v>0.41666666666666669</c:v>
                </c:pt>
                <c:pt idx="1561">
                  <c:v>0.4201388888888889</c:v>
                </c:pt>
                <c:pt idx="1562">
                  <c:v>0.4236111111111111</c:v>
                </c:pt>
                <c:pt idx="1563">
                  <c:v>0.42708333333333331</c:v>
                </c:pt>
                <c:pt idx="1564">
                  <c:v>0.43055555555555558</c:v>
                </c:pt>
                <c:pt idx="1565">
                  <c:v>0.43402777777777773</c:v>
                </c:pt>
                <c:pt idx="1566">
                  <c:v>0.4375</c:v>
                </c:pt>
                <c:pt idx="1567">
                  <c:v>0.44097222222222227</c:v>
                </c:pt>
                <c:pt idx="1568">
                  <c:v>0.44444444444444442</c:v>
                </c:pt>
                <c:pt idx="1569">
                  <c:v>0.44791666666666669</c:v>
                </c:pt>
                <c:pt idx="1570">
                  <c:v>0.4513888888888889</c:v>
                </c:pt>
                <c:pt idx="1571">
                  <c:v>0.4548611111111111</c:v>
                </c:pt>
                <c:pt idx="1572">
                  <c:v>0.45833333333333331</c:v>
                </c:pt>
                <c:pt idx="1573">
                  <c:v>0.46180555555555558</c:v>
                </c:pt>
                <c:pt idx="1574">
                  <c:v>0.46527777777777773</c:v>
                </c:pt>
                <c:pt idx="1575">
                  <c:v>0.46875</c:v>
                </c:pt>
                <c:pt idx="1576">
                  <c:v>0.47222222222222227</c:v>
                </c:pt>
                <c:pt idx="1577">
                  <c:v>0.47569444444444442</c:v>
                </c:pt>
                <c:pt idx="1578">
                  <c:v>0.47916666666666669</c:v>
                </c:pt>
                <c:pt idx="1579">
                  <c:v>0.4826388888888889</c:v>
                </c:pt>
                <c:pt idx="1580">
                  <c:v>0.4861111111111111</c:v>
                </c:pt>
                <c:pt idx="1581">
                  <c:v>0.48958333333333331</c:v>
                </c:pt>
                <c:pt idx="1582">
                  <c:v>0.49305555555555558</c:v>
                </c:pt>
                <c:pt idx="1583">
                  <c:v>0.49652777777777773</c:v>
                </c:pt>
                <c:pt idx="1584">
                  <c:v>0.5</c:v>
                </c:pt>
                <c:pt idx="1585">
                  <c:v>0.50347222222222221</c:v>
                </c:pt>
                <c:pt idx="1586">
                  <c:v>0.50694444444444442</c:v>
                </c:pt>
                <c:pt idx="1587">
                  <c:v>0.51041666666666663</c:v>
                </c:pt>
                <c:pt idx="1588">
                  <c:v>0.51388888888888895</c:v>
                </c:pt>
                <c:pt idx="1589">
                  <c:v>0.51736111111111105</c:v>
                </c:pt>
                <c:pt idx="1590">
                  <c:v>0.52083333333333337</c:v>
                </c:pt>
                <c:pt idx="1591">
                  <c:v>0.52430555555555558</c:v>
                </c:pt>
                <c:pt idx="1592">
                  <c:v>0.52777777777777779</c:v>
                </c:pt>
                <c:pt idx="1593">
                  <c:v>0.53125</c:v>
                </c:pt>
                <c:pt idx="1594">
                  <c:v>0.53472222222222221</c:v>
                </c:pt>
                <c:pt idx="1595">
                  <c:v>0.53819444444444442</c:v>
                </c:pt>
                <c:pt idx="1596">
                  <c:v>0.54166666666666663</c:v>
                </c:pt>
                <c:pt idx="1597">
                  <c:v>0.54513888888888895</c:v>
                </c:pt>
                <c:pt idx="1598">
                  <c:v>0.54861111111111105</c:v>
                </c:pt>
                <c:pt idx="1599">
                  <c:v>0.55208333333333337</c:v>
                </c:pt>
                <c:pt idx="1600">
                  <c:v>0.55555555555555558</c:v>
                </c:pt>
                <c:pt idx="1601">
                  <c:v>0.55902777777777779</c:v>
                </c:pt>
                <c:pt idx="1602">
                  <c:v>0.5625</c:v>
                </c:pt>
                <c:pt idx="1603">
                  <c:v>0.56597222222222221</c:v>
                </c:pt>
                <c:pt idx="1604">
                  <c:v>0.56944444444444442</c:v>
                </c:pt>
                <c:pt idx="1605">
                  <c:v>0.57291666666666663</c:v>
                </c:pt>
                <c:pt idx="1606">
                  <c:v>0.57638888888888895</c:v>
                </c:pt>
                <c:pt idx="1607">
                  <c:v>0.57986111111111105</c:v>
                </c:pt>
                <c:pt idx="1608">
                  <c:v>0.58333333333333337</c:v>
                </c:pt>
                <c:pt idx="1609">
                  <c:v>0.58680555555555558</c:v>
                </c:pt>
                <c:pt idx="1610">
                  <c:v>0.59027777777777779</c:v>
                </c:pt>
                <c:pt idx="1611">
                  <c:v>0.59375</c:v>
                </c:pt>
                <c:pt idx="1612">
                  <c:v>0.59722222222222221</c:v>
                </c:pt>
                <c:pt idx="1613">
                  <c:v>0.60069444444444442</c:v>
                </c:pt>
                <c:pt idx="1614">
                  <c:v>0.60416666666666663</c:v>
                </c:pt>
                <c:pt idx="1615">
                  <c:v>0.60763888888888895</c:v>
                </c:pt>
                <c:pt idx="1616">
                  <c:v>0.61111111111111105</c:v>
                </c:pt>
                <c:pt idx="1617">
                  <c:v>0.61458333333333337</c:v>
                </c:pt>
                <c:pt idx="1618">
                  <c:v>0.61805555555555558</c:v>
                </c:pt>
                <c:pt idx="1619">
                  <c:v>0.62152777777777779</c:v>
                </c:pt>
                <c:pt idx="1620">
                  <c:v>0.625</c:v>
                </c:pt>
                <c:pt idx="1621">
                  <c:v>0.62847222222222221</c:v>
                </c:pt>
                <c:pt idx="1622">
                  <c:v>0.63194444444444442</c:v>
                </c:pt>
                <c:pt idx="1623">
                  <c:v>0.63541666666666663</c:v>
                </c:pt>
                <c:pt idx="1624">
                  <c:v>0.63888888888888895</c:v>
                </c:pt>
                <c:pt idx="1625">
                  <c:v>0.64236111111111105</c:v>
                </c:pt>
                <c:pt idx="1626">
                  <c:v>0.64583333333333337</c:v>
                </c:pt>
                <c:pt idx="1627">
                  <c:v>0.64930555555555558</c:v>
                </c:pt>
                <c:pt idx="1628">
                  <c:v>0.65277777777777779</c:v>
                </c:pt>
                <c:pt idx="1629">
                  <c:v>0.65625</c:v>
                </c:pt>
                <c:pt idx="1630">
                  <c:v>0.65972222222222221</c:v>
                </c:pt>
                <c:pt idx="1631">
                  <c:v>0.66319444444444442</c:v>
                </c:pt>
                <c:pt idx="1632">
                  <c:v>0.66666666666666663</c:v>
                </c:pt>
                <c:pt idx="1633">
                  <c:v>0.67013888888888884</c:v>
                </c:pt>
                <c:pt idx="1634">
                  <c:v>0.67361111111111116</c:v>
                </c:pt>
                <c:pt idx="1635">
                  <c:v>0.67708333333333337</c:v>
                </c:pt>
                <c:pt idx="1636">
                  <c:v>0.68055555555555547</c:v>
                </c:pt>
                <c:pt idx="1637">
                  <c:v>0.68402777777777779</c:v>
                </c:pt>
                <c:pt idx="1638">
                  <c:v>0.6875</c:v>
                </c:pt>
                <c:pt idx="1639">
                  <c:v>0.69097222222222221</c:v>
                </c:pt>
                <c:pt idx="1640">
                  <c:v>0.69444444444444453</c:v>
                </c:pt>
                <c:pt idx="1641">
                  <c:v>0.69791666666666663</c:v>
                </c:pt>
                <c:pt idx="1642">
                  <c:v>0.70138888888888884</c:v>
                </c:pt>
                <c:pt idx="1643">
                  <c:v>0.70486111111111116</c:v>
                </c:pt>
                <c:pt idx="1644">
                  <c:v>0.70833333333333337</c:v>
                </c:pt>
                <c:pt idx="1645">
                  <c:v>0.71180555555555547</c:v>
                </c:pt>
                <c:pt idx="1646">
                  <c:v>0.71527777777777779</c:v>
                </c:pt>
                <c:pt idx="1647">
                  <c:v>0.71875</c:v>
                </c:pt>
                <c:pt idx="1648">
                  <c:v>0.72222222222222221</c:v>
                </c:pt>
                <c:pt idx="1649">
                  <c:v>0.72569444444444453</c:v>
                </c:pt>
                <c:pt idx="1650">
                  <c:v>0.72916666666666663</c:v>
                </c:pt>
                <c:pt idx="1651">
                  <c:v>0.73263888888888884</c:v>
                </c:pt>
                <c:pt idx="1652">
                  <c:v>0.73611111111111116</c:v>
                </c:pt>
                <c:pt idx="1653">
                  <c:v>0.73958333333333337</c:v>
                </c:pt>
                <c:pt idx="1654">
                  <c:v>0.74305555555555547</c:v>
                </c:pt>
                <c:pt idx="1655">
                  <c:v>0.74652777777777779</c:v>
                </c:pt>
                <c:pt idx="1656">
                  <c:v>0.75</c:v>
                </c:pt>
                <c:pt idx="1657">
                  <c:v>0.75347222222222221</c:v>
                </c:pt>
                <c:pt idx="1658">
                  <c:v>0.75694444444444453</c:v>
                </c:pt>
                <c:pt idx="1659">
                  <c:v>0.76041666666666663</c:v>
                </c:pt>
                <c:pt idx="1660">
                  <c:v>0.76388888888888884</c:v>
                </c:pt>
                <c:pt idx="1661">
                  <c:v>0.76736111111111116</c:v>
                </c:pt>
                <c:pt idx="1662">
                  <c:v>0.77083333333333337</c:v>
                </c:pt>
                <c:pt idx="1663">
                  <c:v>0.77430555555555547</c:v>
                </c:pt>
                <c:pt idx="1664">
                  <c:v>0.77777777777777779</c:v>
                </c:pt>
                <c:pt idx="1665">
                  <c:v>0.78125</c:v>
                </c:pt>
                <c:pt idx="1666">
                  <c:v>0.78472222222222221</c:v>
                </c:pt>
                <c:pt idx="1667">
                  <c:v>0.78819444444444453</c:v>
                </c:pt>
                <c:pt idx="1668">
                  <c:v>0.79166666666666663</c:v>
                </c:pt>
                <c:pt idx="1669">
                  <c:v>0.79513888888888884</c:v>
                </c:pt>
                <c:pt idx="1670">
                  <c:v>0.79861111111111116</c:v>
                </c:pt>
                <c:pt idx="1671">
                  <c:v>0.80208333333333337</c:v>
                </c:pt>
                <c:pt idx="1672">
                  <c:v>0.80555555555555547</c:v>
                </c:pt>
                <c:pt idx="1673">
                  <c:v>0.80902777777777779</c:v>
                </c:pt>
                <c:pt idx="1674">
                  <c:v>0.8125</c:v>
                </c:pt>
                <c:pt idx="1675">
                  <c:v>0.81597222222222221</c:v>
                </c:pt>
                <c:pt idx="1676">
                  <c:v>0.81944444444444453</c:v>
                </c:pt>
                <c:pt idx="1677">
                  <c:v>0.82291666666666663</c:v>
                </c:pt>
                <c:pt idx="1678">
                  <c:v>0.82638888888888884</c:v>
                </c:pt>
                <c:pt idx="1679">
                  <c:v>0.82986111111111116</c:v>
                </c:pt>
                <c:pt idx="1680">
                  <c:v>0.83333333333333337</c:v>
                </c:pt>
                <c:pt idx="1681">
                  <c:v>0.83680555555555547</c:v>
                </c:pt>
                <c:pt idx="1682">
                  <c:v>0.84027777777777779</c:v>
                </c:pt>
                <c:pt idx="1683">
                  <c:v>0.84375</c:v>
                </c:pt>
                <c:pt idx="1684">
                  <c:v>0.84722222222222221</c:v>
                </c:pt>
                <c:pt idx="1685">
                  <c:v>0.85069444444444453</c:v>
                </c:pt>
                <c:pt idx="1686">
                  <c:v>0.85416666666666663</c:v>
                </c:pt>
                <c:pt idx="1687">
                  <c:v>0.85763888888888884</c:v>
                </c:pt>
                <c:pt idx="1688">
                  <c:v>0.86111111111111116</c:v>
                </c:pt>
                <c:pt idx="1689">
                  <c:v>0.86458333333333337</c:v>
                </c:pt>
                <c:pt idx="1690">
                  <c:v>0.86805555555555547</c:v>
                </c:pt>
                <c:pt idx="1691">
                  <c:v>0.87152777777777779</c:v>
                </c:pt>
                <c:pt idx="1692">
                  <c:v>0.875</c:v>
                </c:pt>
                <c:pt idx="1693">
                  <c:v>0.87847222222222221</c:v>
                </c:pt>
                <c:pt idx="1694">
                  <c:v>0.88194444444444453</c:v>
                </c:pt>
                <c:pt idx="1695">
                  <c:v>0.88541666666666663</c:v>
                </c:pt>
                <c:pt idx="1696">
                  <c:v>0.88888888888888884</c:v>
                </c:pt>
                <c:pt idx="1697">
                  <c:v>0.89236111111111116</c:v>
                </c:pt>
                <c:pt idx="1698">
                  <c:v>0.89583333333333337</c:v>
                </c:pt>
                <c:pt idx="1699">
                  <c:v>0.89930555555555547</c:v>
                </c:pt>
                <c:pt idx="1700">
                  <c:v>0.90277777777777779</c:v>
                </c:pt>
                <c:pt idx="1701">
                  <c:v>0.90625</c:v>
                </c:pt>
                <c:pt idx="1702">
                  <c:v>0.90972222222222221</c:v>
                </c:pt>
                <c:pt idx="1703">
                  <c:v>0.91319444444444453</c:v>
                </c:pt>
                <c:pt idx="1704">
                  <c:v>0.91666666666666663</c:v>
                </c:pt>
                <c:pt idx="1705">
                  <c:v>0.92013888888888884</c:v>
                </c:pt>
                <c:pt idx="1706">
                  <c:v>0.92361111111111116</c:v>
                </c:pt>
                <c:pt idx="1707">
                  <c:v>0.92708333333333337</c:v>
                </c:pt>
                <c:pt idx="1708">
                  <c:v>0.93055555555555547</c:v>
                </c:pt>
                <c:pt idx="1709">
                  <c:v>0.93402777777777779</c:v>
                </c:pt>
                <c:pt idx="1710">
                  <c:v>0.9375</c:v>
                </c:pt>
                <c:pt idx="1711">
                  <c:v>0.94097222222222221</c:v>
                </c:pt>
                <c:pt idx="1712">
                  <c:v>0.94444444444444453</c:v>
                </c:pt>
                <c:pt idx="1713">
                  <c:v>0.94791666666666663</c:v>
                </c:pt>
                <c:pt idx="1714">
                  <c:v>0.95138888888888884</c:v>
                </c:pt>
                <c:pt idx="1715">
                  <c:v>0.95486111111111116</c:v>
                </c:pt>
                <c:pt idx="1716">
                  <c:v>0.95833333333333337</c:v>
                </c:pt>
                <c:pt idx="1717">
                  <c:v>0.96180555555555547</c:v>
                </c:pt>
                <c:pt idx="1718">
                  <c:v>0.96527777777777779</c:v>
                </c:pt>
                <c:pt idx="1719">
                  <c:v>0.96875</c:v>
                </c:pt>
                <c:pt idx="1720">
                  <c:v>0.97222222222222221</c:v>
                </c:pt>
                <c:pt idx="1721">
                  <c:v>0.97569444444444453</c:v>
                </c:pt>
                <c:pt idx="1722">
                  <c:v>0.97916666666666663</c:v>
                </c:pt>
                <c:pt idx="1723">
                  <c:v>0.98263888888888884</c:v>
                </c:pt>
                <c:pt idx="1724">
                  <c:v>0.98611111111111116</c:v>
                </c:pt>
                <c:pt idx="1725">
                  <c:v>0.98958333333333337</c:v>
                </c:pt>
                <c:pt idx="1726">
                  <c:v>0.99305555555555547</c:v>
                </c:pt>
                <c:pt idx="1727">
                  <c:v>0.99652777777777779</c:v>
                </c:pt>
                <c:pt idx="1728">
                  <c:v>0</c:v>
                </c:pt>
                <c:pt idx="1729">
                  <c:v>3.472222222222222E-3</c:v>
                </c:pt>
                <c:pt idx="1730">
                  <c:v>6.9444444444444441E-3</c:v>
                </c:pt>
                <c:pt idx="1731">
                  <c:v>1.0416666666666666E-2</c:v>
                </c:pt>
                <c:pt idx="1732">
                  <c:v>1.3888888888888888E-2</c:v>
                </c:pt>
                <c:pt idx="1733">
                  <c:v>1.7361111111111112E-2</c:v>
                </c:pt>
                <c:pt idx="1734">
                  <c:v>2.0833333333333332E-2</c:v>
                </c:pt>
                <c:pt idx="1735">
                  <c:v>2.4305555555555556E-2</c:v>
                </c:pt>
                <c:pt idx="1736">
                  <c:v>2.7777777777777776E-2</c:v>
                </c:pt>
                <c:pt idx="1737">
                  <c:v>3.125E-2</c:v>
                </c:pt>
                <c:pt idx="1738">
                  <c:v>3.4722222222222224E-2</c:v>
                </c:pt>
                <c:pt idx="1739">
                  <c:v>3.8194444444444441E-2</c:v>
                </c:pt>
                <c:pt idx="1740">
                  <c:v>4.1666666666666664E-2</c:v>
                </c:pt>
                <c:pt idx="1741">
                  <c:v>4.5138888888888888E-2</c:v>
                </c:pt>
                <c:pt idx="1742">
                  <c:v>4.8611111111111112E-2</c:v>
                </c:pt>
                <c:pt idx="1743">
                  <c:v>5.2083333333333336E-2</c:v>
                </c:pt>
                <c:pt idx="1744">
                  <c:v>5.5555555555555552E-2</c:v>
                </c:pt>
                <c:pt idx="1745">
                  <c:v>5.9027777777777783E-2</c:v>
                </c:pt>
                <c:pt idx="1746">
                  <c:v>6.25E-2</c:v>
                </c:pt>
                <c:pt idx="1747">
                  <c:v>6.5972222222222224E-2</c:v>
                </c:pt>
                <c:pt idx="1748">
                  <c:v>6.9444444444444434E-2</c:v>
                </c:pt>
                <c:pt idx="1749">
                  <c:v>7.2916666666666671E-2</c:v>
                </c:pt>
                <c:pt idx="1750">
                  <c:v>7.6388888888888895E-2</c:v>
                </c:pt>
                <c:pt idx="1751">
                  <c:v>7.9861111111111105E-2</c:v>
                </c:pt>
                <c:pt idx="1752">
                  <c:v>8.3333333333333329E-2</c:v>
                </c:pt>
                <c:pt idx="1753">
                  <c:v>8.6805555555555566E-2</c:v>
                </c:pt>
                <c:pt idx="1754">
                  <c:v>9.0277777777777776E-2</c:v>
                </c:pt>
                <c:pt idx="1755">
                  <c:v>9.375E-2</c:v>
                </c:pt>
                <c:pt idx="1756">
                  <c:v>9.7222222222222224E-2</c:v>
                </c:pt>
                <c:pt idx="1757">
                  <c:v>0.10069444444444443</c:v>
                </c:pt>
                <c:pt idx="1758">
                  <c:v>0.10416666666666667</c:v>
                </c:pt>
                <c:pt idx="1759">
                  <c:v>0.1076388888888889</c:v>
                </c:pt>
                <c:pt idx="1760">
                  <c:v>0.1111111111111111</c:v>
                </c:pt>
                <c:pt idx="1761">
                  <c:v>0.11458333333333333</c:v>
                </c:pt>
                <c:pt idx="1762">
                  <c:v>0.11805555555555557</c:v>
                </c:pt>
                <c:pt idx="1763">
                  <c:v>0.12152777777777778</c:v>
                </c:pt>
                <c:pt idx="1764">
                  <c:v>0.125</c:v>
                </c:pt>
                <c:pt idx="1765">
                  <c:v>0.12847222222222224</c:v>
                </c:pt>
                <c:pt idx="1766">
                  <c:v>0.13194444444444445</c:v>
                </c:pt>
                <c:pt idx="1767">
                  <c:v>0.13541666666666666</c:v>
                </c:pt>
                <c:pt idx="1768">
                  <c:v>0.1388888888888889</c:v>
                </c:pt>
                <c:pt idx="1769">
                  <c:v>0.1423611111111111</c:v>
                </c:pt>
                <c:pt idx="1770">
                  <c:v>0.14583333333333334</c:v>
                </c:pt>
                <c:pt idx="1771">
                  <c:v>0.14930555555555555</c:v>
                </c:pt>
                <c:pt idx="1772">
                  <c:v>0.15277777777777776</c:v>
                </c:pt>
                <c:pt idx="1773">
                  <c:v>0.15625</c:v>
                </c:pt>
                <c:pt idx="1774">
                  <c:v>0.15972222222222224</c:v>
                </c:pt>
                <c:pt idx="1775">
                  <c:v>0.16319444444444445</c:v>
                </c:pt>
                <c:pt idx="1776">
                  <c:v>0.16666666666666666</c:v>
                </c:pt>
                <c:pt idx="1777">
                  <c:v>0.17013888888888887</c:v>
                </c:pt>
                <c:pt idx="1778">
                  <c:v>0.17361111111111113</c:v>
                </c:pt>
                <c:pt idx="1779">
                  <c:v>0.17708333333333334</c:v>
                </c:pt>
                <c:pt idx="1780">
                  <c:v>0.18055555555555555</c:v>
                </c:pt>
                <c:pt idx="1781">
                  <c:v>0.18402777777777779</c:v>
                </c:pt>
                <c:pt idx="1782">
                  <c:v>0.1875</c:v>
                </c:pt>
                <c:pt idx="1783">
                  <c:v>0.19097222222222221</c:v>
                </c:pt>
                <c:pt idx="1784">
                  <c:v>0.19444444444444445</c:v>
                </c:pt>
                <c:pt idx="1785">
                  <c:v>0.19791666666666666</c:v>
                </c:pt>
                <c:pt idx="1786">
                  <c:v>0.20138888888888887</c:v>
                </c:pt>
                <c:pt idx="1787">
                  <c:v>0.20486111111111113</c:v>
                </c:pt>
                <c:pt idx="1788">
                  <c:v>0.20833333333333334</c:v>
                </c:pt>
                <c:pt idx="1789">
                  <c:v>0.21180555555555555</c:v>
                </c:pt>
                <c:pt idx="1790">
                  <c:v>0.21527777777777779</c:v>
                </c:pt>
                <c:pt idx="1791">
                  <c:v>0.21875</c:v>
                </c:pt>
                <c:pt idx="1792">
                  <c:v>0.22222222222222221</c:v>
                </c:pt>
                <c:pt idx="1793">
                  <c:v>0.22569444444444445</c:v>
                </c:pt>
                <c:pt idx="1794">
                  <c:v>0.22916666666666666</c:v>
                </c:pt>
                <c:pt idx="1795">
                  <c:v>0.23263888888888887</c:v>
                </c:pt>
                <c:pt idx="1796">
                  <c:v>0.23611111111111113</c:v>
                </c:pt>
                <c:pt idx="1797">
                  <c:v>0.23958333333333334</c:v>
                </c:pt>
                <c:pt idx="1798">
                  <c:v>0.24305555555555555</c:v>
                </c:pt>
                <c:pt idx="1799">
                  <c:v>0.24652777777777779</c:v>
                </c:pt>
                <c:pt idx="1800">
                  <c:v>0.25</c:v>
                </c:pt>
                <c:pt idx="1801">
                  <c:v>0.25347222222222221</c:v>
                </c:pt>
                <c:pt idx="1802">
                  <c:v>0.25694444444444448</c:v>
                </c:pt>
                <c:pt idx="1803">
                  <c:v>0.26041666666666669</c:v>
                </c:pt>
                <c:pt idx="1804">
                  <c:v>0.2638888888888889</c:v>
                </c:pt>
                <c:pt idx="1805">
                  <c:v>0.2673611111111111</c:v>
                </c:pt>
                <c:pt idx="1806">
                  <c:v>0.27083333333333331</c:v>
                </c:pt>
                <c:pt idx="1807">
                  <c:v>0.27430555555555552</c:v>
                </c:pt>
                <c:pt idx="1808">
                  <c:v>0.27777777777777779</c:v>
                </c:pt>
                <c:pt idx="1809">
                  <c:v>0.28125</c:v>
                </c:pt>
                <c:pt idx="1810">
                  <c:v>0.28472222222222221</c:v>
                </c:pt>
                <c:pt idx="1811">
                  <c:v>0.28819444444444448</c:v>
                </c:pt>
                <c:pt idx="1812">
                  <c:v>0.29166666666666669</c:v>
                </c:pt>
                <c:pt idx="1813">
                  <c:v>0.2951388888888889</c:v>
                </c:pt>
                <c:pt idx="1814">
                  <c:v>0.2986111111111111</c:v>
                </c:pt>
                <c:pt idx="1815">
                  <c:v>0.30208333333333331</c:v>
                </c:pt>
                <c:pt idx="1816">
                  <c:v>0.30555555555555552</c:v>
                </c:pt>
                <c:pt idx="1817">
                  <c:v>0.30902777777777779</c:v>
                </c:pt>
                <c:pt idx="1818">
                  <c:v>0.3125</c:v>
                </c:pt>
                <c:pt idx="1819">
                  <c:v>0.31597222222222221</c:v>
                </c:pt>
                <c:pt idx="1820">
                  <c:v>0.31944444444444448</c:v>
                </c:pt>
                <c:pt idx="1821">
                  <c:v>0.32291666666666669</c:v>
                </c:pt>
                <c:pt idx="1822">
                  <c:v>0.3263888888888889</c:v>
                </c:pt>
                <c:pt idx="1823">
                  <c:v>0.3298611111111111</c:v>
                </c:pt>
                <c:pt idx="1824">
                  <c:v>0.33333333333333331</c:v>
                </c:pt>
                <c:pt idx="1825">
                  <c:v>0.33680555555555558</c:v>
                </c:pt>
                <c:pt idx="1826">
                  <c:v>0.34027777777777773</c:v>
                </c:pt>
                <c:pt idx="1827">
                  <c:v>0.34375</c:v>
                </c:pt>
                <c:pt idx="1828">
                  <c:v>0.34722222222222227</c:v>
                </c:pt>
                <c:pt idx="1829">
                  <c:v>0.35069444444444442</c:v>
                </c:pt>
                <c:pt idx="1830">
                  <c:v>0.35416666666666669</c:v>
                </c:pt>
                <c:pt idx="1831">
                  <c:v>0.3576388888888889</c:v>
                </c:pt>
                <c:pt idx="1832">
                  <c:v>0.3611111111111111</c:v>
                </c:pt>
                <c:pt idx="1833">
                  <c:v>0.36458333333333331</c:v>
                </c:pt>
                <c:pt idx="1834">
                  <c:v>0.36805555555555558</c:v>
                </c:pt>
                <c:pt idx="1835">
                  <c:v>0.37152777777777773</c:v>
                </c:pt>
                <c:pt idx="1836">
                  <c:v>0.375</c:v>
                </c:pt>
                <c:pt idx="1837">
                  <c:v>0.37847222222222227</c:v>
                </c:pt>
                <c:pt idx="1838">
                  <c:v>0.38194444444444442</c:v>
                </c:pt>
                <c:pt idx="1839">
                  <c:v>0.38541666666666669</c:v>
                </c:pt>
                <c:pt idx="1840">
                  <c:v>0.3888888888888889</c:v>
                </c:pt>
                <c:pt idx="1841">
                  <c:v>0.3923611111111111</c:v>
                </c:pt>
                <c:pt idx="1842">
                  <c:v>0.39583333333333331</c:v>
                </c:pt>
                <c:pt idx="1843">
                  <c:v>0.39930555555555558</c:v>
                </c:pt>
                <c:pt idx="1844">
                  <c:v>0.40277777777777773</c:v>
                </c:pt>
                <c:pt idx="1845">
                  <c:v>0.40625</c:v>
                </c:pt>
                <c:pt idx="1846">
                  <c:v>0.40972222222222227</c:v>
                </c:pt>
                <c:pt idx="1847">
                  <c:v>0.41319444444444442</c:v>
                </c:pt>
                <c:pt idx="1848">
                  <c:v>0.41666666666666669</c:v>
                </c:pt>
                <c:pt idx="1849">
                  <c:v>0.4201388888888889</c:v>
                </c:pt>
                <c:pt idx="1850">
                  <c:v>0.4236111111111111</c:v>
                </c:pt>
                <c:pt idx="1851">
                  <c:v>0.42708333333333331</c:v>
                </c:pt>
                <c:pt idx="1852">
                  <c:v>0.43055555555555558</c:v>
                </c:pt>
                <c:pt idx="1853">
                  <c:v>0.43402777777777773</c:v>
                </c:pt>
                <c:pt idx="1854">
                  <c:v>0.4375</c:v>
                </c:pt>
                <c:pt idx="1855">
                  <c:v>0.44097222222222227</c:v>
                </c:pt>
                <c:pt idx="1856">
                  <c:v>0.44444444444444442</c:v>
                </c:pt>
                <c:pt idx="1857">
                  <c:v>0.44791666666666669</c:v>
                </c:pt>
                <c:pt idx="1858">
                  <c:v>0.4513888888888889</c:v>
                </c:pt>
                <c:pt idx="1859">
                  <c:v>0.4548611111111111</c:v>
                </c:pt>
                <c:pt idx="1860">
                  <c:v>0.45833333333333331</c:v>
                </c:pt>
                <c:pt idx="1861">
                  <c:v>0.46180555555555558</c:v>
                </c:pt>
                <c:pt idx="1862">
                  <c:v>0.46527777777777773</c:v>
                </c:pt>
                <c:pt idx="1863">
                  <c:v>0.46875</c:v>
                </c:pt>
                <c:pt idx="1864">
                  <c:v>0.47222222222222227</c:v>
                </c:pt>
                <c:pt idx="1865">
                  <c:v>0.47569444444444442</c:v>
                </c:pt>
                <c:pt idx="1866">
                  <c:v>0.47916666666666669</c:v>
                </c:pt>
                <c:pt idx="1867">
                  <c:v>0.4826388888888889</c:v>
                </c:pt>
                <c:pt idx="1868">
                  <c:v>0.4861111111111111</c:v>
                </c:pt>
                <c:pt idx="1869">
                  <c:v>0.48958333333333331</c:v>
                </c:pt>
                <c:pt idx="1870">
                  <c:v>0.49305555555555558</c:v>
                </c:pt>
                <c:pt idx="1871">
                  <c:v>0.49652777777777773</c:v>
                </c:pt>
                <c:pt idx="1872">
                  <c:v>0.5</c:v>
                </c:pt>
                <c:pt idx="1873">
                  <c:v>0.50347222222222221</c:v>
                </c:pt>
                <c:pt idx="1874">
                  <c:v>0.50694444444444442</c:v>
                </c:pt>
                <c:pt idx="1875">
                  <c:v>0.51041666666666663</c:v>
                </c:pt>
                <c:pt idx="1876">
                  <c:v>0.51388888888888895</c:v>
                </c:pt>
                <c:pt idx="1877">
                  <c:v>0.51736111111111105</c:v>
                </c:pt>
                <c:pt idx="1878">
                  <c:v>0.52083333333333337</c:v>
                </c:pt>
                <c:pt idx="1879">
                  <c:v>0.52430555555555558</c:v>
                </c:pt>
                <c:pt idx="1880">
                  <c:v>0.52777777777777779</c:v>
                </c:pt>
                <c:pt idx="1881">
                  <c:v>0.53125</c:v>
                </c:pt>
                <c:pt idx="1882">
                  <c:v>0.53472222222222221</c:v>
                </c:pt>
                <c:pt idx="1883">
                  <c:v>0.53819444444444442</c:v>
                </c:pt>
                <c:pt idx="1884">
                  <c:v>0.54166666666666663</c:v>
                </c:pt>
                <c:pt idx="1885">
                  <c:v>0.54513888888888895</c:v>
                </c:pt>
                <c:pt idx="1886">
                  <c:v>0.54861111111111105</c:v>
                </c:pt>
                <c:pt idx="1887">
                  <c:v>0.55208333333333337</c:v>
                </c:pt>
                <c:pt idx="1888">
                  <c:v>0.55555555555555558</c:v>
                </c:pt>
                <c:pt idx="1889">
                  <c:v>0.55902777777777779</c:v>
                </c:pt>
                <c:pt idx="1890">
                  <c:v>0.5625</c:v>
                </c:pt>
                <c:pt idx="1891">
                  <c:v>0.56597222222222221</c:v>
                </c:pt>
                <c:pt idx="1892">
                  <c:v>0.56944444444444442</c:v>
                </c:pt>
                <c:pt idx="1893">
                  <c:v>0.57291666666666663</c:v>
                </c:pt>
                <c:pt idx="1894">
                  <c:v>0.57638888888888895</c:v>
                </c:pt>
                <c:pt idx="1895">
                  <c:v>0.57986111111111105</c:v>
                </c:pt>
                <c:pt idx="1896">
                  <c:v>0.58333333333333337</c:v>
                </c:pt>
                <c:pt idx="1897">
                  <c:v>0.58680555555555558</c:v>
                </c:pt>
                <c:pt idx="1898">
                  <c:v>0.59027777777777779</c:v>
                </c:pt>
                <c:pt idx="1899">
                  <c:v>0.59375</c:v>
                </c:pt>
                <c:pt idx="1900">
                  <c:v>0.59722222222222221</c:v>
                </c:pt>
                <c:pt idx="1901">
                  <c:v>0.60069444444444442</c:v>
                </c:pt>
                <c:pt idx="1902">
                  <c:v>0.60416666666666663</c:v>
                </c:pt>
                <c:pt idx="1903">
                  <c:v>0.60763888888888895</c:v>
                </c:pt>
                <c:pt idx="1904">
                  <c:v>0.61111111111111105</c:v>
                </c:pt>
                <c:pt idx="1905">
                  <c:v>0.61458333333333337</c:v>
                </c:pt>
                <c:pt idx="1906">
                  <c:v>0.61805555555555558</c:v>
                </c:pt>
                <c:pt idx="1907">
                  <c:v>0.62152777777777779</c:v>
                </c:pt>
                <c:pt idx="1908">
                  <c:v>0.625</c:v>
                </c:pt>
                <c:pt idx="1909">
                  <c:v>0.62847222222222221</c:v>
                </c:pt>
                <c:pt idx="1910">
                  <c:v>0.63194444444444442</c:v>
                </c:pt>
                <c:pt idx="1911">
                  <c:v>0.63541666666666663</c:v>
                </c:pt>
                <c:pt idx="1912">
                  <c:v>0.63888888888888895</c:v>
                </c:pt>
                <c:pt idx="1913">
                  <c:v>0.64236111111111105</c:v>
                </c:pt>
                <c:pt idx="1914">
                  <c:v>0.64583333333333337</c:v>
                </c:pt>
                <c:pt idx="1915">
                  <c:v>0.64930555555555558</c:v>
                </c:pt>
                <c:pt idx="1916">
                  <c:v>0.65277777777777779</c:v>
                </c:pt>
                <c:pt idx="1917">
                  <c:v>0.65625</c:v>
                </c:pt>
                <c:pt idx="1918">
                  <c:v>0.65972222222222221</c:v>
                </c:pt>
                <c:pt idx="1919">
                  <c:v>0.66319444444444442</c:v>
                </c:pt>
                <c:pt idx="1920">
                  <c:v>0.66666666666666663</c:v>
                </c:pt>
                <c:pt idx="1921">
                  <c:v>0.67013888888888884</c:v>
                </c:pt>
                <c:pt idx="1922">
                  <c:v>0.67361111111111116</c:v>
                </c:pt>
                <c:pt idx="1923">
                  <c:v>0.67708333333333337</c:v>
                </c:pt>
                <c:pt idx="1924">
                  <c:v>0.68055555555555547</c:v>
                </c:pt>
                <c:pt idx="1925">
                  <c:v>0.68402777777777779</c:v>
                </c:pt>
                <c:pt idx="1926">
                  <c:v>0.6875</c:v>
                </c:pt>
                <c:pt idx="1927">
                  <c:v>0.69097222222222221</c:v>
                </c:pt>
                <c:pt idx="1928">
                  <c:v>0.69444444444444453</c:v>
                </c:pt>
                <c:pt idx="1929">
                  <c:v>0.69791666666666663</c:v>
                </c:pt>
                <c:pt idx="1930">
                  <c:v>0.70138888888888884</c:v>
                </c:pt>
                <c:pt idx="1931">
                  <c:v>0.70486111111111116</c:v>
                </c:pt>
                <c:pt idx="1932">
                  <c:v>0.70833333333333337</c:v>
                </c:pt>
                <c:pt idx="1933">
                  <c:v>0.71180555555555547</c:v>
                </c:pt>
                <c:pt idx="1934">
                  <c:v>0.71527777777777779</c:v>
                </c:pt>
                <c:pt idx="1935">
                  <c:v>0.71875</c:v>
                </c:pt>
                <c:pt idx="1936">
                  <c:v>0.72222222222222221</c:v>
                </c:pt>
                <c:pt idx="1937">
                  <c:v>0.72569444444444453</c:v>
                </c:pt>
                <c:pt idx="1938">
                  <c:v>0.72916666666666663</c:v>
                </c:pt>
                <c:pt idx="1939">
                  <c:v>0.73263888888888884</c:v>
                </c:pt>
                <c:pt idx="1940">
                  <c:v>0.73611111111111116</c:v>
                </c:pt>
                <c:pt idx="1941">
                  <c:v>0.73958333333333337</c:v>
                </c:pt>
                <c:pt idx="1942">
                  <c:v>0.74305555555555547</c:v>
                </c:pt>
                <c:pt idx="1943">
                  <c:v>0.74652777777777779</c:v>
                </c:pt>
                <c:pt idx="1944">
                  <c:v>0.75</c:v>
                </c:pt>
                <c:pt idx="1945">
                  <c:v>0.75347222222222221</c:v>
                </c:pt>
                <c:pt idx="1946">
                  <c:v>0.75694444444444453</c:v>
                </c:pt>
                <c:pt idx="1947">
                  <c:v>0.76041666666666663</c:v>
                </c:pt>
                <c:pt idx="1948">
                  <c:v>0.76388888888888884</c:v>
                </c:pt>
                <c:pt idx="1949">
                  <c:v>0.76736111111111116</c:v>
                </c:pt>
                <c:pt idx="1950">
                  <c:v>0.77083333333333337</c:v>
                </c:pt>
                <c:pt idx="1951">
                  <c:v>0.77430555555555547</c:v>
                </c:pt>
                <c:pt idx="1952">
                  <c:v>0.77777777777777779</c:v>
                </c:pt>
                <c:pt idx="1953">
                  <c:v>0.78125</c:v>
                </c:pt>
                <c:pt idx="1954">
                  <c:v>0.78472222222222221</c:v>
                </c:pt>
                <c:pt idx="1955">
                  <c:v>0.78819444444444453</c:v>
                </c:pt>
                <c:pt idx="1956">
                  <c:v>0.79166666666666663</c:v>
                </c:pt>
                <c:pt idx="1957">
                  <c:v>0.79513888888888884</c:v>
                </c:pt>
                <c:pt idx="1958">
                  <c:v>0.79861111111111116</c:v>
                </c:pt>
                <c:pt idx="1959">
                  <c:v>0.80208333333333337</c:v>
                </c:pt>
                <c:pt idx="1960">
                  <c:v>0.80555555555555547</c:v>
                </c:pt>
                <c:pt idx="1961">
                  <c:v>0.80902777777777779</c:v>
                </c:pt>
                <c:pt idx="1962">
                  <c:v>0.8125</c:v>
                </c:pt>
                <c:pt idx="1963">
                  <c:v>0.81597222222222221</c:v>
                </c:pt>
                <c:pt idx="1964">
                  <c:v>0.81944444444444453</c:v>
                </c:pt>
                <c:pt idx="1965">
                  <c:v>0.82291666666666663</c:v>
                </c:pt>
                <c:pt idx="1966">
                  <c:v>0.82638888888888884</c:v>
                </c:pt>
                <c:pt idx="1967">
                  <c:v>0.82986111111111116</c:v>
                </c:pt>
                <c:pt idx="1968">
                  <c:v>0.83333333333333337</c:v>
                </c:pt>
                <c:pt idx="1969">
                  <c:v>0.83680555555555547</c:v>
                </c:pt>
                <c:pt idx="1970">
                  <c:v>0.84027777777777779</c:v>
                </c:pt>
                <c:pt idx="1971">
                  <c:v>0.84375</c:v>
                </c:pt>
                <c:pt idx="1972">
                  <c:v>0.84722222222222221</c:v>
                </c:pt>
                <c:pt idx="1973">
                  <c:v>0.85069444444444453</c:v>
                </c:pt>
                <c:pt idx="1974">
                  <c:v>0.85416666666666663</c:v>
                </c:pt>
                <c:pt idx="1975">
                  <c:v>0.85763888888888884</c:v>
                </c:pt>
                <c:pt idx="1976">
                  <c:v>0.86111111111111116</c:v>
                </c:pt>
                <c:pt idx="1977">
                  <c:v>0.86458333333333337</c:v>
                </c:pt>
                <c:pt idx="1978">
                  <c:v>0.86805555555555547</c:v>
                </c:pt>
                <c:pt idx="1979">
                  <c:v>0.87152777777777779</c:v>
                </c:pt>
                <c:pt idx="1980">
                  <c:v>0.875</c:v>
                </c:pt>
                <c:pt idx="1981">
                  <c:v>0.87847222222222221</c:v>
                </c:pt>
                <c:pt idx="1982">
                  <c:v>0.88194444444444453</c:v>
                </c:pt>
                <c:pt idx="1983">
                  <c:v>0.88541666666666663</c:v>
                </c:pt>
                <c:pt idx="1984">
                  <c:v>0.88888888888888884</c:v>
                </c:pt>
                <c:pt idx="1985">
                  <c:v>0.89236111111111116</c:v>
                </c:pt>
                <c:pt idx="1986">
                  <c:v>0.89583333333333337</c:v>
                </c:pt>
                <c:pt idx="1987">
                  <c:v>0.89930555555555547</c:v>
                </c:pt>
                <c:pt idx="1988">
                  <c:v>0.90277777777777779</c:v>
                </c:pt>
                <c:pt idx="1989">
                  <c:v>0.90625</c:v>
                </c:pt>
                <c:pt idx="1990">
                  <c:v>0.90972222222222221</c:v>
                </c:pt>
                <c:pt idx="1991">
                  <c:v>0.91319444444444453</c:v>
                </c:pt>
                <c:pt idx="1992">
                  <c:v>0.91666666666666663</c:v>
                </c:pt>
                <c:pt idx="1993">
                  <c:v>0.92013888888888884</c:v>
                </c:pt>
                <c:pt idx="1994">
                  <c:v>0.92361111111111116</c:v>
                </c:pt>
                <c:pt idx="1995">
                  <c:v>0.92708333333333337</c:v>
                </c:pt>
                <c:pt idx="1996">
                  <c:v>0.93055555555555547</c:v>
                </c:pt>
                <c:pt idx="1997">
                  <c:v>0.93402777777777779</c:v>
                </c:pt>
                <c:pt idx="1998">
                  <c:v>0.9375</c:v>
                </c:pt>
                <c:pt idx="1999">
                  <c:v>0.94097222222222221</c:v>
                </c:pt>
                <c:pt idx="2000">
                  <c:v>0.94444444444444453</c:v>
                </c:pt>
                <c:pt idx="2001">
                  <c:v>0.94791666666666663</c:v>
                </c:pt>
                <c:pt idx="2002">
                  <c:v>0.95138888888888884</c:v>
                </c:pt>
                <c:pt idx="2003">
                  <c:v>0.95486111111111116</c:v>
                </c:pt>
                <c:pt idx="2004">
                  <c:v>0.95833333333333337</c:v>
                </c:pt>
                <c:pt idx="2005">
                  <c:v>0.96180555555555547</c:v>
                </c:pt>
                <c:pt idx="2006">
                  <c:v>0.96527777777777779</c:v>
                </c:pt>
                <c:pt idx="2007">
                  <c:v>0.96875</c:v>
                </c:pt>
                <c:pt idx="2008">
                  <c:v>0.97222222222222221</c:v>
                </c:pt>
                <c:pt idx="2009">
                  <c:v>0.97569444444444453</c:v>
                </c:pt>
                <c:pt idx="2010">
                  <c:v>0.97916666666666663</c:v>
                </c:pt>
                <c:pt idx="2011">
                  <c:v>0.98263888888888884</c:v>
                </c:pt>
                <c:pt idx="2012">
                  <c:v>0.98611111111111116</c:v>
                </c:pt>
                <c:pt idx="2013">
                  <c:v>0.98958333333333337</c:v>
                </c:pt>
                <c:pt idx="2014">
                  <c:v>0.99305555555555547</c:v>
                </c:pt>
                <c:pt idx="2015">
                  <c:v>0.99652777777777779</c:v>
                </c:pt>
              </c:numCache>
            </c:numRef>
          </c:cat>
          <c:val>
            <c:numRef>
              <c:f>[Hurricane_Harvey_Load_Analysis.xlsx]Sheet3!$O$6:$O$2021</c:f>
              <c:numCache>
                <c:formatCode>General</c:formatCode>
                <c:ptCount val="2016"/>
                <c:pt idx="0">
                  <c:v>-681.78976562499884</c:v>
                </c:pt>
                <c:pt idx="1">
                  <c:v>-615.7170572916657</c:v>
                </c:pt>
                <c:pt idx="2">
                  <c:v>-652.54093750000175</c:v>
                </c:pt>
                <c:pt idx="3">
                  <c:v>-740.2458333333343</c:v>
                </c:pt>
                <c:pt idx="4">
                  <c:v>-820.11098958332877</c:v>
                </c:pt>
                <c:pt idx="5">
                  <c:v>-839.45153645832761</c:v>
                </c:pt>
                <c:pt idx="6">
                  <c:v>-842.34414062499854</c:v>
                </c:pt>
                <c:pt idx="7">
                  <c:v>-894.78562500000407</c:v>
                </c:pt>
                <c:pt idx="8">
                  <c:v>-831.32411458333809</c:v>
                </c:pt>
                <c:pt idx="9">
                  <c:v>-699.6286458333343</c:v>
                </c:pt>
                <c:pt idx="10">
                  <c:v>-653.30476562499825</c:v>
                </c:pt>
                <c:pt idx="11">
                  <c:v>-762.19710937499622</c:v>
                </c:pt>
                <c:pt idx="12">
                  <c:v>-815.20085937499971</c:v>
                </c:pt>
                <c:pt idx="13">
                  <c:v>-689.31205729166686</c:v>
                </c:pt>
                <c:pt idx="14">
                  <c:v>-624.64940104166453</c:v>
                </c:pt>
                <c:pt idx="15">
                  <c:v>-566.98177083332848</c:v>
                </c:pt>
                <c:pt idx="16">
                  <c:v>-547.34820312500233</c:v>
                </c:pt>
                <c:pt idx="17">
                  <c:v>-544.1594270833375</c:v>
                </c:pt>
                <c:pt idx="18">
                  <c:v>-634.32023437499447</c:v>
                </c:pt>
                <c:pt idx="19">
                  <c:v>-737.97695312500582</c:v>
                </c:pt>
                <c:pt idx="20">
                  <c:v>-721.05559895832994</c:v>
                </c:pt>
                <c:pt idx="21">
                  <c:v>-714.66096354166802</c:v>
                </c:pt>
                <c:pt idx="22">
                  <c:v>-694.43882812499942</c:v>
                </c:pt>
                <c:pt idx="23">
                  <c:v>-714.33765625000524</c:v>
                </c:pt>
                <c:pt idx="24">
                  <c:v>-657.8571614583343</c:v>
                </c:pt>
                <c:pt idx="25">
                  <c:v>-656.33731770833401</c:v>
                </c:pt>
                <c:pt idx="26">
                  <c:v>-762.50684895833547</c:v>
                </c:pt>
                <c:pt idx="27">
                  <c:v>-709.30638020832703</c:v>
                </c:pt>
                <c:pt idx="28">
                  <c:v>-742.95124999999825</c:v>
                </c:pt>
                <c:pt idx="29">
                  <c:v>-758.49486979166977</c:v>
                </c:pt>
                <c:pt idx="30">
                  <c:v>-773.44593750000058</c:v>
                </c:pt>
                <c:pt idx="31">
                  <c:v>-780.52203124999505</c:v>
                </c:pt>
                <c:pt idx="32">
                  <c:v>-749.01471354166279</c:v>
                </c:pt>
                <c:pt idx="33">
                  <c:v>-848.24544270833576</c:v>
                </c:pt>
                <c:pt idx="34">
                  <c:v>-756.03289062499971</c:v>
                </c:pt>
                <c:pt idx="35">
                  <c:v>-768.44742187499651</c:v>
                </c:pt>
                <c:pt idx="36">
                  <c:v>-875.25596354166919</c:v>
                </c:pt>
                <c:pt idx="37">
                  <c:v>-937.97309895833314</c:v>
                </c:pt>
                <c:pt idx="38">
                  <c:v>-857.50848958333518</c:v>
                </c:pt>
                <c:pt idx="39">
                  <c:v>-821.64747395833547</c:v>
                </c:pt>
                <c:pt idx="40">
                  <c:v>-824.44429687500087</c:v>
                </c:pt>
                <c:pt idx="41">
                  <c:v>-856.92377604166541</c:v>
                </c:pt>
                <c:pt idx="42">
                  <c:v>-899.05763020833547</c:v>
                </c:pt>
                <c:pt idx="43">
                  <c:v>-977.48768229166308</c:v>
                </c:pt>
                <c:pt idx="44">
                  <c:v>-885.28333333333285</c:v>
                </c:pt>
                <c:pt idx="45">
                  <c:v>-865.4338020833311</c:v>
                </c:pt>
                <c:pt idx="46">
                  <c:v>-891.3503385416625</c:v>
                </c:pt>
                <c:pt idx="47">
                  <c:v>-847.58148437500495</c:v>
                </c:pt>
                <c:pt idx="48">
                  <c:v>-882.84533854167239</c:v>
                </c:pt>
                <c:pt idx="49">
                  <c:v>-945.29765625000437</c:v>
                </c:pt>
                <c:pt idx="50">
                  <c:v>-1089.7249999999985</c:v>
                </c:pt>
                <c:pt idx="51">
                  <c:v>-1007.762526041668</c:v>
                </c:pt>
                <c:pt idx="52">
                  <c:v>-974.21658854166162</c:v>
                </c:pt>
                <c:pt idx="53">
                  <c:v>-1025.7178124999991</c:v>
                </c:pt>
                <c:pt idx="54">
                  <c:v>-1003.1951562500035</c:v>
                </c:pt>
                <c:pt idx="55">
                  <c:v>-944.27731770833634</c:v>
                </c:pt>
                <c:pt idx="56">
                  <c:v>-929.60585937499854</c:v>
                </c:pt>
                <c:pt idx="57">
                  <c:v>-903.21497395833285</c:v>
                </c:pt>
                <c:pt idx="58">
                  <c:v>-1000.9188020833317</c:v>
                </c:pt>
                <c:pt idx="59">
                  <c:v>-951.81739583332819</c:v>
                </c:pt>
                <c:pt idx="60">
                  <c:v>-945.12377604166977</c:v>
                </c:pt>
                <c:pt idx="61">
                  <c:v>-906.85510416666511</c:v>
                </c:pt>
                <c:pt idx="62">
                  <c:v>-881.93020833333139</c:v>
                </c:pt>
                <c:pt idx="63">
                  <c:v>-874.0583333333343</c:v>
                </c:pt>
                <c:pt idx="64">
                  <c:v>-933.54924479166948</c:v>
                </c:pt>
                <c:pt idx="65">
                  <c:v>-1026.3965364583273</c:v>
                </c:pt>
                <c:pt idx="66">
                  <c:v>-969.98304687500058</c:v>
                </c:pt>
                <c:pt idx="67">
                  <c:v>-849.45815104166832</c:v>
                </c:pt>
                <c:pt idx="68">
                  <c:v>-762.43216145833139</c:v>
                </c:pt>
                <c:pt idx="69">
                  <c:v>-761.50049479166773</c:v>
                </c:pt>
                <c:pt idx="70">
                  <c:v>-734.42611979166395</c:v>
                </c:pt>
                <c:pt idx="71">
                  <c:v>-725.79039062499942</c:v>
                </c:pt>
                <c:pt idx="72">
                  <c:v>-711.80588541666657</c:v>
                </c:pt>
                <c:pt idx="73">
                  <c:v>-623.62888020832906</c:v>
                </c:pt>
                <c:pt idx="74">
                  <c:v>-566.00630208333314</c:v>
                </c:pt>
                <c:pt idx="75">
                  <c:v>-377.43638020833168</c:v>
                </c:pt>
                <c:pt idx="76">
                  <c:v>-235.42200520833285</c:v>
                </c:pt>
                <c:pt idx="77">
                  <c:v>-256.69989583333518</c:v>
                </c:pt>
                <c:pt idx="78">
                  <c:v>-241.1877083333311</c:v>
                </c:pt>
                <c:pt idx="79">
                  <c:v>-125.27908854166162</c:v>
                </c:pt>
                <c:pt idx="80">
                  <c:v>-129.57968750000146</c:v>
                </c:pt>
                <c:pt idx="81">
                  <c:v>-93.649270833331684</c:v>
                </c:pt>
                <c:pt idx="82">
                  <c:v>-68.900338541665406</c:v>
                </c:pt>
                <c:pt idx="83">
                  <c:v>25.258723958329938</c:v>
                </c:pt>
                <c:pt idx="84">
                  <c:v>-5.5044010416677338</c:v>
                </c:pt>
                <c:pt idx="85">
                  <c:v>-66.681718749998254</c:v>
                </c:pt>
                <c:pt idx="86">
                  <c:v>-102.24033854166919</c:v>
                </c:pt>
                <c:pt idx="87">
                  <c:v>-174.67916666666861</c:v>
                </c:pt>
                <c:pt idx="88">
                  <c:v>-234.62044270832848</c:v>
                </c:pt>
                <c:pt idx="89">
                  <c:v>-360.26208333332761</c:v>
                </c:pt>
                <c:pt idx="90">
                  <c:v>-498.76242187499884</c:v>
                </c:pt>
                <c:pt idx="91">
                  <c:v>-512.39398437499767</c:v>
                </c:pt>
                <c:pt idx="92">
                  <c:v>-377.2024479166721</c:v>
                </c:pt>
                <c:pt idx="93">
                  <c:v>-365.26447916666802</c:v>
                </c:pt>
                <c:pt idx="94">
                  <c:v>-515.84466145832994</c:v>
                </c:pt>
                <c:pt idx="95">
                  <c:v>-434.99091145833518</c:v>
                </c:pt>
                <c:pt idx="96">
                  <c:v>-280.24880208333343</c:v>
                </c:pt>
                <c:pt idx="97">
                  <c:v>-257.8401041666657</c:v>
                </c:pt>
                <c:pt idx="98">
                  <c:v>-243.32721354166279</c:v>
                </c:pt>
                <c:pt idx="99">
                  <c:v>-271.85031250000611</c:v>
                </c:pt>
                <c:pt idx="100">
                  <c:v>-334.63627604166686</c:v>
                </c:pt>
                <c:pt idx="101">
                  <c:v>-217.99109375000262</c:v>
                </c:pt>
                <c:pt idx="102">
                  <c:v>-198.42937499999971</c:v>
                </c:pt>
                <c:pt idx="103">
                  <c:v>-133.07361979166308</c:v>
                </c:pt>
                <c:pt idx="104">
                  <c:v>-91.408880208335177</c:v>
                </c:pt>
                <c:pt idx="105">
                  <c:v>82.322708333333139</c:v>
                </c:pt>
                <c:pt idx="106">
                  <c:v>120.23718749999534</c:v>
                </c:pt>
                <c:pt idx="107">
                  <c:v>137.81304687500233</c:v>
                </c:pt>
                <c:pt idx="108">
                  <c:v>188.20976562499709</c:v>
                </c:pt>
                <c:pt idx="109">
                  <c:v>277.51416666666773</c:v>
                </c:pt>
                <c:pt idx="110">
                  <c:v>398.18278645833198</c:v>
                </c:pt>
                <c:pt idx="111">
                  <c:v>572.45317708333459</c:v>
                </c:pt>
                <c:pt idx="112">
                  <c:v>572.44291666666686</c:v>
                </c:pt>
                <c:pt idx="113">
                  <c:v>580.61747395832936</c:v>
                </c:pt>
                <c:pt idx="114">
                  <c:v>641.78502604166715</c:v>
                </c:pt>
                <c:pt idx="115">
                  <c:v>640.03372395833139</c:v>
                </c:pt>
                <c:pt idx="116">
                  <c:v>604.87010416667181</c:v>
                </c:pt>
                <c:pt idx="117">
                  <c:v>680.9468489583378</c:v>
                </c:pt>
                <c:pt idx="118">
                  <c:v>857.03020833333721</c:v>
                </c:pt>
                <c:pt idx="119">
                  <c:v>939.67973958333459</c:v>
                </c:pt>
                <c:pt idx="120">
                  <c:v>1003.4092187499991</c:v>
                </c:pt>
                <c:pt idx="121">
                  <c:v>1100.6946874999994</c:v>
                </c:pt>
                <c:pt idx="122">
                  <c:v>1174.0305468750012</c:v>
                </c:pt>
                <c:pt idx="123">
                  <c:v>1323.0018750000017</c:v>
                </c:pt>
                <c:pt idx="124">
                  <c:v>1527.3144791666637</c:v>
                </c:pt>
                <c:pt idx="125">
                  <c:v>1670.0988281250029</c:v>
                </c:pt>
                <c:pt idx="126">
                  <c:v>1820.3680989583372</c:v>
                </c:pt>
                <c:pt idx="127">
                  <c:v>1917.6545052083311</c:v>
                </c:pt>
                <c:pt idx="128">
                  <c:v>1863.2852083333346</c:v>
                </c:pt>
                <c:pt idx="129">
                  <c:v>1967.8988281250058</c:v>
                </c:pt>
                <c:pt idx="130">
                  <c:v>2129.1156510416622</c:v>
                </c:pt>
                <c:pt idx="131">
                  <c:v>2291.9603906249977</c:v>
                </c:pt>
                <c:pt idx="132">
                  <c:v>2454.3622656249936</c:v>
                </c:pt>
                <c:pt idx="133">
                  <c:v>2593.1835416666654</c:v>
                </c:pt>
                <c:pt idx="134">
                  <c:v>2713.5712239583299</c:v>
                </c:pt>
                <c:pt idx="135">
                  <c:v>2743.5578125000029</c:v>
                </c:pt>
                <c:pt idx="136">
                  <c:v>2999.5365624999977</c:v>
                </c:pt>
                <c:pt idx="137">
                  <c:v>3192.3274479166721</c:v>
                </c:pt>
                <c:pt idx="138">
                  <c:v>3388.7182031250049</c:v>
                </c:pt>
                <c:pt idx="139">
                  <c:v>3458.1246093750015</c:v>
                </c:pt>
                <c:pt idx="140">
                  <c:v>3518.3202864583363</c:v>
                </c:pt>
                <c:pt idx="141">
                  <c:v>3506.7841927083355</c:v>
                </c:pt>
                <c:pt idx="142">
                  <c:v>3666.3875781249953</c:v>
                </c:pt>
                <c:pt idx="143">
                  <c:v>3767.9754687500026</c:v>
                </c:pt>
                <c:pt idx="144">
                  <c:v>3771.6004427083317</c:v>
                </c:pt>
                <c:pt idx="145">
                  <c:v>3845.4758854166648</c:v>
                </c:pt>
                <c:pt idx="146">
                  <c:v>3948.2467968749988</c:v>
                </c:pt>
                <c:pt idx="147">
                  <c:v>3999.0189322916704</c:v>
                </c:pt>
                <c:pt idx="148">
                  <c:v>4127.2816666666695</c:v>
                </c:pt>
                <c:pt idx="149">
                  <c:v>4178.084218750002</c:v>
                </c:pt>
                <c:pt idx="150">
                  <c:v>4109.9409895833378</c:v>
                </c:pt>
                <c:pt idx="151">
                  <c:v>4063.2751302083343</c:v>
                </c:pt>
                <c:pt idx="152">
                  <c:v>4169.1561197916672</c:v>
                </c:pt>
                <c:pt idx="153">
                  <c:v>4223.7731510416634</c:v>
                </c:pt>
                <c:pt idx="154">
                  <c:v>4276.9816666666666</c:v>
                </c:pt>
                <c:pt idx="155">
                  <c:v>4383.1837499999965</c:v>
                </c:pt>
                <c:pt idx="156">
                  <c:v>4358.9254687499997</c:v>
                </c:pt>
                <c:pt idx="157">
                  <c:v>4368.4677343749936</c:v>
                </c:pt>
                <c:pt idx="158">
                  <c:v>4427.5645052083346</c:v>
                </c:pt>
                <c:pt idx="159">
                  <c:v>4414.2459635416672</c:v>
                </c:pt>
                <c:pt idx="160">
                  <c:v>4598.6029947916686</c:v>
                </c:pt>
                <c:pt idx="161">
                  <c:v>4853.0825781250023</c:v>
                </c:pt>
                <c:pt idx="162">
                  <c:v>4882.3196093750012</c:v>
                </c:pt>
                <c:pt idx="163">
                  <c:v>4916.2546354166625</c:v>
                </c:pt>
                <c:pt idx="164">
                  <c:v>4955.8854427083352</c:v>
                </c:pt>
                <c:pt idx="165">
                  <c:v>4905.1856770833401</c:v>
                </c:pt>
                <c:pt idx="166">
                  <c:v>5014.7442708333328</c:v>
                </c:pt>
                <c:pt idx="167">
                  <c:v>5136.0436979166625</c:v>
                </c:pt>
                <c:pt idx="168">
                  <c:v>5134.616380208332</c:v>
                </c:pt>
                <c:pt idx="169">
                  <c:v>5175.4148437499971</c:v>
                </c:pt>
                <c:pt idx="170">
                  <c:v>5196.1173697916674</c:v>
                </c:pt>
                <c:pt idx="171">
                  <c:v>5184.9622395833285</c:v>
                </c:pt>
                <c:pt idx="172">
                  <c:v>5218.122708333336</c:v>
                </c:pt>
                <c:pt idx="173">
                  <c:v>5170.4478645833369</c:v>
                </c:pt>
                <c:pt idx="174">
                  <c:v>5263.6807291666701</c:v>
                </c:pt>
                <c:pt idx="175">
                  <c:v>5254.2505208333314</c:v>
                </c:pt>
                <c:pt idx="176">
                  <c:v>5294.0493489583314</c:v>
                </c:pt>
                <c:pt idx="177">
                  <c:v>5299.9085156250003</c:v>
                </c:pt>
                <c:pt idx="178">
                  <c:v>5299.5773437499956</c:v>
                </c:pt>
                <c:pt idx="179">
                  <c:v>5273.2361718750035</c:v>
                </c:pt>
                <c:pt idx="180">
                  <c:v>5260.0892447916704</c:v>
                </c:pt>
                <c:pt idx="181">
                  <c:v>5353.9085937499985</c:v>
                </c:pt>
                <c:pt idx="182">
                  <c:v>5312.6169270833343</c:v>
                </c:pt>
                <c:pt idx="183">
                  <c:v>5461.2603645833369</c:v>
                </c:pt>
                <c:pt idx="184">
                  <c:v>5457.3752083333311</c:v>
                </c:pt>
                <c:pt idx="185">
                  <c:v>5489.9683333333305</c:v>
                </c:pt>
                <c:pt idx="186">
                  <c:v>5379.5907031249953</c:v>
                </c:pt>
                <c:pt idx="187">
                  <c:v>5400.7682812500061</c:v>
                </c:pt>
                <c:pt idx="188">
                  <c:v>5498.2717447916657</c:v>
                </c:pt>
                <c:pt idx="189">
                  <c:v>5544.0115364583398</c:v>
                </c:pt>
                <c:pt idx="190">
                  <c:v>5741.7753385416654</c:v>
                </c:pt>
                <c:pt idx="191">
                  <c:v>5928.7831770833363</c:v>
                </c:pt>
                <c:pt idx="192">
                  <c:v>5987.1920312500006</c:v>
                </c:pt>
                <c:pt idx="193">
                  <c:v>6120.6092708333308</c:v>
                </c:pt>
                <c:pt idx="194">
                  <c:v>6168.972317708336</c:v>
                </c:pt>
                <c:pt idx="195">
                  <c:v>6130.0655468750047</c:v>
                </c:pt>
                <c:pt idx="196">
                  <c:v>6201.6215104166695</c:v>
                </c:pt>
                <c:pt idx="197">
                  <c:v>6371.1933072916654</c:v>
                </c:pt>
                <c:pt idx="198">
                  <c:v>6362.9318229166674</c:v>
                </c:pt>
                <c:pt idx="199">
                  <c:v>6329.1611458333282</c:v>
                </c:pt>
                <c:pt idx="200">
                  <c:v>6303.292630208336</c:v>
                </c:pt>
                <c:pt idx="201">
                  <c:v>6412.7282552083343</c:v>
                </c:pt>
                <c:pt idx="202">
                  <c:v>6440.995755208336</c:v>
                </c:pt>
                <c:pt idx="203">
                  <c:v>6426.3705468749977</c:v>
                </c:pt>
                <c:pt idx="204">
                  <c:v>6337.2367187499985</c:v>
                </c:pt>
                <c:pt idx="205">
                  <c:v>6267.716796875</c:v>
                </c:pt>
                <c:pt idx="206">
                  <c:v>6153.9123177083311</c:v>
                </c:pt>
                <c:pt idx="207">
                  <c:v>6118.8360156249983</c:v>
                </c:pt>
                <c:pt idx="208">
                  <c:v>6064.6025260416645</c:v>
                </c:pt>
                <c:pt idx="209">
                  <c:v>6202.4686718749945</c:v>
                </c:pt>
                <c:pt idx="210">
                  <c:v>6181.3458072916692</c:v>
                </c:pt>
                <c:pt idx="211">
                  <c:v>6025.5748697916715</c:v>
                </c:pt>
                <c:pt idx="212">
                  <c:v>5923.8913541666698</c:v>
                </c:pt>
                <c:pt idx="213">
                  <c:v>5864.4223958333387</c:v>
                </c:pt>
                <c:pt idx="214">
                  <c:v>5788.0228124999994</c:v>
                </c:pt>
                <c:pt idx="215">
                  <c:v>5844.6544531250038</c:v>
                </c:pt>
                <c:pt idx="216">
                  <c:v>5720.3501302083387</c:v>
                </c:pt>
                <c:pt idx="217">
                  <c:v>5623.8579427083314</c:v>
                </c:pt>
                <c:pt idx="218">
                  <c:v>5566.4696614583299</c:v>
                </c:pt>
                <c:pt idx="219">
                  <c:v>5396.4666666666672</c:v>
                </c:pt>
                <c:pt idx="220">
                  <c:v>5247.9853125000009</c:v>
                </c:pt>
                <c:pt idx="221">
                  <c:v>5261.066640625002</c:v>
                </c:pt>
                <c:pt idx="222">
                  <c:v>5190.0461718750012</c:v>
                </c:pt>
                <c:pt idx="223">
                  <c:v>4967.842916666661</c:v>
                </c:pt>
                <c:pt idx="224">
                  <c:v>4712.4697656249991</c:v>
                </c:pt>
                <c:pt idx="225">
                  <c:v>4544.6914322916709</c:v>
                </c:pt>
                <c:pt idx="226">
                  <c:v>4425.9974218749994</c:v>
                </c:pt>
                <c:pt idx="227">
                  <c:v>4422.2067708333343</c:v>
                </c:pt>
                <c:pt idx="228">
                  <c:v>4372.4084114583311</c:v>
                </c:pt>
                <c:pt idx="229">
                  <c:v>4171.4845052083328</c:v>
                </c:pt>
                <c:pt idx="230">
                  <c:v>4127.8706250000032</c:v>
                </c:pt>
                <c:pt idx="231">
                  <c:v>4035.0378385416698</c:v>
                </c:pt>
                <c:pt idx="232">
                  <c:v>3882.8316145833305</c:v>
                </c:pt>
                <c:pt idx="233">
                  <c:v>3638.1860937500023</c:v>
                </c:pt>
                <c:pt idx="234">
                  <c:v>3527.2893750000003</c:v>
                </c:pt>
                <c:pt idx="235">
                  <c:v>3560.5296614583349</c:v>
                </c:pt>
                <c:pt idx="236">
                  <c:v>3427.475755208332</c:v>
                </c:pt>
                <c:pt idx="237">
                  <c:v>3290.1530729166625</c:v>
                </c:pt>
                <c:pt idx="238">
                  <c:v>3210.9389322916686</c:v>
                </c:pt>
                <c:pt idx="239">
                  <c:v>3129.7858333333279</c:v>
                </c:pt>
                <c:pt idx="240">
                  <c:v>3109.8719791666663</c:v>
                </c:pt>
                <c:pt idx="241">
                  <c:v>3044.3089583333276</c:v>
                </c:pt>
                <c:pt idx="242">
                  <c:v>2979.8886458333291</c:v>
                </c:pt>
                <c:pt idx="243">
                  <c:v>2986.9009114583387</c:v>
                </c:pt>
                <c:pt idx="244">
                  <c:v>2792.6778645833328</c:v>
                </c:pt>
                <c:pt idx="245">
                  <c:v>2742.2222395833305</c:v>
                </c:pt>
                <c:pt idx="246">
                  <c:v>2764.3657552083314</c:v>
                </c:pt>
                <c:pt idx="247">
                  <c:v>2745.7117447916607</c:v>
                </c:pt>
                <c:pt idx="248">
                  <c:v>2610.6674999999959</c:v>
                </c:pt>
                <c:pt idx="249">
                  <c:v>2497.7507552083334</c:v>
                </c:pt>
                <c:pt idx="250">
                  <c:v>2347.4763020833343</c:v>
                </c:pt>
                <c:pt idx="251">
                  <c:v>2418.795156250002</c:v>
                </c:pt>
                <c:pt idx="252">
                  <c:v>2436.2740625000006</c:v>
                </c:pt>
                <c:pt idx="253">
                  <c:v>2316.7384635416674</c:v>
                </c:pt>
                <c:pt idx="254">
                  <c:v>2340.5272395833308</c:v>
                </c:pt>
                <c:pt idx="255">
                  <c:v>2263.2295572916701</c:v>
                </c:pt>
                <c:pt idx="256">
                  <c:v>2140.9269531249956</c:v>
                </c:pt>
                <c:pt idx="257">
                  <c:v>2083.2566406249971</c:v>
                </c:pt>
                <c:pt idx="258">
                  <c:v>2050.2228124999965</c:v>
                </c:pt>
                <c:pt idx="259">
                  <c:v>1966.2534374999959</c:v>
                </c:pt>
                <c:pt idx="260">
                  <c:v>1946.5849218750009</c:v>
                </c:pt>
                <c:pt idx="261">
                  <c:v>1908.4363802083317</c:v>
                </c:pt>
                <c:pt idx="262">
                  <c:v>1883.2141927083358</c:v>
                </c:pt>
                <c:pt idx="263">
                  <c:v>1800.9005989583384</c:v>
                </c:pt>
                <c:pt idx="264">
                  <c:v>1622.9846875000003</c:v>
                </c:pt>
                <c:pt idx="265">
                  <c:v>1527.9696614583299</c:v>
                </c:pt>
                <c:pt idx="266">
                  <c:v>1486.8074218749971</c:v>
                </c:pt>
                <c:pt idx="267">
                  <c:v>1528.4592447916657</c:v>
                </c:pt>
                <c:pt idx="268">
                  <c:v>1577.9739843749994</c:v>
                </c:pt>
                <c:pt idx="269">
                  <c:v>1618.1970833333398</c:v>
                </c:pt>
                <c:pt idx="270">
                  <c:v>1562.762291666666</c:v>
                </c:pt>
                <c:pt idx="271">
                  <c:v>1512.1156770833331</c:v>
                </c:pt>
                <c:pt idx="272">
                  <c:v>1438.8564583333355</c:v>
                </c:pt>
                <c:pt idx="273">
                  <c:v>1328.2267187500038</c:v>
                </c:pt>
                <c:pt idx="274">
                  <c:v>1315.6226562499942</c:v>
                </c:pt>
                <c:pt idx="275">
                  <c:v>1418.0426562499997</c:v>
                </c:pt>
                <c:pt idx="276">
                  <c:v>1320.2729427083323</c:v>
                </c:pt>
                <c:pt idx="277">
                  <c:v>1240.6029166666631</c:v>
                </c:pt>
                <c:pt idx="278">
                  <c:v>1169.202317708332</c:v>
                </c:pt>
                <c:pt idx="279">
                  <c:v>1061.5866666666625</c:v>
                </c:pt>
                <c:pt idx="280">
                  <c:v>990.93682291666482</c:v>
                </c:pt>
                <c:pt idx="281">
                  <c:v>941.7504166666622</c:v>
                </c:pt>
                <c:pt idx="282">
                  <c:v>1050.2498697916672</c:v>
                </c:pt>
                <c:pt idx="283">
                  <c:v>1183.6867447916666</c:v>
                </c:pt>
                <c:pt idx="284">
                  <c:v>1001.8107812499948</c:v>
                </c:pt>
                <c:pt idx="285">
                  <c:v>993.04830729166861</c:v>
                </c:pt>
                <c:pt idx="286">
                  <c:v>990.74484374999884</c:v>
                </c:pt>
                <c:pt idx="287">
                  <c:v>1018.8767708333326</c:v>
                </c:pt>
                <c:pt idx="288">
                  <c:v>882.83065104166599</c:v>
                </c:pt>
                <c:pt idx="289">
                  <c:v>881.2328906249968</c:v>
                </c:pt>
                <c:pt idx="290">
                  <c:v>914.08317708333198</c:v>
                </c:pt>
                <c:pt idx="291">
                  <c:v>862.54562499999884</c:v>
                </c:pt>
                <c:pt idx="292">
                  <c:v>791.93604166666046</c:v>
                </c:pt>
                <c:pt idx="293">
                  <c:v>874.79354166666599</c:v>
                </c:pt>
                <c:pt idx="294">
                  <c:v>697.28265624999767</c:v>
                </c:pt>
                <c:pt idx="295">
                  <c:v>506.32252604167297</c:v>
                </c:pt>
                <c:pt idx="296">
                  <c:v>471.31710937499884</c:v>
                </c:pt>
                <c:pt idx="297">
                  <c:v>520.88005208333198</c:v>
                </c:pt>
                <c:pt idx="298">
                  <c:v>498.20424479166104</c:v>
                </c:pt>
                <c:pt idx="299">
                  <c:v>505.80065104166715</c:v>
                </c:pt>
                <c:pt idx="300">
                  <c:v>467.1477604166721</c:v>
                </c:pt>
                <c:pt idx="301">
                  <c:v>438.68622395833518</c:v>
                </c:pt>
                <c:pt idx="302">
                  <c:v>288.49236979166744</c:v>
                </c:pt>
                <c:pt idx="303">
                  <c:v>207.16466145833692</c:v>
                </c:pt>
                <c:pt idx="304">
                  <c:v>195.10205729166773</c:v>
                </c:pt>
                <c:pt idx="305">
                  <c:v>251.20388020833343</c:v>
                </c:pt>
                <c:pt idx="306">
                  <c:v>229.89924479166802</c:v>
                </c:pt>
                <c:pt idx="307">
                  <c:v>167.72278645833285</c:v>
                </c:pt>
                <c:pt idx="308">
                  <c:v>76.116901041670644</c:v>
                </c:pt>
                <c:pt idx="309">
                  <c:v>66.626484375003201</c:v>
                </c:pt>
                <c:pt idx="310">
                  <c:v>31.03244791666657</c:v>
                </c:pt>
                <c:pt idx="311">
                  <c:v>10.331380208328483</c:v>
                </c:pt>
                <c:pt idx="312">
                  <c:v>-111.44325520833081</c:v>
                </c:pt>
                <c:pt idx="313">
                  <c:v>-152.72554687500087</c:v>
                </c:pt>
                <c:pt idx="314">
                  <c:v>-169.57421875</c:v>
                </c:pt>
                <c:pt idx="315">
                  <c:v>-348.6128125000032</c:v>
                </c:pt>
                <c:pt idx="316">
                  <c:v>-241.91135416666657</c:v>
                </c:pt>
                <c:pt idx="317">
                  <c:v>-217.83010416667094</c:v>
                </c:pt>
                <c:pt idx="318">
                  <c:v>-235.32239583333285</c:v>
                </c:pt>
                <c:pt idx="319">
                  <c:v>-316.26005208333663</c:v>
                </c:pt>
                <c:pt idx="320">
                  <c:v>-350.45945312500407</c:v>
                </c:pt>
                <c:pt idx="321">
                  <c:v>-276.0902604166622</c:v>
                </c:pt>
                <c:pt idx="322">
                  <c:v>-196.06601562500146</c:v>
                </c:pt>
                <c:pt idx="323">
                  <c:v>-249.23281249999854</c:v>
                </c:pt>
                <c:pt idx="324">
                  <c:v>-158.20145833332936</c:v>
                </c:pt>
                <c:pt idx="325">
                  <c:v>-171.51533854167064</c:v>
                </c:pt>
                <c:pt idx="326">
                  <c:v>-373.04411458333198</c:v>
                </c:pt>
                <c:pt idx="327">
                  <c:v>-415.04609374999563</c:v>
                </c:pt>
                <c:pt idx="328">
                  <c:v>-342.84257812499709</c:v>
                </c:pt>
                <c:pt idx="329">
                  <c:v>-371.6877604166657</c:v>
                </c:pt>
                <c:pt idx="330">
                  <c:v>-509.42195312499825</c:v>
                </c:pt>
                <c:pt idx="331">
                  <c:v>-509.72770833333198</c:v>
                </c:pt>
                <c:pt idx="332">
                  <c:v>-484.26791666666395</c:v>
                </c:pt>
                <c:pt idx="333">
                  <c:v>-388.89682291666395</c:v>
                </c:pt>
                <c:pt idx="334">
                  <c:v>-462.50489583333547</c:v>
                </c:pt>
                <c:pt idx="335">
                  <c:v>-502.26729166666337</c:v>
                </c:pt>
                <c:pt idx="336">
                  <c:v>-539.64124999999331</c:v>
                </c:pt>
                <c:pt idx="337">
                  <c:v>-466.4311718750032</c:v>
                </c:pt>
                <c:pt idx="338">
                  <c:v>-422.9921875</c:v>
                </c:pt>
                <c:pt idx="339">
                  <c:v>-426.60234374999709</c:v>
                </c:pt>
                <c:pt idx="340">
                  <c:v>-474.3812760416622</c:v>
                </c:pt>
                <c:pt idx="341">
                  <c:v>-523.37687500000175</c:v>
                </c:pt>
                <c:pt idx="342">
                  <c:v>-696.34039062500233</c:v>
                </c:pt>
                <c:pt idx="343">
                  <c:v>-651.30101562500204</c:v>
                </c:pt>
                <c:pt idx="344">
                  <c:v>-694.54934895833139</c:v>
                </c:pt>
                <c:pt idx="345">
                  <c:v>-659.99742187499942</c:v>
                </c:pt>
                <c:pt idx="346">
                  <c:v>-537.33526041666482</c:v>
                </c:pt>
                <c:pt idx="347">
                  <c:v>-522.63348958333518</c:v>
                </c:pt>
                <c:pt idx="348">
                  <c:v>-563.47776041666657</c:v>
                </c:pt>
                <c:pt idx="349">
                  <c:v>-569.96635416666686</c:v>
                </c:pt>
                <c:pt idx="350">
                  <c:v>-549.92153645833605</c:v>
                </c:pt>
                <c:pt idx="351">
                  <c:v>-404.38596354166657</c:v>
                </c:pt>
                <c:pt idx="352">
                  <c:v>-470.03460937499767</c:v>
                </c:pt>
                <c:pt idx="353">
                  <c:v>-626.80039062500146</c:v>
                </c:pt>
                <c:pt idx="354">
                  <c:v>-619.20937499999854</c:v>
                </c:pt>
                <c:pt idx="355">
                  <c:v>-575.3303385416657</c:v>
                </c:pt>
                <c:pt idx="356">
                  <c:v>-582.31760416666657</c:v>
                </c:pt>
                <c:pt idx="357">
                  <c:v>-451.60059895833547</c:v>
                </c:pt>
                <c:pt idx="358">
                  <c:v>-403.63942708333343</c:v>
                </c:pt>
                <c:pt idx="359">
                  <c:v>-363.62947916666599</c:v>
                </c:pt>
                <c:pt idx="360">
                  <c:v>-380.52190104166948</c:v>
                </c:pt>
                <c:pt idx="361">
                  <c:v>-358.11713541666541</c:v>
                </c:pt>
                <c:pt idx="362">
                  <c:v>-392.85885416666861</c:v>
                </c:pt>
                <c:pt idx="363">
                  <c:v>-377.66572916666337</c:v>
                </c:pt>
                <c:pt idx="364">
                  <c:v>-231.72770833333198</c:v>
                </c:pt>
                <c:pt idx="365">
                  <c:v>-271.28786458333343</c:v>
                </c:pt>
                <c:pt idx="366">
                  <c:v>-300.46075520833256</c:v>
                </c:pt>
                <c:pt idx="367">
                  <c:v>-325.44158854166744</c:v>
                </c:pt>
                <c:pt idx="368">
                  <c:v>-393.95885416666715</c:v>
                </c:pt>
                <c:pt idx="369">
                  <c:v>-361.22984374999942</c:v>
                </c:pt>
                <c:pt idx="370">
                  <c:v>-354.33085937500437</c:v>
                </c:pt>
                <c:pt idx="371">
                  <c:v>-449.24242187499476</c:v>
                </c:pt>
                <c:pt idx="372">
                  <c:v>-539.69341145833459</c:v>
                </c:pt>
                <c:pt idx="373">
                  <c:v>-581.62085937499796</c:v>
                </c:pt>
                <c:pt idx="374">
                  <c:v>-593.59085937499913</c:v>
                </c:pt>
                <c:pt idx="375">
                  <c:v>-633.03221354166453</c:v>
                </c:pt>
                <c:pt idx="376">
                  <c:v>-479.50486979166453</c:v>
                </c:pt>
                <c:pt idx="377">
                  <c:v>-346.50830729166773</c:v>
                </c:pt>
                <c:pt idx="378">
                  <c:v>-331.34255208333343</c:v>
                </c:pt>
                <c:pt idx="379">
                  <c:v>-283.77828125000087</c:v>
                </c:pt>
                <c:pt idx="380">
                  <c:v>-246.7048697916689</c:v>
                </c:pt>
                <c:pt idx="381">
                  <c:v>-236.97976562500116</c:v>
                </c:pt>
                <c:pt idx="382">
                  <c:v>-59.687682291667443</c:v>
                </c:pt>
                <c:pt idx="383">
                  <c:v>161.38533854166599</c:v>
                </c:pt>
                <c:pt idx="384">
                  <c:v>213.23197916666686</c:v>
                </c:pt>
                <c:pt idx="385">
                  <c:v>218.23942708333925</c:v>
                </c:pt>
                <c:pt idx="386">
                  <c:v>338.25390625</c:v>
                </c:pt>
                <c:pt idx="387">
                  <c:v>349.10739583332906</c:v>
                </c:pt>
                <c:pt idx="388">
                  <c:v>399.64356770833547</c:v>
                </c:pt>
                <c:pt idx="389">
                  <c:v>624.07161458333576</c:v>
                </c:pt>
                <c:pt idx="390">
                  <c:v>914.83127604166657</c:v>
                </c:pt>
                <c:pt idx="391">
                  <c:v>904.43807291666599</c:v>
                </c:pt>
                <c:pt idx="392">
                  <c:v>839.41934895833401</c:v>
                </c:pt>
                <c:pt idx="393">
                  <c:v>915.23213541666337</c:v>
                </c:pt>
                <c:pt idx="394">
                  <c:v>1195.1943489583355</c:v>
                </c:pt>
                <c:pt idx="395">
                  <c:v>1379.2815104166657</c:v>
                </c:pt>
                <c:pt idx="396">
                  <c:v>1490.1568489583369</c:v>
                </c:pt>
                <c:pt idx="397">
                  <c:v>1645.8445052083334</c:v>
                </c:pt>
                <c:pt idx="398">
                  <c:v>1704.5978645833311</c:v>
                </c:pt>
                <c:pt idx="399">
                  <c:v>1791.2004687500012</c:v>
                </c:pt>
                <c:pt idx="400">
                  <c:v>1984.6063281250026</c:v>
                </c:pt>
                <c:pt idx="401">
                  <c:v>2161.4350260416686</c:v>
                </c:pt>
                <c:pt idx="402">
                  <c:v>2363.6939843750006</c:v>
                </c:pt>
                <c:pt idx="403">
                  <c:v>2522.354088541666</c:v>
                </c:pt>
                <c:pt idx="404">
                  <c:v>2574.602395833339</c:v>
                </c:pt>
                <c:pt idx="405">
                  <c:v>2556.1458072916648</c:v>
                </c:pt>
                <c:pt idx="406">
                  <c:v>2772.4782552083343</c:v>
                </c:pt>
                <c:pt idx="407">
                  <c:v>2924.570078124998</c:v>
                </c:pt>
                <c:pt idx="408">
                  <c:v>2861.5584114583326</c:v>
                </c:pt>
                <c:pt idx="409">
                  <c:v>3027.8340364583346</c:v>
                </c:pt>
                <c:pt idx="410">
                  <c:v>3296.9300781249985</c:v>
                </c:pt>
                <c:pt idx="411">
                  <c:v>3503.0341406250009</c:v>
                </c:pt>
                <c:pt idx="412">
                  <c:v>3702.9990364583355</c:v>
                </c:pt>
                <c:pt idx="413">
                  <c:v>3841.7808593750015</c:v>
                </c:pt>
                <c:pt idx="414">
                  <c:v>3949.7418229166651</c:v>
                </c:pt>
                <c:pt idx="415">
                  <c:v>4082.5177604166674</c:v>
                </c:pt>
                <c:pt idx="416">
                  <c:v>4262.7745312499974</c:v>
                </c:pt>
                <c:pt idx="417">
                  <c:v>4456.292630208336</c:v>
                </c:pt>
                <c:pt idx="418">
                  <c:v>4477.4326041666645</c:v>
                </c:pt>
                <c:pt idx="419">
                  <c:v>4466.6904166666718</c:v>
                </c:pt>
                <c:pt idx="420">
                  <c:v>4654.5112239583395</c:v>
                </c:pt>
                <c:pt idx="421">
                  <c:v>4852.694739583334</c:v>
                </c:pt>
                <c:pt idx="422">
                  <c:v>5191.5737239583323</c:v>
                </c:pt>
                <c:pt idx="423">
                  <c:v>5437.488854166666</c:v>
                </c:pt>
                <c:pt idx="424">
                  <c:v>5682.2872916666674</c:v>
                </c:pt>
                <c:pt idx="425">
                  <c:v>5755.3905208333381</c:v>
                </c:pt>
                <c:pt idx="426">
                  <c:v>5864.5003125000003</c:v>
                </c:pt>
                <c:pt idx="427">
                  <c:v>6072.6688281250026</c:v>
                </c:pt>
                <c:pt idx="428">
                  <c:v>6308.8996093750029</c:v>
                </c:pt>
                <c:pt idx="429">
                  <c:v>6505.2782552083372</c:v>
                </c:pt>
                <c:pt idx="430">
                  <c:v>6742.4348958333285</c:v>
                </c:pt>
                <c:pt idx="431">
                  <c:v>6921.9107812500006</c:v>
                </c:pt>
                <c:pt idx="432">
                  <c:v>7189.4257291666654</c:v>
                </c:pt>
                <c:pt idx="433">
                  <c:v>7338.0472395833276</c:v>
                </c:pt>
                <c:pt idx="434">
                  <c:v>7533.999427083334</c:v>
                </c:pt>
                <c:pt idx="435">
                  <c:v>7840.6390885416695</c:v>
                </c:pt>
                <c:pt idx="436">
                  <c:v>8187.2340104166651</c:v>
                </c:pt>
                <c:pt idx="437">
                  <c:v>8409.202890624998</c:v>
                </c:pt>
                <c:pt idx="438">
                  <c:v>8575.1283072916631</c:v>
                </c:pt>
                <c:pt idx="439">
                  <c:v>8804.9746614583273</c:v>
                </c:pt>
                <c:pt idx="440">
                  <c:v>9029.194973958336</c:v>
                </c:pt>
                <c:pt idx="441">
                  <c:v>9231.4708333333401</c:v>
                </c:pt>
                <c:pt idx="442">
                  <c:v>9441.6949218749942</c:v>
                </c:pt>
                <c:pt idx="443">
                  <c:v>9618.5863281249985</c:v>
                </c:pt>
                <c:pt idx="444">
                  <c:v>9867.9114583333358</c:v>
                </c:pt>
                <c:pt idx="445">
                  <c:v>10157.546822916665</c:v>
                </c:pt>
                <c:pt idx="446">
                  <c:v>10362.024296875003</c:v>
                </c:pt>
                <c:pt idx="447">
                  <c:v>10531.283359374997</c:v>
                </c:pt>
                <c:pt idx="448">
                  <c:v>10764.698880208329</c:v>
                </c:pt>
                <c:pt idx="449">
                  <c:v>11096.40942708333</c:v>
                </c:pt>
                <c:pt idx="450">
                  <c:v>11232.020286458333</c:v>
                </c:pt>
                <c:pt idx="451">
                  <c:v>11411.020833333328</c:v>
                </c:pt>
                <c:pt idx="452">
                  <c:v>11451.971171874997</c:v>
                </c:pt>
                <c:pt idx="453">
                  <c:v>11531.353020833332</c:v>
                </c:pt>
                <c:pt idx="454">
                  <c:v>11741.342552083333</c:v>
                </c:pt>
                <c:pt idx="455">
                  <c:v>11814.310729166667</c:v>
                </c:pt>
                <c:pt idx="456">
                  <c:v>11862.249921875002</c:v>
                </c:pt>
                <c:pt idx="457">
                  <c:v>11950.998749999999</c:v>
                </c:pt>
                <c:pt idx="458">
                  <c:v>12237.355546874998</c:v>
                </c:pt>
                <c:pt idx="459">
                  <c:v>12620.89135416667</c:v>
                </c:pt>
                <c:pt idx="460">
                  <c:v>12877.226171875001</c:v>
                </c:pt>
                <c:pt idx="461">
                  <c:v>12957.256197916664</c:v>
                </c:pt>
                <c:pt idx="462">
                  <c:v>13001.35578125</c:v>
                </c:pt>
                <c:pt idx="463">
                  <c:v>13139.461875000001</c:v>
                </c:pt>
                <c:pt idx="464">
                  <c:v>13321.576171875</c:v>
                </c:pt>
                <c:pt idx="465">
                  <c:v>13374.333203125003</c:v>
                </c:pt>
                <c:pt idx="466">
                  <c:v>13300.004583333335</c:v>
                </c:pt>
                <c:pt idx="467">
                  <c:v>13280.993385416667</c:v>
                </c:pt>
                <c:pt idx="468">
                  <c:v>13396.393776041667</c:v>
                </c:pt>
                <c:pt idx="469">
                  <c:v>13723.880989583333</c:v>
                </c:pt>
                <c:pt idx="470">
                  <c:v>13706.978359375003</c:v>
                </c:pt>
                <c:pt idx="471">
                  <c:v>13692.868958333333</c:v>
                </c:pt>
                <c:pt idx="472">
                  <c:v>13881.950156250001</c:v>
                </c:pt>
                <c:pt idx="473">
                  <c:v>13827.483984375001</c:v>
                </c:pt>
                <c:pt idx="474">
                  <c:v>13713.180442708333</c:v>
                </c:pt>
                <c:pt idx="475">
                  <c:v>13955.807760416668</c:v>
                </c:pt>
                <c:pt idx="476">
                  <c:v>14071.975104166668</c:v>
                </c:pt>
                <c:pt idx="477">
                  <c:v>14185.075234374999</c:v>
                </c:pt>
                <c:pt idx="478">
                  <c:v>14174.886328125001</c:v>
                </c:pt>
                <c:pt idx="479">
                  <c:v>14071.55859375</c:v>
                </c:pt>
                <c:pt idx="480">
                  <c:v>14119.659531249999</c:v>
                </c:pt>
                <c:pt idx="481">
                  <c:v>14059.215286458333</c:v>
                </c:pt>
                <c:pt idx="482">
                  <c:v>14026.802499999998</c:v>
                </c:pt>
                <c:pt idx="483">
                  <c:v>14124.446614583336</c:v>
                </c:pt>
                <c:pt idx="484">
                  <c:v>14225.15520833333</c:v>
                </c:pt>
                <c:pt idx="485">
                  <c:v>14143.260416666664</c:v>
                </c:pt>
                <c:pt idx="486">
                  <c:v>14088.288125000006</c:v>
                </c:pt>
                <c:pt idx="487">
                  <c:v>14084.891770833339</c:v>
                </c:pt>
                <c:pt idx="488">
                  <c:v>14029.878020833334</c:v>
                </c:pt>
                <c:pt idx="489">
                  <c:v>13946.132682291667</c:v>
                </c:pt>
                <c:pt idx="490">
                  <c:v>13877.738567708337</c:v>
                </c:pt>
                <c:pt idx="491">
                  <c:v>13935.894401041667</c:v>
                </c:pt>
                <c:pt idx="492">
                  <c:v>13916.976354166669</c:v>
                </c:pt>
                <c:pt idx="493">
                  <c:v>13872.737838541667</c:v>
                </c:pt>
                <c:pt idx="494">
                  <c:v>13797.580937499995</c:v>
                </c:pt>
                <c:pt idx="495">
                  <c:v>13704.118072916666</c:v>
                </c:pt>
                <c:pt idx="496">
                  <c:v>13605.990885416664</c:v>
                </c:pt>
                <c:pt idx="497">
                  <c:v>13576.495963541667</c:v>
                </c:pt>
                <c:pt idx="498">
                  <c:v>13510.490494791666</c:v>
                </c:pt>
                <c:pt idx="499">
                  <c:v>13248.170364583333</c:v>
                </c:pt>
                <c:pt idx="500">
                  <c:v>13041.875755208333</c:v>
                </c:pt>
                <c:pt idx="501">
                  <c:v>12856.753671874998</c:v>
                </c:pt>
                <c:pt idx="502">
                  <c:v>12702.641796875003</c:v>
                </c:pt>
                <c:pt idx="503">
                  <c:v>12590.239192708337</c:v>
                </c:pt>
                <c:pt idx="504">
                  <c:v>12409.277005208329</c:v>
                </c:pt>
                <c:pt idx="505">
                  <c:v>12182.412786458335</c:v>
                </c:pt>
                <c:pt idx="506">
                  <c:v>12005.254557291664</c:v>
                </c:pt>
                <c:pt idx="507">
                  <c:v>11806.305286458337</c:v>
                </c:pt>
                <c:pt idx="508">
                  <c:v>11562.302031250001</c:v>
                </c:pt>
                <c:pt idx="509">
                  <c:v>11399.794739583333</c:v>
                </c:pt>
                <c:pt idx="510">
                  <c:v>11307.552291666667</c:v>
                </c:pt>
                <c:pt idx="511">
                  <c:v>11175.631328124997</c:v>
                </c:pt>
                <c:pt idx="512">
                  <c:v>10938.216640625003</c:v>
                </c:pt>
                <c:pt idx="513">
                  <c:v>10715.263749999998</c:v>
                </c:pt>
                <c:pt idx="514">
                  <c:v>10564.480130208336</c:v>
                </c:pt>
                <c:pt idx="515">
                  <c:v>10432.397916666661</c:v>
                </c:pt>
                <c:pt idx="516">
                  <c:v>10234.902994791664</c:v>
                </c:pt>
                <c:pt idx="517">
                  <c:v>10009.012708333335</c:v>
                </c:pt>
                <c:pt idx="518">
                  <c:v>9752.9083854166674</c:v>
                </c:pt>
                <c:pt idx="519">
                  <c:v>9627.5073958333305</c:v>
                </c:pt>
                <c:pt idx="520">
                  <c:v>9435.7495572916669</c:v>
                </c:pt>
                <c:pt idx="521">
                  <c:v>9218.6030468749959</c:v>
                </c:pt>
                <c:pt idx="522">
                  <c:v>9105.7466927083369</c:v>
                </c:pt>
                <c:pt idx="523">
                  <c:v>8945.1220572916645</c:v>
                </c:pt>
                <c:pt idx="524">
                  <c:v>8765.8848437499983</c:v>
                </c:pt>
                <c:pt idx="525">
                  <c:v>8533.2810937500035</c:v>
                </c:pt>
                <c:pt idx="526">
                  <c:v>8379.5099479166674</c:v>
                </c:pt>
                <c:pt idx="527">
                  <c:v>8285.6948177083323</c:v>
                </c:pt>
                <c:pt idx="528">
                  <c:v>8300.5326822916686</c:v>
                </c:pt>
                <c:pt idx="529">
                  <c:v>8364.1109895833288</c:v>
                </c:pt>
                <c:pt idx="530">
                  <c:v>8428.4786718749965</c:v>
                </c:pt>
                <c:pt idx="531">
                  <c:v>8290.2839062500061</c:v>
                </c:pt>
                <c:pt idx="532">
                  <c:v>8153.0650520833296</c:v>
                </c:pt>
                <c:pt idx="533">
                  <c:v>8028.8127864583366</c:v>
                </c:pt>
                <c:pt idx="534">
                  <c:v>7973.6786718750009</c:v>
                </c:pt>
                <c:pt idx="535">
                  <c:v>7907.9701041666631</c:v>
                </c:pt>
                <c:pt idx="536">
                  <c:v>7832.4688020833346</c:v>
                </c:pt>
                <c:pt idx="537">
                  <c:v>7660.7457291666651</c:v>
                </c:pt>
                <c:pt idx="538">
                  <c:v>7553.4367708333375</c:v>
                </c:pt>
                <c:pt idx="539">
                  <c:v>7404.9571614583328</c:v>
                </c:pt>
                <c:pt idx="540">
                  <c:v>7292.5076302083326</c:v>
                </c:pt>
                <c:pt idx="541">
                  <c:v>7175.2157552083299</c:v>
                </c:pt>
                <c:pt idx="542">
                  <c:v>7230.5987760416683</c:v>
                </c:pt>
                <c:pt idx="543">
                  <c:v>7218.1678385416672</c:v>
                </c:pt>
                <c:pt idx="544">
                  <c:v>7235.2551822916721</c:v>
                </c:pt>
                <c:pt idx="545">
                  <c:v>7111.3127083333311</c:v>
                </c:pt>
                <c:pt idx="546">
                  <c:v>7025.049973958332</c:v>
                </c:pt>
                <c:pt idx="547">
                  <c:v>7014.6147135416686</c:v>
                </c:pt>
                <c:pt idx="548">
                  <c:v>6902.9006510416657</c:v>
                </c:pt>
                <c:pt idx="549">
                  <c:v>6650.2094791666677</c:v>
                </c:pt>
                <c:pt idx="550">
                  <c:v>6675.8586718750012</c:v>
                </c:pt>
                <c:pt idx="551">
                  <c:v>6657.3400000000038</c:v>
                </c:pt>
                <c:pt idx="552">
                  <c:v>6475.0347135416669</c:v>
                </c:pt>
                <c:pt idx="553">
                  <c:v>6380.8928385416657</c:v>
                </c:pt>
                <c:pt idx="554">
                  <c:v>6404.2896875000006</c:v>
                </c:pt>
                <c:pt idx="555">
                  <c:v>6408.662682291666</c:v>
                </c:pt>
                <c:pt idx="556">
                  <c:v>6252.5865364583369</c:v>
                </c:pt>
                <c:pt idx="557">
                  <c:v>6191.9107812500006</c:v>
                </c:pt>
                <c:pt idx="558">
                  <c:v>6203.8002604166686</c:v>
                </c:pt>
                <c:pt idx="559">
                  <c:v>6235.9012500000026</c:v>
                </c:pt>
                <c:pt idx="560">
                  <c:v>6126.8832812499968</c:v>
                </c:pt>
                <c:pt idx="561">
                  <c:v>6087.9289062500029</c:v>
                </c:pt>
                <c:pt idx="562">
                  <c:v>5943.797109375002</c:v>
                </c:pt>
                <c:pt idx="563">
                  <c:v>5769.3395312499997</c:v>
                </c:pt>
                <c:pt idx="564">
                  <c:v>5720.6367968749983</c:v>
                </c:pt>
                <c:pt idx="565">
                  <c:v>5485.0122656250023</c:v>
                </c:pt>
                <c:pt idx="566">
                  <c:v>5395.3448697916683</c:v>
                </c:pt>
                <c:pt idx="567">
                  <c:v>5416.5621354166651</c:v>
                </c:pt>
                <c:pt idx="568">
                  <c:v>5448.4195052083378</c:v>
                </c:pt>
                <c:pt idx="569">
                  <c:v>5239.4814062500009</c:v>
                </c:pt>
                <c:pt idx="570">
                  <c:v>5110.1676562499997</c:v>
                </c:pt>
                <c:pt idx="571">
                  <c:v>5173.012057291664</c:v>
                </c:pt>
                <c:pt idx="572">
                  <c:v>5197.5808072916625</c:v>
                </c:pt>
                <c:pt idx="573">
                  <c:v>5065.3140364583305</c:v>
                </c:pt>
                <c:pt idx="574">
                  <c:v>4953.4839843750015</c:v>
                </c:pt>
                <c:pt idx="575">
                  <c:v>4732.8240625000035</c:v>
                </c:pt>
                <c:pt idx="576">
                  <c:v>4635.136380208336</c:v>
                </c:pt>
                <c:pt idx="577">
                  <c:v>4551.9731770833314</c:v>
                </c:pt>
                <c:pt idx="578">
                  <c:v>4379.0008593749953</c:v>
                </c:pt>
                <c:pt idx="579">
                  <c:v>4317.1266406249997</c:v>
                </c:pt>
                <c:pt idx="580">
                  <c:v>4247.3147656250003</c:v>
                </c:pt>
                <c:pt idx="581">
                  <c:v>4050.3595052083328</c:v>
                </c:pt>
                <c:pt idx="582">
                  <c:v>3879.950026041668</c:v>
                </c:pt>
                <c:pt idx="583">
                  <c:v>3842.1009374999994</c:v>
                </c:pt>
                <c:pt idx="584">
                  <c:v>3707.3035937499953</c:v>
                </c:pt>
                <c:pt idx="585">
                  <c:v>3636.0785937500041</c:v>
                </c:pt>
                <c:pt idx="586">
                  <c:v>3602.4191406249956</c:v>
                </c:pt>
                <c:pt idx="587">
                  <c:v>3581.1698697916654</c:v>
                </c:pt>
                <c:pt idx="588">
                  <c:v>3410.6208072916634</c:v>
                </c:pt>
                <c:pt idx="589">
                  <c:v>3313.6189843750035</c:v>
                </c:pt>
                <c:pt idx="590">
                  <c:v>3368.6838541666657</c:v>
                </c:pt>
                <c:pt idx="591">
                  <c:v>3424.7353645833355</c:v>
                </c:pt>
                <c:pt idx="592">
                  <c:v>3414.5601302083305</c:v>
                </c:pt>
                <c:pt idx="593">
                  <c:v>3212.8581770833334</c:v>
                </c:pt>
                <c:pt idx="594">
                  <c:v>3038.5910416666666</c:v>
                </c:pt>
                <c:pt idx="595">
                  <c:v>3044.8090104166695</c:v>
                </c:pt>
                <c:pt idx="596">
                  <c:v>3027.0550000000003</c:v>
                </c:pt>
                <c:pt idx="597">
                  <c:v>3019.4407812499994</c:v>
                </c:pt>
                <c:pt idx="598">
                  <c:v>2978.7608593749974</c:v>
                </c:pt>
                <c:pt idx="599">
                  <c:v>2961.1827083333337</c:v>
                </c:pt>
                <c:pt idx="600">
                  <c:v>2986.3159375000032</c:v>
                </c:pt>
                <c:pt idx="601">
                  <c:v>2911.0076562500035</c:v>
                </c:pt>
                <c:pt idx="602">
                  <c:v>2840.9758072916666</c:v>
                </c:pt>
                <c:pt idx="603">
                  <c:v>2806.3214843750029</c:v>
                </c:pt>
                <c:pt idx="604">
                  <c:v>2775.6616145833323</c:v>
                </c:pt>
                <c:pt idx="605">
                  <c:v>2793.8871875000041</c:v>
                </c:pt>
                <c:pt idx="606">
                  <c:v>2782.6220052083299</c:v>
                </c:pt>
                <c:pt idx="607">
                  <c:v>2773.8472395833305</c:v>
                </c:pt>
                <c:pt idx="608">
                  <c:v>2702.9385677083337</c:v>
                </c:pt>
                <c:pt idx="609">
                  <c:v>2675.2689322916704</c:v>
                </c:pt>
                <c:pt idx="610">
                  <c:v>2675.5784635416712</c:v>
                </c:pt>
                <c:pt idx="611">
                  <c:v>2694.2979166666701</c:v>
                </c:pt>
                <c:pt idx="612">
                  <c:v>2645.1356510416699</c:v>
                </c:pt>
                <c:pt idx="613">
                  <c:v>2610.9647395833344</c:v>
                </c:pt>
                <c:pt idx="614">
                  <c:v>2689.3008593750019</c:v>
                </c:pt>
                <c:pt idx="615">
                  <c:v>2627.121614583335</c:v>
                </c:pt>
                <c:pt idx="616">
                  <c:v>2576.493046874999</c:v>
                </c:pt>
                <c:pt idx="617">
                  <c:v>2537.7434375000048</c:v>
                </c:pt>
                <c:pt idx="618">
                  <c:v>2422.765455729168</c:v>
                </c:pt>
                <c:pt idx="619">
                  <c:v>2414.8131510416679</c:v>
                </c:pt>
                <c:pt idx="620">
                  <c:v>2489.0513932291651</c:v>
                </c:pt>
                <c:pt idx="621">
                  <c:v>2535.5465104166615</c:v>
                </c:pt>
                <c:pt idx="622">
                  <c:v>2314.7355598958384</c:v>
                </c:pt>
                <c:pt idx="623">
                  <c:v>2208.5097135416618</c:v>
                </c:pt>
                <c:pt idx="624">
                  <c:v>2228.4924739583294</c:v>
                </c:pt>
                <c:pt idx="625">
                  <c:v>2180.9417708333312</c:v>
                </c:pt>
                <c:pt idx="626">
                  <c:v>2138.2850781250017</c:v>
                </c:pt>
                <c:pt idx="627">
                  <c:v>2143.0260937500025</c:v>
                </c:pt>
                <c:pt idx="628">
                  <c:v>2257.378333333334</c:v>
                </c:pt>
                <c:pt idx="629">
                  <c:v>2177.670664062498</c:v>
                </c:pt>
                <c:pt idx="630">
                  <c:v>2113.293997395831</c:v>
                </c:pt>
                <c:pt idx="631">
                  <c:v>2080.2196875000009</c:v>
                </c:pt>
                <c:pt idx="632">
                  <c:v>2054.3344791666677</c:v>
                </c:pt>
                <c:pt idx="633">
                  <c:v>2116.6326822916635</c:v>
                </c:pt>
                <c:pt idx="634">
                  <c:v>2171.5822395833347</c:v>
                </c:pt>
                <c:pt idx="635">
                  <c:v>2033.5211588541642</c:v>
                </c:pt>
                <c:pt idx="636">
                  <c:v>1828.0510546875012</c:v>
                </c:pt>
                <c:pt idx="637">
                  <c:v>1877.1061848958307</c:v>
                </c:pt>
                <c:pt idx="638">
                  <c:v>1919.5075651041661</c:v>
                </c:pt>
                <c:pt idx="639">
                  <c:v>1937.5557291666664</c:v>
                </c:pt>
                <c:pt idx="640">
                  <c:v>1966.5040625000001</c:v>
                </c:pt>
                <c:pt idx="641">
                  <c:v>1860.9088020833333</c:v>
                </c:pt>
                <c:pt idx="642">
                  <c:v>1784.0559114583339</c:v>
                </c:pt>
                <c:pt idx="643">
                  <c:v>1893.7265625</c:v>
                </c:pt>
                <c:pt idx="644">
                  <c:v>1880.1724609374978</c:v>
                </c:pt>
                <c:pt idx="645">
                  <c:v>1906.7842578125019</c:v>
                </c:pt>
                <c:pt idx="646">
                  <c:v>1994.4981380208301</c:v>
                </c:pt>
                <c:pt idx="647">
                  <c:v>1986.5823046875012</c:v>
                </c:pt>
                <c:pt idx="648">
                  <c:v>1844.2065234374968</c:v>
                </c:pt>
                <c:pt idx="649">
                  <c:v>1838.2318619791695</c:v>
                </c:pt>
                <c:pt idx="650">
                  <c:v>1846.7902343749993</c:v>
                </c:pt>
                <c:pt idx="651">
                  <c:v>1854.5893489583323</c:v>
                </c:pt>
                <c:pt idx="652">
                  <c:v>1934.6052604166653</c:v>
                </c:pt>
                <c:pt idx="653">
                  <c:v>1928.6180859375054</c:v>
                </c:pt>
                <c:pt idx="654">
                  <c:v>1865.6685937499969</c:v>
                </c:pt>
                <c:pt idx="655">
                  <c:v>1888.0508463541664</c:v>
                </c:pt>
                <c:pt idx="656">
                  <c:v>1873.0276171875012</c:v>
                </c:pt>
                <c:pt idx="657">
                  <c:v>1837.0723046874991</c:v>
                </c:pt>
                <c:pt idx="658">
                  <c:v>1898.1352343750041</c:v>
                </c:pt>
                <c:pt idx="659">
                  <c:v>1855.1844531250026</c:v>
                </c:pt>
                <c:pt idx="660">
                  <c:v>1685.0914062499978</c:v>
                </c:pt>
                <c:pt idx="661">
                  <c:v>1721.1708463541654</c:v>
                </c:pt>
                <c:pt idx="662">
                  <c:v>1618.0124739583334</c:v>
                </c:pt>
                <c:pt idx="663">
                  <c:v>1608.7008723958315</c:v>
                </c:pt>
                <c:pt idx="664">
                  <c:v>1623.7177213541654</c:v>
                </c:pt>
                <c:pt idx="665">
                  <c:v>1693.1385807291699</c:v>
                </c:pt>
                <c:pt idx="666">
                  <c:v>1795.6702083333294</c:v>
                </c:pt>
                <c:pt idx="667">
                  <c:v>1886.9578906250026</c:v>
                </c:pt>
                <c:pt idx="668">
                  <c:v>1993.234713541664</c:v>
                </c:pt>
                <c:pt idx="669">
                  <c:v>1999.7175520833334</c:v>
                </c:pt>
                <c:pt idx="670">
                  <c:v>1936.6095182291647</c:v>
                </c:pt>
                <c:pt idx="671">
                  <c:v>1881.7619921875012</c:v>
                </c:pt>
                <c:pt idx="672">
                  <c:v>2077.1901041666642</c:v>
                </c:pt>
                <c:pt idx="673">
                  <c:v>2190.5785677083331</c:v>
                </c:pt>
                <c:pt idx="674">
                  <c:v>2145.3684114583302</c:v>
                </c:pt>
                <c:pt idx="675">
                  <c:v>2262.3731510416692</c:v>
                </c:pt>
                <c:pt idx="676">
                  <c:v>2413.5571354166677</c:v>
                </c:pt>
                <c:pt idx="677">
                  <c:v>2546.0213281249962</c:v>
                </c:pt>
                <c:pt idx="678">
                  <c:v>2709.909010416668</c:v>
                </c:pt>
                <c:pt idx="679">
                  <c:v>3051.9141406250055</c:v>
                </c:pt>
                <c:pt idx="680">
                  <c:v>3113.0387760416706</c:v>
                </c:pt>
                <c:pt idx="681">
                  <c:v>3180.8992187500044</c:v>
                </c:pt>
                <c:pt idx="682">
                  <c:v>3367.2387239583331</c:v>
                </c:pt>
                <c:pt idx="683">
                  <c:v>3542.9653385416677</c:v>
                </c:pt>
                <c:pt idx="684">
                  <c:v>3639.9227083333317</c:v>
                </c:pt>
                <c:pt idx="685">
                  <c:v>3798.6480208333378</c:v>
                </c:pt>
                <c:pt idx="686">
                  <c:v>4054.2463020833311</c:v>
                </c:pt>
                <c:pt idx="687">
                  <c:v>4149.2850781250017</c:v>
                </c:pt>
                <c:pt idx="688">
                  <c:v>4231.732656250002</c:v>
                </c:pt>
                <c:pt idx="689">
                  <c:v>4294.229348958339</c:v>
                </c:pt>
                <c:pt idx="690">
                  <c:v>4392.4592187499948</c:v>
                </c:pt>
                <c:pt idx="691">
                  <c:v>4492.9141145833346</c:v>
                </c:pt>
                <c:pt idx="692">
                  <c:v>4745.4197656250035</c:v>
                </c:pt>
                <c:pt idx="693">
                  <c:v>5006.0172135416651</c:v>
                </c:pt>
                <c:pt idx="694">
                  <c:v>5101.6132291666654</c:v>
                </c:pt>
                <c:pt idx="695">
                  <c:v>5134.5715625000012</c:v>
                </c:pt>
                <c:pt idx="696">
                  <c:v>5232.6356770833372</c:v>
                </c:pt>
                <c:pt idx="697">
                  <c:v>5346.5361718749991</c:v>
                </c:pt>
                <c:pt idx="698">
                  <c:v>5351.4842187499962</c:v>
                </c:pt>
                <c:pt idx="699">
                  <c:v>5402.3531250000015</c:v>
                </c:pt>
                <c:pt idx="700">
                  <c:v>5535.0239583333314</c:v>
                </c:pt>
                <c:pt idx="701">
                  <c:v>5662.8131770833352</c:v>
                </c:pt>
                <c:pt idx="702">
                  <c:v>5806.0841145833328</c:v>
                </c:pt>
                <c:pt idx="703">
                  <c:v>5965.0280468749988</c:v>
                </c:pt>
                <c:pt idx="704">
                  <c:v>6227.8288541666625</c:v>
                </c:pt>
                <c:pt idx="705">
                  <c:v>6450.0787239583296</c:v>
                </c:pt>
                <c:pt idx="706">
                  <c:v>6665.7119270833282</c:v>
                </c:pt>
                <c:pt idx="707">
                  <c:v>6843.5747395833387</c:v>
                </c:pt>
                <c:pt idx="708">
                  <c:v>7009.3030989583276</c:v>
                </c:pt>
                <c:pt idx="709">
                  <c:v>7194.5857812500035</c:v>
                </c:pt>
                <c:pt idx="710">
                  <c:v>7386.0401822916683</c:v>
                </c:pt>
                <c:pt idx="711">
                  <c:v>7612.9519531250044</c:v>
                </c:pt>
                <c:pt idx="712">
                  <c:v>7806.2876562500023</c:v>
                </c:pt>
                <c:pt idx="713">
                  <c:v>8104.5643750000017</c:v>
                </c:pt>
                <c:pt idx="714">
                  <c:v>8267.9190624999974</c:v>
                </c:pt>
                <c:pt idx="715">
                  <c:v>8529.857421875</c:v>
                </c:pt>
                <c:pt idx="716">
                  <c:v>8779.3916145833282</c:v>
                </c:pt>
                <c:pt idx="717">
                  <c:v>9069.0576822916628</c:v>
                </c:pt>
                <c:pt idx="718">
                  <c:v>9391.9383854166663</c:v>
                </c:pt>
                <c:pt idx="719">
                  <c:v>9547.9514062499948</c:v>
                </c:pt>
                <c:pt idx="720">
                  <c:v>9736.1809635416648</c:v>
                </c:pt>
                <c:pt idx="721">
                  <c:v>9861.9170572916701</c:v>
                </c:pt>
                <c:pt idx="722">
                  <c:v>10003.121119791671</c:v>
                </c:pt>
                <c:pt idx="723">
                  <c:v>10297.646484375</c:v>
                </c:pt>
                <c:pt idx="724">
                  <c:v>10454.824270833335</c:v>
                </c:pt>
                <c:pt idx="725">
                  <c:v>10555.433098958332</c:v>
                </c:pt>
                <c:pt idx="726">
                  <c:v>10772.244296874997</c:v>
                </c:pt>
                <c:pt idx="727">
                  <c:v>10941.616249999999</c:v>
                </c:pt>
                <c:pt idx="728">
                  <c:v>11131.227890624999</c:v>
                </c:pt>
                <c:pt idx="729">
                  <c:v>11346.741510416665</c:v>
                </c:pt>
                <c:pt idx="730">
                  <c:v>11600.588645833333</c:v>
                </c:pt>
                <c:pt idx="731">
                  <c:v>11713.680833333332</c:v>
                </c:pt>
                <c:pt idx="732">
                  <c:v>11904.593776041671</c:v>
                </c:pt>
                <c:pt idx="733">
                  <c:v>12139.858671875001</c:v>
                </c:pt>
                <c:pt idx="734">
                  <c:v>12277.485963541665</c:v>
                </c:pt>
                <c:pt idx="735">
                  <c:v>12355.140364583327</c:v>
                </c:pt>
                <c:pt idx="736">
                  <c:v>12523.890755208333</c:v>
                </c:pt>
                <c:pt idx="737">
                  <c:v>12718.440859374998</c:v>
                </c:pt>
                <c:pt idx="738">
                  <c:v>12791.692656250001</c:v>
                </c:pt>
                <c:pt idx="739">
                  <c:v>12758.201484375</c:v>
                </c:pt>
                <c:pt idx="740">
                  <c:v>12846.483593749996</c:v>
                </c:pt>
                <c:pt idx="741">
                  <c:v>12983.269817708337</c:v>
                </c:pt>
                <c:pt idx="742">
                  <c:v>13071.398229166669</c:v>
                </c:pt>
                <c:pt idx="743">
                  <c:v>13202.85591145834</c:v>
                </c:pt>
                <c:pt idx="744">
                  <c:v>13363.447942708335</c:v>
                </c:pt>
                <c:pt idx="745">
                  <c:v>13492.970442708334</c:v>
                </c:pt>
                <c:pt idx="746">
                  <c:v>13640.685078125003</c:v>
                </c:pt>
                <c:pt idx="747">
                  <c:v>13765.317135416662</c:v>
                </c:pt>
                <c:pt idx="748">
                  <c:v>13802.439973958339</c:v>
                </c:pt>
                <c:pt idx="749">
                  <c:v>13756.257942708333</c:v>
                </c:pt>
                <c:pt idx="750">
                  <c:v>13866.172500000001</c:v>
                </c:pt>
                <c:pt idx="751">
                  <c:v>14134.001067708334</c:v>
                </c:pt>
                <c:pt idx="752">
                  <c:v>14259.833463541669</c:v>
                </c:pt>
                <c:pt idx="753">
                  <c:v>14303.825833333336</c:v>
                </c:pt>
                <c:pt idx="754">
                  <c:v>14304.936901041663</c:v>
                </c:pt>
                <c:pt idx="755">
                  <c:v>14337.18</c:v>
                </c:pt>
                <c:pt idx="756">
                  <c:v>14476.944635416665</c:v>
                </c:pt>
                <c:pt idx="757">
                  <c:v>14618.354062500002</c:v>
                </c:pt>
                <c:pt idx="758">
                  <c:v>14701.560234375</c:v>
                </c:pt>
                <c:pt idx="759">
                  <c:v>14571.642135416667</c:v>
                </c:pt>
                <c:pt idx="760">
                  <c:v>14539.34229166666</c:v>
                </c:pt>
                <c:pt idx="761">
                  <c:v>14604.913593749996</c:v>
                </c:pt>
                <c:pt idx="762">
                  <c:v>14649.477265624999</c:v>
                </c:pt>
                <c:pt idx="763">
                  <c:v>14721.758281249997</c:v>
                </c:pt>
                <c:pt idx="764">
                  <c:v>14917.595729166664</c:v>
                </c:pt>
                <c:pt idx="765">
                  <c:v>15014.29791666667</c:v>
                </c:pt>
                <c:pt idx="766">
                  <c:v>15103.729192708335</c:v>
                </c:pt>
                <c:pt idx="767">
                  <c:v>15124.214661458333</c:v>
                </c:pt>
                <c:pt idx="768">
                  <c:v>15031.815781249999</c:v>
                </c:pt>
                <c:pt idx="769">
                  <c:v>14985.240546875</c:v>
                </c:pt>
                <c:pt idx="770">
                  <c:v>15017.037734375001</c:v>
                </c:pt>
                <c:pt idx="771">
                  <c:v>15137.383932291668</c:v>
                </c:pt>
                <c:pt idx="772">
                  <c:v>15103.217864583334</c:v>
                </c:pt>
                <c:pt idx="773">
                  <c:v>15079.147005208331</c:v>
                </c:pt>
                <c:pt idx="774">
                  <c:v>15118.170208333329</c:v>
                </c:pt>
                <c:pt idx="775">
                  <c:v>15114.308750000004</c:v>
                </c:pt>
                <c:pt idx="776">
                  <c:v>14993.761432291663</c:v>
                </c:pt>
                <c:pt idx="777">
                  <c:v>14922.467187499999</c:v>
                </c:pt>
                <c:pt idx="778">
                  <c:v>14880.429218749996</c:v>
                </c:pt>
                <c:pt idx="779">
                  <c:v>14876.274375000001</c:v>
                </c:pt>
                <c:pt idx="780">
                  <c:v>14736.491302083334</c:v>
                </c:pt>
                <c:pt idx="781">
                  <c:v>14644.177578124996</c:v>
                </c:pt>
                <c:pt idx="782">
                  <c:v>14462.570807291668</c:v>
                </c:pt>
                <c:pt idx="783">
                  <c:v>14300.719010416666</c:v>
                </c:pt>
                <c:pt idx="784">
                  <c:v>14268.660651041668</c:v>
                </c:pt>
                <c:pt idx="785">
                  <c:v>14237.763489583333</c:v>
                </c:pt>
                <c:pt idx="786">
                  <c:v>14068.915078125006</c:v>
                </c:pt>
                <c:pt idx="787">
                  <c:v>13928.440026041666</c:v>
                </c:pt>
                <c:pt idx="788">
                  <c:v>13782.725156250002</c:v>
                </c:pt>
                <c:pt idx="789">
                  <c:v>13689.032005208333</c:v>
                </c:pt>
                <c:pt idx="790">
                  <c:v>13601.791822916668</c:v>
                </c:pt>
                <c:pt idx="791">
                  <c:v>13452.951484375</c:v>
                </c:pt>
                <c:pt idx="792">
                  <c:v>13170.431458333333</c:v>
                </c:pt>
                <c:pt idx="793">
                  <c:v>12962.077838541671</c:v>
                </c:pt>
                <c:pt idx="794">
                  <c:v>12809.171640625005</c:v>
                </c:pt>
                <c:pt idx="795">
                  <c:v>12752.077578124998</c:v>
                </c:pt>
                <c:pt idx="796">
                  <c:v>12494.237421874997</c:v>
                </c:pt>
                <c:pt idx="797">
                  <c:v>12253.264713541663</c:v>
                </c:pt>
                <c:pt idx="798">
                  <c:v>12142.376640625007</c:v>
                </c:pt>
                <c:pt idx="799">
                  <c:v>11993.339401041667</c:v>
                </c:pt>
                <c:pt idx="800">
                  <c:v>11984.664114583327</c:v>
                </c:pt>
                <c:pt idx="801">
                  <c:v>11872.982656250002</c:v>
                </c:pt>
                <c:pt idx="802">
                  <c:v>11617.141796874996</c:v>
                </c:pt>
                <c:pt idx="803">
                  <c:v>11467.886250000003</c:v>
                </c:pt>
                <c:pt idx="804">
                  <c:v>11367.004765625003</c:v>
                </c:pt>
                <c:pt idx="805">
                  <c:v>11121.644609375006</c:v>
                </c:pt>
                <c:pt idx="806">
                  <c:v>10994.147864583334</c:v>
                </c:pt>
                <c:pt idx="807">
                  <c:v>10813.031901041664</c:v>
                </c:pt>
                <c:pt idx="808">
                  <c:v>10655.596640625001</c:v>
                </c:pt>
                <c:pt idx="809">
                  <c:v>10585.000130208333</c:v>
                </c:pt>
                <c:pt idx="810">
                  <c:v>10440.043046874998</c:v>
                </c:pt>
                <c:pt idx="811">
                  <c:v>10265.98528645833</c:v>
                </c:pt>
                <c:pt idx="812">
                  <c:v>10087.656744791668</c:v>
                </c:pt>
                <c:pt idx="813">
                  <c:v>9974.4583593750067</c:v>
                </c:pt>
                <c:pt idx="814">
                  <c:v>9955.5768489583352</c:v>
                </c:pt>
                <c:pt idx="815">
                  <c:v>9943.6371614583331</c:v>
                </c:pt>
                <c:pt idx="816">
                  <c:v>9950.7132291666712</c:v>
                </c:pt>
                <c:pt idx="817">
                  <c:v>9872.4094270833375</c:v>
                </c:pt>
                <c:pt idx="818">
                  <c:v>9790.3721354166701</c:v>
                </c:pt>
                <c:pt idx="819">
                  <c:v>9723.6922916666663</c:v>
                </c:pt>
                <c:pt idx="820">
                  <c:v>9717.8207812499968</c:v>
                </c:pt>
                <c:pt idx="821">
                  <c:v>9621.5989843749994</c:v>
                </c:pt>
                <c:pt idx="822">
                  <c:v>9506.3604427083337</c:v>
                </c:pt>
                <c:pt idx="823">
                  <c:v>9380.0749479166698</c:v>
                </c:pt>
                <c:pt idx="824">
                  <c:v>9342.7493489583358</c:v>
                </c:pt>
                <c:pt idx="825">
                  <c:v>9257.5861718749948</c:v>
                </c:pt>
                <c:pt idx="826">
                  <c:v>9138.2198437500047</c:v>
                </c:pt>
                <c:pt idx="827">
                  <c:v>9047.2145312499997</c:v>
                </c:pt>
                <c:pt idx="828">
                  <c:v>8902.4649739583328</c:v>
                </c:pt>
                <c:pt idx="829">
                  <c:v>8764.2345052083328</c:v>
                </c:pt>
                <c:pt idx="830">
                  <c:v>8544.7651822916669</c:v>
                </c:pt>
                <c:pt idx="831">
                  <c:v>8543.0756770833323</c:v>
                </c:pt>
                <c:pt idx="832">
                  <c:v>8555.0364583333358</c:v>
                </c:pt>
                <c:pt idx="833">
                  <c:v>8543.0612760416625</c:v>
                </c:pt>
                <c:pt idx="834">
                  <c:v>8567.7467968749988</c:v>
                </c:pt>
                <c:pt idx="835">
                  <c:v>8464.395338541668</c:v>
                </c:pt>
                <c:pt idx="836">
                  <c:v>8222.9933854166666</c:v>
                </c:pt>
                <c:pt idx="837">
                  <c:v>8061.507239583334</c:v>
                </c:pt>
                <c:pt idx="838">
                  <c:v>7874.6335677083334</c:v>
                </c:pt>
                <c:pt idx="839">
                  <c:v>7718.7319270833323</c:v>
                </c:pt>
                <c:pt idx="840">
                  <c:v>7607.386484374998</c:v>
                </c:pt>
                <c:pt idx="841">
                  <c:v>7422.4536718750023</c:v>
                </c:pt>
                <c:pt idx="842">
                  <c:v>7307.7729687500032</c:v>
                </c:pt>
                <c:pt idx="843">
                  <c:v>7217.9971093749991</c:v>
                </c:pt>
                <c:pt idx="844">
                  <c:v>7244.1683854166695</c:v>
                </c:pt>
                <c:pt idx="845">
                  <c:v>7034.7335416666683</c:v>
                </c:pt>
                <c:pt idx="846">
                  <c:v>6851.2357031249994</c:v>
                </c:pt>
                <c:pt idx="847">
                  <c:v>6828.9332812499997</c:v>
                </c:pt>
                <c:pt idx="848">
                  <c:v>6764.1065625000047</c:v>
                </c:pt>
                <c:pt idx="849">
                  <c:v>6595.2886979166651</c:v>
                </c:pt>
                <c:pt idx="850">
                  <c:v>6531.6728645833282</c:v>
                </c:pt>
                <c:pt idx="851">
                  <c:v>6369.4573177083366</c:v>
                </c:pt>
                <c:pt idx="852">
                  <c:v>6424.9721614583323</c:v>
                </c:pt>
                <c:pt idx="853">
                  <c:v>6343.1240364583355</c:v>
                </c:pt>
                <c:pt idx="854">
                  <c:v>6185.0969270833302</c:v>
                </c:pt>
                <c:pt idx="855">
                  <c:v>5999.3005729166689</c:v>
                </c:pt>
                <c:pt idx="856">
                  <c:v>6020.3907812500038</c:v>
                </c:pt>
                <c:pt idx="857">
                  <c:v>5952.1369270833384</c:v>
                </c:pt>
                <c:pt idx="858">
                  <c:v>5814.4904687499948</c:v>
                </c:pt>
                <c:pt idx="859">
                  <c:v>5723.8413541666669</c:v>
                </c:pt>
                <c:pt idx="860">
                  <c:v>5567.9563802083285</c:v>
                </c:pt>
                <c:pt idx="861">
                  <c:v>5525.3989322916677</c:v>
                </c:pt>
                <c:pt idx="862">
                  <c:v>5456.0961979166677</c:v>
                </c:pt>
                <c:pt idx="863">
                  <c:v>5480.3953645833317</c:v>
                </c:pt>
                <c:pt idx="864">
                  <c:v>5325.3653385416692</c:v>
                </c:pt>
                <c:pt idx="865">
                  <c:v>5271.5364843749994</c:v>
                </c:pt>
                <c:pt idx="866">
                  <c:v>5107.6756510416672</c:v>
                </c:pt>
                <c:pt idx="867">
                  <c:v>5052.8053125000006</c:v>
                </c:pt>
                <c:pt idx="868">
                  <c:v>4911.5527864583346</c:v>
                </c:pt>
                <c:pt idx="869">
                  <c:v>5050.3865364583326</c:v>
                </c:pt>
                <c:pt idx="870">
                  <c:v>5116.4285677083317</c:v>
                </c:pt>
                <c:pt idx="871">
                  <c:v>5009.473802083332</c:v>
                </c:pt>
                <c:pt idx="872">
                  <c:v>4879.1174479166657</c:v>
                </c:pt>
                <c:pt idx="873">
                  <c:v>4821.1227343749997</c:v>
                </c:pt>
                <c:pt idx="874">
                  <c:v>4682.5631119791651</c:v>
                </c:pt>
                <c:pt idx="875">
                  <c:v>4722.0553124999969</c:v>
                </c:pt>
                <c:pt idx="876">
                  <c:v>4758.3609765625006</c:v>
                </c:pt>
                <c:pt idx="877">
                  <c:v>4633.1624218750039</c:v>
                </c:pt>
                <c:pt idx="878">
                  <c:v>4555.2928645833308</c:v>
                </c:pt>
                <c:pt idx="879">
                  <c:v>4514.4712499999987</c:v>
                </c:pt>
                <c:pt idx="880">
                  <c:v>4413.0177734374956</c:v>
                </c:pt>
                <c:pt idx="881">
                  <c:v>4424.3722265625001</c:v>
                </c:pt>
                <c:pt idx="882">
                  <c:v>4478.7455729166686</c:v>
                </c:pt>
                <c:pt idx="883">
                  <c:v>4487.5148437499993</c:v>
                </c:pt>
                <c:pt idx="884">
                  <c:v>4422.9435807291629</c:v>
                </c:pt>
                <c:pt idx="885">
                  <c:v>4371.0589583333349</c:v>
                </c:pt>
                <c:pt idx="886">
                  <c:v>4245.247304687502</c:v>
                </c:pt>
                <c:pt idx="887">
                  <c:v>4208.996549479165</c:v>
                </c:pt>
                <c:pt idx="888">
                  <c:v>4323.5577213541692</c:v>
                </c:pt>
                <c:pt idx="889">
                  <c:v>4367.7849479166689</c:v>
                </c:pt>
                <c:pt idx="890">
                  <c:v>4279.8015234375016</c:v>
                </c:pt>
                <c:pt idx="891">
                  <c:v>4212.3990885416679</c:v>
                </c:pt>
                <c:pt idx="892">
                  <c:v>4090.1362630208314</c:v>
                </c:pt>
                <c:pt idx="893">
                  <c:v>4044.178945312502</c:v>
                </c:pt>
                <c:pt idx="894">
                  <c:v>4146.3226562499985</c:v>
                </c:pt>
                <c:pt idx="895">
                  <c:v>4222.8312109375038</c:v>
                </c:pt>
                <c:pt idx="896">
                  <c:v>4138.2358463541677</c:v>
                </c:pt>
                <c:pt idx="897">
                  <c:v>4085.6473046874999</c:v>
                </c:pt>
                <c:pt idx="898">
                  <c:v>4070.3333723958312</c:v>
                </c:pt>
                <c:pt idx="899">
                  <c:v>3966.1647135416642</c:v>
                </c:pt>
                <c:pt idx="900">
                  <c:v>3974.3294921875022</c:v>
                </c:pt>
                <c:pt idx="901">
                  <c:v>4091.758958333332</c:v>
                </c:pt>
                <c:pt idx="902">
                  <c:v>4073.7570963541657</c:v>
                </c:pt>
                <c:pt idx="903">
                  <c:v>4117.9192447916648</c:v>
                </c:pt>
                <c:pt idx="904">
                  <c:v>4017.934973958334</c:v>
                </c:pt>
                <c:pt idx="905">
                  <c:v>3832.3264973958321</c:v>
                </c:pt>
                <c:pt idx="906">
                  <c:v>3798.3844010416651</c:v>
                </c:pt>
                <c:pt idx="907">
                  <c:v>3849.0559505208294</c:v>
                </c:pt>
                <c:pt idx="908">
                  <c:v>3851.4422786458308</c:v>
                </c:pt>
                <c:pt idx="909">
                  <c:v>3776.6517317708312</c:v>
                </c:pt>
                <c:pt idx="910">
                  <c:v>3754.7870312500017</c:v>
                </c:pt>
                <c:pt idx="911">
                  <c:v>3869.0811848958328</c:v>
                </c:pt>
                <c:pt idx="912">
                  <c:v>3910.6453124999971</c:v>
                </c:pt>
                <c:pt idx="913">
                  <c:v>3919.1687760416644</c:v>
                </c:pt>
                <c:pt idx="914">
                  <c:v>3886.853177083336</c:v>
                </c:pt>
                <c:pt idx="915">
                  <c:v>3972.0735677083358</c:v>
                </c:pt>
                <c:pt idx="916">
                  <c:v>3919.7766796875039</c:v>
                </c:pt>
                <c:pt idx="917">
                  <c:v>3899.1995572916712</c:v>
                </c:pt>
                <c:pt idx="918">
                  <c:v>3811.8202734374972</c:v>
                </c:pt>
                <c:pt idx="919">
                  <c:v>3983.0188802083358</c:v>
                </c:pt>
                <c:pt idx="920">
                  <c:v>4188.1099218749987</c:v>
                </c:pt>
                <c:pt idx="921">
                  <c:v>4163.7696614583292</c:v>
                </c:pt>
                <c:pt idx="922">
                  <c:v>4090.4937239583342</c:v>
                </c:pt>
                <c:pt idx="923">
                  <c:v>4098.0436067708324</c:v>
                </c:pt>
                <c:pt idx="924">
                  <c:v>4159.2644791666644</c:v>
                </c:pt>
                <c:pt idx="925">
                  <c:v>4266.0282812499972</c:v>
                </c:pt>
                <c:pt idx="926">
                  <c:v>4354.6924739583337</c:v>
                </c:pt>
                <c:pt idx="927">
                  <c:v>4471.8842187499977</c:v>
                </c:pt>
                <c:pt idx="928">
                  <c:v>4657.8123437500035</c:v>
                </c:pt>
                <c:pt idx="929">
                  <c:v>4767.0167317708328</c:v>
                </c:pt>
                <c:pt idx="930">
                  <c:v>4735.069049479167</c:v>
                </c:pt>
                <c:pt idx="931">
                  <c:v>4663.3262369791664</c:v>
                </c:pt>
                <c:pt idx="932">
                  <c:v>4724.5342708333337</c:v>
                </c:pt>
                <c:pt idx="933">
                  <c:v>4810.1025390625036</c:v>
                </c:pt>
                <c:pt idx="934">
                  <c:v>4932.412513020834</c:v>
                </c:pt>
                <c:pt idx="935">
                  <c:v>5050.4721744791641</c:v>
                </c:pt>
                <c:pt idx="936">
                  <c:v>5107.6736718750035</c:v>
                </c:pt>
                <c:pt idx="937">
                  <c:v>5171.9483854166683</c:v>
                </c:pt>
                <c:pt idx="938">
                  <c:v>5183.3420312499948</c:v>
                </c:pt>
                <c:pt idx="939">
                  <c:v>5253.9961718750055</c:v>
                </c:pt>
                <c:pt idx="940">
                  <c:v>5310.3270572916663</c:v>
                </c:pt>
                <c:pt idx="941">
                  <c:v>5523.9789843750041</c:v>
                </c:pt>
                <c:pt idx="942">
                  <c:v>5654.0756249999977</c:v>
                </c:pt>
                <c:pt idx="943">
                  <c:v>5719.6544531250038</c:v>
                </c:pt>
                <c:pt idx="944">
                  <c:v>5671.9659114583337</c:v>
                </c:pt>
                <c:pt idx="945">
                  <c:v>5687.229661458332</c:v>
                </c:pt>
                <c:pt idx="946">
                  <c:v>5633.9442708333299</c:v>
                </c:pt>
                <c:pt idx="947">
                  <c:v>5632.8884635416689</c:v>
                </c:pt>
                <c:pt idx="948">
                  <c:v>5666.6305729166634</c:v>
                </c:pt>
                <c:pt idx="949">
                  <c:v>5684.3856770833299</c:v>
                </c:pt>
                <c:pt idx="950">
                  <c:v>5603.813880208334</c:v>
                </c:pt>
                <c:pt idx="951">
                  <c:v>5688.3420572916657</c:v>
                </c:pt>
                <c:pt idx="952">
                  <c:v>5653.3650520833326</c:v>
                </c:pt>
                <c:pt idx="953">
                  <c:v>5614.2513802083267</c:v>
                </c:pt>
                <c:pt idx="954">
                  <c:v>5638.1154687499948</c:v>
                </c:pt>
                <c:pt idx="955">
                  <c:v>5659.9772395833352</c:v>
                </c:pt>
                <c:pt idx="956">
                  <c:v>5737.3544531250009</c:v>
                </c:pt>
                <c:pt idx="957">
                  <c:v>5680.444739583334</c:v>
                </c:pt>
                <c:pt idx="958">
                  <c:v>5620.5841145833328</c:v>
                </c:pt>
                <c:pt idx="959">
                  <c:v>5559.9126041666677</c:v>
                </c:pt>
                <c:pt idx="960">
                  <c:v>5564.971848958332</c:v>
                </c:pt>
                <c:pt idx="961">
                  <c:v>5639.6392968750006</c:v>
                </c:pt>
                <c:pt idx="962">
                  <c:v>5857.7711197916651</c:v>
                </c:pt>
                <c:pt idx="963">
                  <c:v>5926.6273437499985</c:v>
                </c:pt>
                <c:pt idx="964">
                  <c:v>5783.7181510416631</c:v>
                </c:pt>
                <c:pt idx="965">
                  <c:v>5804.2653906250052</c:v>
                </c:pt>
                <c:pt idx="966">
                  <c:v>5901.4017708333267</c:v>
                </c:pt>
                <c:pt idx="967">
                  <c:v>5922.6967447916613</c:v>
                </c:pt>
                <c:pt idx="968">
                  <c:v>5902.7793489583273</c:v>
                </c:pt>
                <c:pt idx="969">
                  <c:v>5928.513671875</c:v>
                </c:pt>
                <c:pt idx="970">
                  <c:v>5960.7174739583352</c:v>
                </c:pt>
                <c:pt idx="971">
                  <c:v>6087.7310156249951</c:v>
                </c:pt>
                <c:pt idx="972">
                  <c:v>6168.3247135416677</c:v>
                </c:pt>
                <c:pt idx="973">
                  <c:v>6201.0556250000009</c:v>
                </c:pt>
                <c:pt idx="974">
                  <c:v>6358.1579947916689</c:v>
                </c:pt>
                <c:pt idx="975">
                  <c:v>6477.7034635416712</c:v>
                </c:pt>
                <c:pt idx="976">
                  <c:v>6592.7038281249988</c:v>
                </c:pt>
                <c:pt idx="977">
                  <c:v>6582.6069010416686</c:v>
                </c:pt>
                <c:pt idx="978">
                  <c:v>6529.1125260416666</c:v>
                </c:pt>
                <c:pt idx="979">
                  <c:v>6402.8043229166724</c:v>
                </c:pt>
                <c:pt idx="980">
                  <c:v>6497.2139843749974</c:v>
                </c:pt>
                <c:pt idx="981">
                  <c:v>6715.7373958333337</c:v>
                </c:pt>
                <c:pt idx="982">
                  <c:v>6882.151197916668</c:v>
                </c:pt>
                <c:pt idx="983">
                  <c:v>6943.802161458334</c:v>
                </c:pt>
                <c:pt idx="984">
                  <c:v>7094.21484375</c:v>
                </c:pt>
                <c:pt idx="985">
                  <c:v>7299.7634114583343</c:v>
                </c:pt>
                <c:pt idx="986">
                  <c:v>7424.0561197916686</c:v>
                </c:pt>
                <c:pt idx="987">
                  <c:v>7533.7835937500058</c:v>
                </c:pt>
                <c:pt idx="988">
                  <c:v>7653.1500781249997</c:v>
                </c:pt>
                <c:pt idx="989">
                  <c:v>7835.3418750000055</c:v>
                </c:pt>
                <c:pt idx="990">
                  <c:v>7995.6277343749971</c:v>
                </c:pt>
                <c:pt idx="991">
                  <c:v>8117.0688802083314</c:v>
                </c:pt>
                <c:pt idx="992">
                  <c:v>8217.0258593750041</c:v>
                </c:pt>
                <c:pt idx="993">
                  <c:v>8282.9376822916674</c:v>
                </c:pt>
                <c:pt idx="994">
                  <c:v>8495.5612499999988</c:v>
                </c:pt>
                <c:pt idx="995">
                  <c:v>8601.0035416666651</c:v>
                </c:pt>
                <c:pt idx="996">
                  <c:v>8688.7493489583285</c:v>
                </c:pt>
                <c:pt idx="997">
                  <c:v>8734.450937499998</c:v>
                </c:pt>
                <c:pt idx="998">
                  <c:v>8930.6321354166721</c:v>
                </c:pt>
                <c:pt idx="999">
                  <c:v>9140.1561458333308</c:v>
                </c:pt>
                <c:pt idx="1000">
                  <c:v>9205.1937499999985</c:v>
                </c:pt>
                <c:pt idx="1001">
                  <c:v>9133.4783854166672</c:v>
                </c:pt>
                <c:pt idx="1002">
                  <c:v>9166.2313802083299</c:v>
                </c:pt>
                <c:pt idx="1003">
                  <c:v>9468.7109375</c:v>
                </c:pt>
                <c:pt idx="1004">
                  <c:v>9565.7086718749997</c:v>
                </c:pt>
                <c:pt idx="1005">
                  <c:v>9639.9988020833334</c:v>
                </c:pt>
                <c:pt idx="1006">
                  <c:v>9712.353750000002</c:v>
                </c:pt>
                <c:pt idx="1007">
                  <c:v>9779.0202083333279</c:v>
                </c:pt>
                <c:pt idx="1008">
                  <c:v>9737.1067447916648</c:v>
                </c:pt>
                <c:pt idx="1009">
                  <c:v>9734.1876822916674</c:v>
                </c:pt>
                <c:pt idx="1010">
                  <c:v>9852.6412500000006</c:v>
                </c:pt>
                <c:pt idx="1011">
                  <c:v>10004.930338541664</c:v>
                </c:pt>
                <c:pt idx="1012">
                  <c:v>10129.814635416667</c:v>
                </c:pt>
                <c:pt idx="1013">
                  <c:v>10252.345286458331</c:v>
                </c:pt>
                <c:pt idx="1014">
                  <c:v>10294.254739583339</c:v>
                </c:pt>
                <c:pt idx="1015">
                  <c:v>10222.053151041669</c:v>
                </c:pt>
                <c:pt idx="1016">
                  <c:v>10337.675234375005</c:v>
                </c:pt>
                <c:pt idx="1017">
                  <c:v>10400.908072916667</c:v>
                </c:pt>
                <c:pt idx="1018">
                  <c:v>10435.047994791668</c:v>
                </c:pt>
                <c:pt idx="1019">
                  <c:v>10517.688255208333</c:v>
                </c:pt>
                <c:pt idx="1020">
                  <c:v>10461.323151041666</c:v>
                </c:pt>
                <c:pt idx="1021">
                  <c:v>10494.340651041661</c:v>
                </c:pt>
                <c:pt idx="1022">
                  <c:v>10575.508802083335</c:v>
                </c:pt>
                <c:pt idx="1023">
                  <c:v>10703.238072916662</c:v>
                </c:pt>
                <c:pt idx="1024">
                  <c:v>10698.996223958333</c:v>
                </c:pt>
                <c:pt idx="1025">
                  <c:v>10712.601796875002</c:v>
                </c:pt>
                <c:pt idx="1026">
                  <c:v>10697.509479166671</c:v>
                </c:pt>
                <c:pt idx="1027">
                  <c:v>10546.409947916669</c:v>
                </c:pt>
                <c:pt idx="1028">
                  <c:v>10478.733098958335</c:v>
                </c:pt>
                <c:pt idx="1029">
                  <c:v>10527.427343750001</c:v>
                </c:pt>
                <c:pt idx="1030">
                  <c:v>10562.300182291663</c:v>
                </c:pt>
                <c:pt idx="1031">
                  <c:v>10329.355833333335</c:v>
                </c:pt>
                <c:pt idx="1032">
                  <c:v>10129.934869791665</c:v>
                </c:pt>
                <c:pt idx="1033">
                  <c:v>10114.579791666671</c:v>
                </c:pt>
                <c:pt idx="1034">
                  <c:v>10011.510416666664</c:v>
                </c:pt>
                <c:pt idx="1035">
                  <c:v>9888.2060416666645</c:v>
                </c:pt>
                <c:pt idx="1036">
                  <c:v>9782.8310156250009</c:v>
                </c:pt>
                <c:pt idx="1037">
                  <c:v>9661.655416666661</c:v>
                </c:pt>
                <c:pt idx="1038">
                  <c:v>9594.5292708333363</c:v>
                </c:pt>
                <c:pt idx="1039">
                  <c:v>9512.1353645833369</c:v>
                </c:pt>
                <c:pt idx="1040">
                  <c:v>9370.2621614583331</c:v>
                </c:pt>
                <c:pt idx="1041">
                  <c:v>9265.1329427083328</c:v>
                </c:pt>
                <c:pt idx="1042">
                  <c:v>9186.4049479166715</c:v>
                </c:pt>
                <c:pt idx="1043">
                  <c:v>9093.7482031250038</c:v>
                </c:pt>
                <c:pt idx="1044">
                  <c:v>8863.7823958333393</c:v>
                </c:pt>
                <c:pt idx="1045">
                  <c:v>8792.6215625000041</c:v>
                </c:pt>
                <c:pt idx="1046">
                  <c:v>8668.7546093749988</c:v>
                </c:pt>
                <c:pt idx="1047">
                  <c:v>8615.7385416666657</c:v>
                </c:pt>
                <c:pt idx="1048">
                  <c:v>8618.7959635416701</c:v>
                </c:pt>
                <c:pt idx="1049">
                  <c:v>8611.4264322916715</c:v>
                </c:pt>
                <c:pt idx="1050">
                  <c:v>8585.1421093750032</c:v>
                </c:pt>
                <c:pt idx="1051">
                  <c:v>8569.3362890624994</c:v>
                </c:pt>
                <c:pt idx="1052">
                  <c:v>8714.749427083334</c:v>
                </c:pt>
                <c:pt idx="1053">
                  <c:v>8713.2378385416669</c:v>
                </c:pt>
                <c:pt idx="1054">
                  <c:v>8645.2647916666683</c:v>
                </c:pt>
                <c:pt idx="1055">
                  <c:v>8645.9204166666677</c:v>
                </c:pt>
                <c:pt idx="1056">
                  <c:v>8727.4813541666663</c:v>
                </c:pt>
                <c:pt idx="1057">
                  <c:v>8709.2902604166666</c:v>
                </c:pt>
                <c:pt idx="1058">
                  <c:v>8689.6820312500058</c:v>
                </c:pt>
                <c:pt idx="1059">
                  <c:v>8753.9514843750003</c:v>
                </c:pt>
                <c:pt idx="1060">
                  <c:v>8757.6195572916695</c:v>
                </c:pt>
                <c:pt idx="1061">
                  <c:v>8744.8560156250023</c:v>
                </c:pt>
                <c:pt idx="1062">
                  <c:v>8634.9560677083282</c:v>
                </c:pt>
                <c:pt idx="1063">
                  <c:v>8596.1917187500003</c:v>
                </c:pt>
                <c:pt idx="1064">
                  <c:v>8702.3134895833355</c:v>
                </c:pt>
                <c:pt idx="1065">
                  <c:v>8741.0994270833398</c:v>
                </c:pt>
                <c:pt idx="1066">
                  <c:v>8631.9153385416648</c:v>
                </c:pt>
                <c:pt idx="1067">
                  <c:v>8613.5718229166669</c:v>
                </c:pt>
                <c:pt idx="1068">
                  <c:v>8673.2855729166695</c:v>
                </c:pt>
                <c:pt idx="1069">
                  <c:v>8680.9589062499945</c:v>
                </c:pt>
                <c:pt idx="1070">
                  <c:v>8633.47265625</c:v>
                </c:pt>
                <c:pt idx="1071">
                  <c:v>8520.954843749998</c:v>
                </c:pt>
                <c:pt idx="1072">
                  <c:v>8501.9350520833395</c:v>
                </c:pt>
                <c:pt idx="1073">
                  <c:v>8643.4545312499977</c:v>
                </c:pt>
                <c:pt idx="1074">
                  <c:v>8727.5573437499988</c:v>
                </c:pt>
                <c:pt idx="1075">
                  <c:v>8666.343984375002</c:v>
                </c:pt>
                <c:pt idx="1076">
                  <c:v>8611.1170052083326</c:v>
                </c:pt>
                <c:pt idx="1077">
                  <c:v>8383.2892447916674</c:v>
                </c:pt>
                <c:pt idx="1078">
                  <c:v>8297.0188281250012</c:v>
                </c:pt>
                <c:pt idx="1079">
                  <c:v>8304.7732812499962</c:v>
                </c:pt>
                <c:pt idx="1080">
                  <c:v>8274.7879947916663</c:v>
                </c:pt>
                <c:pt idx="1081">
                  <c:v>8076.9731510416677</c:v>
                </c:pt>
                <c:pt idx="1082">
                  <c:v>7996.4823177083381</c:v>
                </c:pt>
                <c:pt idx="1083">
                  <c:v>7862.1700000000055</c:v>
                </c:pt>
                <c:pt idx="1084">
                  <c:v>7711.244375000002</c:v>
                </c:pt>
                <c:pt idx="1085">
                  <c:v>7544.8033072916733</c:v>
                </c:pt>
                <c:pt idx="1086">
                  <c:v>7458.0009375000009</c:v>
                </c:pt>
                <c:pt idx="1087">
                  <c:v>7435.381093750002</c:v>
                </c:pt>
                <c:pt idx="1088">
                  <c:v>7396.3781510416666</c:v>
                </c:pt>
                <c:pt idx="1089">
                  <c:v>7361.1262760416648</c:v>
                </c:pt>
                <c:pt idx="1090">
                  <c:v>7199.8968229166712</c:v>
                </c:pt>
                <c:pt idx="1091">
                  <c:v>7041.3387760416663</c:v>
                </c:pt>
                <c:pt idx="1092">
                  <c:v>7007.1133593750055</c:v>
                </c:pt>
                <c:pt idx="1093">
                  <c:v>6933.5958854166674</c:v>
                </c:pt>
                <c:pt idx="1094">
                  <c:v>6861.7608333333337</c:v>
                </c:pt>
                <c:pt idx="1095">
                  <c:v>6767.3225781250003</c:v>
                </c:pt>
                <c:pt idx="1096">
                  <c:v>6632.1363802083288</c:v>
                </c:pt>
                <c:pt idx="1097">
                  <c:v>6601.223802083332</c:v>
                </c:pt>
                <c:pt idx="1098">
                  <c:v>6556.6957552083331</c:v>
                </c:pt>
                <c:pt idx="1099">
                  <c:v>6560.7027604166724</c:v>
                </c:pt>
                <c:pt idx="1100">
                  <c:v>6678.5782812500038</c:v>
                </c:pt>
                <c:pt idx="1101">
                  <c:v>6766.8441145833349</c:v>
                </c:pt>
                <c:pt idx="1102">
                  <c:v>6690.0944531249988</c:v>
                </c:pt>
                <c:pt idx="1103">
                  <c:v>6758.6158854166642</c:v>
                </c:pt>
                <c:pt idx="1104">
                  <c:v>6916.876953125</c:v>
                </c:pt>
                <c:pt idx="1105">
                  <c:v>6967.7402083333291</c:v>
                </c:pt>
                <c:pt idx="1106">
                  <c:v>6973.2471354166628</c:v>
                </c:pt>
                <c:pt idx="1107">
                  <c:v>6944.202317708332</c:v>
                </c:pt>
                <c:pt idx="1108">
                  <c:v>6844.0956770833363</c:v>
                </c:pt>
                <c:pt idx="1109">
                  <c:v>6791.2019270833334</c:v>
                </c:pt>
                <c:pt idx="1110">
                  <c:v>6791.5684114583346</c:v>
                </c:pt>
                <c:pt idx="1111">
                  <c:v>6714.4819270833323</c:v>
                </c:pt>
                <c:pt idx="1112">
                  <c:v>6698.8111197916733</c:v>
                </c:pt>
                <c:pt idx="1113">
                  <c:v>6692.1048437499994</c:v>
                </c:pt>
                <c:pt idx="1114">
                  <c:v>6629.6510677083279</c:v>
                </c:pt>
                <c:pt idx="1115">
                  <c:v>6567.3140364583305</c:v>
                </c:pt>
                <c:pt idx="1116">
                  <c:v>6545.1707552083317</c:v>
                </c:pt>
                <c:pt idx="1117">
                  <c:v>6553.4828906250041</c:v>
                </c:pt>
                <c:pt idx="1118">
                  <c:v>6414.5665364583328</c:v>
                </c:pt>
                <c:pt idx="1119">
                  <c:v>6390.2216406250009</c:v>
                </c:pt>
                <c:pt idx="1120">
                  <c:v>6474.2072916666657</c:v>
                </c:pt>
                <c:pt idx="1121">
                  <c:v>6461.6752864583323</c:v>
                </c:pt>
                <c:pt idx="1122">
                  <c:v>6388.7347656249985</c:v>
                </c:pt>
                <c:pt idx="1123">
                  <c:v>6332.5876302083343</c:v>
                </c:pt>
                <c:pt idx="1124">
                  <c:v>6254.0310937500035</c:v>
                </c:pt>
                <c:pt idx="1125">
                  <c:v>6170.0573177083352</c:v>
                </c:pt>
                <c:pt idx="1126">
                  <c:v>6125.4071354166663</c:v>
                </c:pt>
                <c:pt idx="1127">
                  <c:v>6070.7885156250049</c:v>
                </c:pt>
                <c:pt idx="1128">
                  <c:v>5951.5890625000029</c:v>
                </c:pt>
                <c:pt idx="1129">
                  <c:v>5871.7516406249997</c:v>
                </c:pt>
                <c:pt idx="1130">
                  <c:v>5902.4023177083363</c:v>
                </c:pt>
                <c:pt idx="1131">
                  <c:v>5762.5918749999983</c:v>
                </c:pt>
                <c:pt idx="1132">
                  <c:v>5571.4452343750017</c:v>
                </c:pt>
                <c:pt idx="1133">
                  <c:v>5565.9059374999997</c:v>
                </c:pt>
                <c:pt idx="1134">
                  <c:v>5627.4520833333372</c:v>
                </c:pt>
                <c:pt idx="1135">
                  <c:v>5579.4311718749959</c:v>
                </c:pt>
                <c:pt idx="1136">
                  <c:v>5540.3187760416622</c:v>
                </c:pt>
                <c:pt idx="1137">
                  <c:v>5473.5146354166718</c:v>
                </c:pt>
                <c:pt idx="1138">
                  <c:v>5318.4607552083326</c:v>
                </c:pt>
                <c:pt idx="1139">
                  <c:v>5315.3187760416695</c:v>
                </c:pt>
                <c:pt idx="1140">
                  <c:v>5234.0076562499962</c:v>
                </c:pt>
                <c:pt idx="1141">
                  <c:v>5184.6965104166666</c:v>
                </c:pt>
                <c:pt idx="1142">
                  <c:v>5208.2305468749983</c:v>
                </c:pt>
                <c:pt idx="1143">
                  <c:v>5192.0540624999994</c:v>
                </c:pt>
                <c:pt idx="1144">
                  <c:v>5017.8739322916663</c:v>
                </c:pt>
                <c:pt idx="1145">
                  <c:v>4966.8605989583302</c:v>
                </c:pt>
                <c:pt idx="1146">
                  <c:v>4985.316067708336</c:v>
                </c:pt>
                <c:pt idx="1147">
                  <c:v>5013.126953125</c:v>
                </c:pt>
                <c:pt idx="1148">
                  <c:v>4954.0553125000006</c:v>
                </c:pt>
                <c:pt idx="1149">
                  <c:v>4911.8821093750012</c:v>
                </c:pt>
                <c:pt idx="1150">
                  <c:v>4636.9382291666698</c:v>
                </c:pt>
                <c:pt idx="1151">
                  <c:v>4600.7886718750015</c:v>
                </c:pt>
                <c:pt idx="1152">
                  <c:v>4640.009192708334</c:v>
                </c:pt>
                <c:pt idx="1153">
                  <c:v>4729.8469010416666</c:v>
                </c:pt>
                <c:pt idx="1154">
                  <c:v>4639.3758333333317</c:v>
                </c:pt>
                <c:pt idx="1155">
                  <c:v>4647.0882812499985</c:v>
                </c:pt>
                <c:pt idx="1156">
                  <c:v>4675.3537760416657</c:v>
                </c:pt>
                <c:pt idx="1157">
                  <c:v>4650.4432812499945</c:v>
                </c:pt>
                <c:pt idx="1158">
                  <c:v>4605.8232812499991</c:v>
                </c:pt>
                <c:pt idx="1159">
                  <c:v>4644.1214583333276</c:v>
                </c:pt>
                <c:pt idx="1160">
                  <c:v>4541.1918880208323</c:v>
                </c:pt>
                <c:pt idx="1161">
                  <c:v>4447.4276562500017</c:v>
                </c:pt>
                <c:pt idx="1162">
                  <c:v>4475.6959374999969</c:v>
                </c:pt>
                <c:pt idx="1163">
                  <c:v>4443.0623697916635</c:v>
                </c:pt>
                <c:pt idx="1164">
                  <c:v>4403.767630208331</c:v>
                </c:pt>
                <c:pt idx="1165">
                  <c:v>4490.9539192708362</c:v>
                </c:pt>
                <c:pt idx="1166">
                  <c:v>4471.9639322916628</c:v>
                </c:pt>
                <c:pt idx="1167">
                  <c:v>4525.0440494791619</c:v>
                </c:pt>
                <c:pt idx="1168">
                  <c:v>4570.808541666669</c:v>
                </c:pt>
                <c:pt idx="1169">
                  <c:v>4560.078242187501</c:v>
                </c:pt>
                <c:pt idx="1170">
                  <c:v>4496.4087500000023</c:v>
                </c:pt>
                <c:pt idx="1171">
                  <c:v>4435.3280208333308</c:v>
                </c:pt>
                <c:pt idx="1172">
                  <c:v>4504.0360677083336</c:v>
                </c:pt>
                <c:pt idx="1173">
                  <c:v>4557.5777994791715</c:v>
                </c:pt>
                <c:pt idx="1174">
                  <c:v>4503.1923307291618</c:v>
                </c:pt>
                <c:pt idx="1175">
                  <c:v>4487.8198828124987</c:v>
                </c:pt>
                <c:pt idx="1176">
                  <c:v>4491.8196354166648</c:v>
                </c:pt>
                <c:pt idx="1177">
                  <c:v>4427.3660677083317</c:v>
                </c:pt>
                <c:pt idx="1178">
                  <c:v>4319.7820182291689</c:v>
                </c:pt>
                <c:pt idx="1179">
                  <c:v>4299.7862109374983</c:v>
                </c:pt>
                <c:pt idx="1180">
                  <c:v>4438.4914322916666</c:v>
                </c:pt>
                <c:pt idx="1181">
                  <c:v>4471.5371875000019</c:v>
                </c:pt>
                <c:pt idx="1182">
                  <c:v>4475.7059244791672</c:v>
                </c:pt>
                <c:pt idx="1183">
                  <c:v>4436.4763671874971</c:v>
                </c:pt>
                <c:pt idx="1184">
                  <c:v>4382.2742317708326</c:v>
                </c:pt>
                <c:pt idx="1185">
                  <c:v>4460.625572916666</c:v>
                </c:pt>
                <c:pt idx="1186">
                  <c:v>4458.9477343750004</c:v>
                </c:pt>
                <c:pt idx="1187">
                  <c:v>4463.8628515624987</c:v>
                </c:pt>
                <c:pt idx="1188">
                  <c:v>4392.9166927083315</c:v>
                </c:pt>
                <c:pt idx="1189">
                  <c:v>4318.5555078124999</c:v>
                </c:pt>
                <c:pt idx="1190">
                  <c:v>4281.5238020833312</c:v>
                </c:pt>
                <c:pt idx="1191">
                  <c:v>4266.3814583333333</c:v>
                </c:pt>
                <c:pt idx="1192">
                  <c:v>4404.5127343749991</c:v>
                </c:pt>
                <c:pt idx="1193">
                  <c:v>4463.0537890624983</c:v>
                </c:pt>
                <c:pt idx="1194">
                  <c:v>4444.5909765625038</c:v>
                </c:pt>
                <c:pt idx="1195">
                  <c:v>4400.0181250000023</c:v>
                </c:pt>
                <c:pt idx="1196">
                  <c:v>4397.1028645833321</c:v>
                </c:pt>
                <c:pt idx="1197">
                  <c:v>4345.4763671874971</c:v>
                </c:pt>
                <c:pt idx="1198">
                  <c:v>4221.2198046875019</c:v>
                </c:pt>
                <c:pt idx="1199">
                  <c:v>4336.344557291668</c:v>
                </c:pt>
                <c:pt idx="1200">
                  <c:v>4399.2095052083314</c:v>
                </c:pt>
                <c:pt idx="1201">
                  <c:v>4413.0120312500003</c:v>
                </c:pt>
                <c:pt idx="1202">
                  <c:v>4388.3688411458352</c:v>
                </c:pt>
                <c:pt idx="1203">
                  <c:v>4397.5060677083311</c:v>
                </c:pt>
                <c:pt idx="1204">
                  <c:v>4401.7954296874996</c:v>
                </c:pt>
                <c:pt idx="1205">
                  <c:v>4501.5847786458362</c:v>
                </c:pt>
                <c:pt idx="1206">
                  <c:v>4594.6217447916679</c:v>
                </c:pt>
                <c:pt idx="1207">
                  <c:v>4665.0915104166706</c:v>
                </c:pt>
                <c:pt idx="1208">
                  <c:v>4681.8477213541701</c:v>
                </c:pt>
                <c:pt idx="1209">
                  <c:v>4663.7042838541674</c:v>
                </c:pt>
                <c:pt idx="1210">
                  <c:v>4564.5912369791658</c:v>
                </c:pt>
                <c:pt idx="1211">
                  <c:v>4538.8538151041648</c:v>
                </c:pt>
                <c:pt idx="1212">
                  <c:v>4616.2341536458334</c:v>
                </c:pt>
                <c:pt idx="1213">
                  <c:v>4675.3533984375026</c:v>
                </c:pt>
                <c:pt idx="1214">
                  <c:v>4873.7216536458327</c:v>
                </c:pt>
                <c:pt idx="1215">
                  <c:v>4895.3151432291634</c:v>
                </c:pt>
                <c:pt idx="1216">
                  <c:v>4892.9548567708298</c:v>
                </c:pt>
                <c:pt idx="1217">
                  <c:v>4963.821575520833</c:v>
                </c:pt>
                <c:pt idx="1218">
                  <c:v>5059.7909505208336</c:v>
                </c:pt>
                <c:pt idx="1219">
                  <c:v>5132.1620572916654</c:v>
                </c:pt>
                <c:pt idx="1220">
                  <c:v>5209.7243489583307</c:v>
                </c:pt>
                <c:pt idx="1221">
                  <c:v>5351.7857421874978</c:v>
                </c:pt>
                <c:pt idx="1222">
                  <c:v>5387.8590364583324</c:v>
                </c:pt>
                <c:pt idx="1223">
                  <c:v>5311.8745833333305</c:v>
                </c:pt>
                <c:pt idx="1224">
                  <c:v>5337.0130598958312</c:v>
                </c:pt>
                <c:pt idx="1225">
                  <c:v>5410.2462500000038</c:v>
                </c:pt>
                <c:pt idx="1226">
                  <c:v>5595.4901953125009</c:v>
                </c:pt>
                <c:pt idx="1227">
                  <c:v>5787.5796093750032</c:v>
                </c:pt>
                <c:pt idx="1228">
                  <c:v>5943.05078125</c:v>
                </c:pt>
                <c:pt idx="1229">
                  <c:v>5953.384192708334</c:v>
                </c:pt>
                <c:pt idx="1230">
                  <c:v>5995.0045312500006</c:v>
                </c:pt>
                <c:pt idx="1231">
                  <c:v>6047.2623697916642</c:v>
                </c:pt>
                <c:pt idx="1232">
                  <c:v>6140.5339322916698</c:v>
                </c:pt>
                <c:pt idx="1233">
                  <c:v>6210.4498177083369</c:v>
                </c:pt>
                <c:pt idx="1234">
                  <c:v>6245.2063541666648</c:v>
                </c:pt>
                <c:pt idx="1235">
                  <c:v>6216.7540885416674</c:v>
                </c:pt>
                <c:pt idx="1236">
                  <c:v>6207.426614583339</c:v>
                </c:pt>
                <c:pt idx="1237">
                  <c:v>6177.9732812500006</c:v>
                </c:pt>
                <c:pt idx="1238">
                  <c:v>6140.3891145833331</c:v>
                </c:pt>
                <c:pt idx="1239">
                  <c:v>6246.087552083336</c:v>
                </c:pt>
                <c:pt idx="1240">
                  <c:v>6295.3812499999985</c:v>
                </c:pt>
                <c:pt idx="1241">
                  <c:v>6308.530104166668</c:v>
                </c:pt>
                <c:pt idx="1242">
                  <c:v>6298.6092187500035</c:v>
                </c:pt>
                <c:pt idx="1243">
                  <c:v>6334.4089062500061</c:v>
                </c:pt>
                <c:pt idx="1244">
                  <c:v>6210.7326822916657</c:v>
                </c:pt>
                <c:pt idx="1245">
                  <c:v>6161.2610416666721</c:v>
                </c:pt>
                <c:pt idx="1246">
                  <c:v>6217.9150520833355</c:v>
                </c:pt>
                <c:pt idx="1247">
                  <c:v>6237.0383333333375</c:v>
                </c:pt>
                <c:pt idx="1248">
                  <c:v>6250.5317447916605</c:v>
                </c:pt>
                <c:pt idx="1249">
                  <c:v>6317.8907031249983</c:v>
                </c:pt>
                <c:pt idx="1250">
                  <c:v>6216.424062500002</c:v>
                </c:pt>
                <c:pt idx="1251">
                  <c:v>6179.2480729166709</c:v>
                </c:pt>
                <c:pt idx="1252">
                  <c:v>6252.0995833333363</c:v>
                </c:pt>
                <c:pt idx="1253">
                  <c:v>6249.8657552083314</c:v>
                </c:pt>
                <c:pt idx="1254">
                  <c:v>6299.1995052083366</c:v>
                </c:pt>
                <c:pt idx="1255">
                  <c:v>6392.7650260416704</c:v>
                </c:pt>
                <c:pt idx="1256">
                  <c:v>6322.0489583333328</c:v>
                </c:pt>
                <c:pt idx="1257">
                  <c:v>6227.1689843749991</c:v>
                </c:pt>
                <c:pt idx="1258">
                  <c:v>6252.9569010416672</c:v>
                </c:pt>
                <c:pt idx="1259">
                  <c:v>6314.1656510416651</c:v>
                </c:pt>
                <c:pt idx="1260">
                  <c:v>6416.9912499999991</c:v>
                </c:pt>
                <c:pt idx="1261">
                  <c:v>6500.9639583333337</c:v>
                </c:pt>
                <c:pt idx="1262">
                  <c:v>6550.9355208333363</c:v>
                </c:pt>
                <c:pt idx="1263">
                  <c:v>6503.7512760416648</c:v>
                </c:pt>
                <c:pt idx="1264">
                  <c:v>6455.4616927083334</c:v>
                </c:pt>
                <c:pt idx="1265">
                  <c:v>6513.4614843750023</c:v>
                </c:pt>
                <c:pt idx="1266">
                  <c:v>6501.8315364583395</c:v>
                </c:pt>
                <c:pt idx="1267">
                  <c:v>6487.0887760416663</c:v>
                </c:pt>
                <c:pt idx="1268">
                  <c:v>6664.6974218749965</c:v>
                </c:pt>
                <c:pt idx="1269">
                  <c:v>6691.1249218750017</c:v>
                </c:pt>
                <c:pt idx="1270">
                  <c:v>6703.4191927083302</c:v>
                </c:pt>
                <c:pt idx="1271">
                  <c:v>6597.420494791666</c:v>
                </c:pt>
                <c:pt idx="1272">
                  <c:v>6688.3602864583372</c:v>
                </c:pt>
                <c:pt idx="1273">
                  <c:v>6888.5072916666686</c:v>
                </c:pt>
                <c:pt idx="1274">
                  <c:v>7136.6551562499953</c:v>
                </c:pt>
                <c:pt idx="1275">
                  <c:v>7270.4544531249994</c:v>
                </c:pt>
                <c:pt idx="1276">
                  <c:v>7276.9480989583317</c:v>
                </c:pt>
                <c:pt idx="1277">
                  <c:v>7274.9207812499953</c:v>
                </c:pt>
                <c:pt idx="1278">
                  <c:v>7299.9834374999991</c:v>
                </c:pt>
                <c:pt idx="1279">
                  <c:v>7414.4476562499985</c:v>
                </c:pt>
                <c:pt idx="1280">
                  <c:v>7539.5292708333291</c:v>
                </c:pt>
                <c:pt idx="1281">
                  <c:v>7651.7329166666677</c:v>
                </c:pt>
                <c:pt idx="1282">
                  <c:v>7862.5307812500032</c:v>
                </c:pt>
                <c:pt idx="1283">
                  <c:v>8007.6905468750047</c:v>
                </c:pt>
                <c:pt idx="1284">
                  <c:v>7947.6837500000038</c:v>
                </c:pt>
                <c:pt idx="1285">
                  <c:v>7926.1159114583352</c:v>
                </c:pt>
                <c:pt idx="1286">
                  <c:v>8015.2462760416674</c:v>
                </c:pt>
                <c:pt idx="1287">
                  <c:v>8185.3681510416645</c:v>
                </c:pt>
                <c:pt idx="1288">
                  <c:v>8329.8907552083328</c:v>
                </c:pt>
                <c:pt idx="1289">
                  <c:v>8512.2242968749997</c:v>
                </c:pt>
                <c:pt idx="1290">
                  <c:v>8654.5885416666642</c:v>
                </c:pt>
                <c:pt idx="1291">
                  <c:v>8709.1651822916683</c:v>
                </c:pt>
                <c:pt idx="1292">
                  <c:v>8768.8407552083299</c:v>
                </c:pt>
                <c:pt idx="1293">
                  <c:v>8915.7060677083282</c:v>
                </c:pt>
                <c:pt idx="1294">
                  <c:v>9001.6224479166631</c:v>
                </c:pt>
                <c:pt idx="1295">
                  <c:v>9084.4122395833328</c:v>
                </c:pt>
                <c:pt idx="1296">
                  <c:v>9288.1517447916704</c:v>
                </c:pt>
                <c:pt idx="1297">
                  <c:v>9411.5945833333317</c:v>
                </c:pt>
                <c:pt idx="1298">
                  <c:v>9464.4360677083314</c:v>
                </c:pt>
                <c:pt idx="1299">
                  <c:v>9607.744140625</c:v>
                </c:pt>
                <c:pt idx="1300">
                  <c:v>9775.7330989583352</c:v>
                </c:pt>
                <c:pt idx="1301">
                  <c:v>9926.1398958333375</c:v>
                </c:pt>
                <c:pt idx="1302">
                  <c:v>10077.119062499994</c:v>
                </c:pt>
                <c:pt idx="1303">
                  <c:v>10144.445026041671</c:v>
                </c:pt>
                <c:pt idx="1304">
                  <c:v>10169.417890625002</c:v>
                </c:pt>
                <c:pt idx="1305">
                  <c:v>10185.028229166666</c:v>
                </c:pt>
                <c:pt idx="1306">
                  <c:v>10216.519140625001</c:v>
                </c:pt>
                <c:pt idx="1307">
                  <c:v>10241.757135416665</c:v>
                </c:pt>
                <c:pt idx="1308">
                  <c:v>10245.998880208332</c:v>
                </c:pt>
                <c:pt idx="1309">
                  <c:v>10309.918203125002</c:v>
                </c:pt>
                <c:pt idx="1310">
                  <c:v>10503.155598958328</c:v>
                </c:pt>
                <c:pt idx="1311">
                  <c:v>10536.329401041665</c:v>
                </c:pt>
                <c:pt idx="1312">
                  <c:v>10544.999062499999</c:v>
                </c:pt>
                <c:pt idx="1313">
                  <c:v>10612.700130208337</c:v>
                </c:pt>
                <c:pt idx="1314">
                  <c:v>10557.334869791666</c:v>
                </c:pt>
                <c:pt idx="1315">
                  <c:v>10497.925937500004</c:v>
                </c:pt>
                <c:pt idx="1316">
                  <c:v>10431.753489583331</c:v>
                </c:pt>
                <c:pt idx="1317">
                  <c:v>10474.389583333337</c:v>
                </c:pt>
                <c:pt idx="1318">
                  <c:v>10513.191276041667</c:v>
                </c:pt>
                <c:pt idx="1319">
                  <c:v>10536.795234375</c:v>
                </c:pt>
                <c:pt idx="1320">
                  <c:v>10453.594687500001</c:v>
                </c:pt>
                <c:pt idx="1321">
                  <c:v>10491.688984375003</c:v>
                </c:pt>
                <c:pt idx="1322">
                  <c:v>10553.852734374996</c:v>
                </c:pt>
                <c:pt idx="1323">
                  <c:v>10707.170416666668</c:v>
                </c:pt>
                <c:pt idx="1324">
                  <c:v>10797.989270833328</c:v>
                </c:pt>
                <c:pt idx="1325">
                  <c:v>10658.786119791672</c:v>
                </c:pt>
                <c:pt idx="1326">
                  <c:v>10601.841484375</c:v>
                </c:pt>
                <c:pt idx="1327">
                  <c:v>10639.311666666668</c:v>
                </c:pt>
                <c:pt idx="1328">
                  <c:v>10647.164661458337</c:v>
                </c:pt>
                <c:pt idx="1329">
                  <c:v>10616.88330729166</c:v>
                </c:pt>
                <c:pt idx="1330">
                  <c:v>10594.019453124994</c:v>
                </c:pt>
                <c:pt idx="1331">
                  <c:v>10547.107500000006</c:v>
                </c:pt>
                <c:pt idx="1332">
                  <c:v>10536.184166666666</c:v>
                </c:pt>
                <c:pt idx="1333">
                  <c:v>10497.537656250002</c:v>
                </c:pt>
                <c:pt idx="1334">
                  <c:v>10446.882187499999</c:v>
                </c:pt>
                <c:pt idx="1335">
                  <c:v>10398.943151041669</c:v>
                </c:pt>
                <c:pt idx="1336">
                  <c:v>10405.401614583338</c:v>
                </c:pt>
                <c:pt idx="1337">
                  <c:v>10349.042291666665</c:v>
                </c:pt>
                <c:pt idx="1338">
                  <c:v>10217.593515625005</c:v>
                </c:pt>
                <c:pt idx="1339">
                  <c:v>10197.801614583332</c:v>
                </c:pt>
                <c:pt idx="1340">
                  <c:v>10291.462421875003</c:v>
                </c:pt>
                <c:pt idx="1341">
                  <c:v>10127.159348958332</c:v>
                </c:pt>
                <c:pt idx="1342">
                  <c:v>10143.008098958337</c:v>
                </c:pt>
                <c:pt idx="1343">
                  <c:v>10103.99713541667</c:v>
                </c:pt>
                <c:pt idx="1344">
                  <c:v>10038.796015624997</c:v>
                </c:pt>
                <c:pt idx="1345">
                  <c:v>9842.3608593749959</c:v>
                </c:pt>
                <c:pt idx="1346">
                  <c:v>9840.4611718749948</c:v>
                </c:pt>
                <c:pt idx="1347">
                  <c:v>9814.7758593750041</c:v>
                </c:pt>
                <c:pt idx="1348">
                  <c:v>9803.3791145833311</c:v>
                </c:pt>
                <c:pt idx="1349">
                  <c:v>9719.0728906250006</c:v>
                </c:pt>
                <c:pt idx="1350">
                  <c:v>9574.6733854166669</c:v>
                </c:pt>
                <c:pt idx="1351">
                  <c:v>9463.8383072916695</c:v>
                </c:pt>
                <c:pt idx="1352">
                  <c:v>9529.5406510416651</c:v>
                </c:pt>
                <c:pt idx="1353">
                  <c:v>9477.0687760416695</c:v>
                </c:pt>
                <c:pt idx="1354">
                  <c:v>9299.8193749999991</c:v>
                </c:pt>
                <c:pt idx="1355">
                  <c:v>9213.6475520833337</c:v>
                </c:pt>
                <c:pt idx="1356">
                  <c:v>9025.9072656249991</c:v>
                </c:pt>
                <c:pt idx="1357">
                  <c:v>8862.9212760416704</c:v>
                </c:pt>
                <c:pt idx="1358">
                  <c:v>8886.1449999999968</c:v>
                </c:pt>
                <c:pt idx="1359">
                  <c:v>8827.3698177083352</c:v>
                </c:pt>
                <c:pt idx="1360">
                  <c:v>8701.5148958333302</c:v>
                </c:pt>
                <c:pt idx="1361">
                  <c:v>8582.0858593749945</c:v>
                </c:pt>
                <c:pt idx="1362">
                  <c:v>8506.6720572916602</c:v>
                </c:pt>
                <c:pt idx="1363">
                  <c:v>8422.1796614583363</c:v>
                </c:pt>
                <c:pt idx="1364">
                  <c:v>8309.2512500000012</c:v>
                </c:pt>
                <c:pt idx="1365">
                  <c:v>8272.955338541673</c:v>
                </c:pt>
                <c:pt idx="1366">
                  <c:v>8285.8996614583302</c:v>
                </c:pt>
                <c:pt idx="1367">
                  <c:v>8239.1182552083337</c:v>
                </c:pt>
                <c:pt idx="1368">
                  <c:v>8163.5483072916613</c:v>
                </c:pt>
                <c:pt idx="1369">
                  <c:v>8087.0829427083372</c:v>
                </c:pt>
                <c:pt idx="1370">
                  <c:v>7972.0508072916709</c:v>
                </c:pt>
                <c:pt idx="1371">
                  <c:v>7912.6856250000055</c:v>
                </c:pt>
                <c:pt idx="1372">
                  <c:v>7783.7144270833305</c:v>
                </c:pt>
                <c:pt idx="1373">
                  <c:v>7762.8802604166704</c:v>
                </c:pt>
                <c:pt idx="1374">
                  <c:v>7648.8538281250003</c:v>
                </c:pt>
                <c:pt idx="1375">
                  <c:v>7571.8134375000009</c:v>
                </c:pt>
                <c:pt idx="1376">
                  <c:v>7500.1823437499988</c:v>
                </c:pt>
                <c:pt idx="1377">
                  <c:v>7441.5132031249959</c:v>
                </c:pt>
                <c:pt idx="1378">
                  <c:v>7358.5838802083308</c:v>
                </c:pt>
                <c:pt idx="1379">
                  <c:v>7383.3009895833311</c:v>
                </c:pt>
                <c:pt idx="1380">
                  <c:v>7279.8600000000006</c:v>
                </c:pt>
                <c:pt idx="1381">
                  <c:v>7172.1318229166718</c:v>
                </c:pt>
                <c:pt idx="1382">
                  <c:v>7248.5089062499974</c:v>
                </c:pt>
                <c:pt idx="1383">
                  <c:v>7227.2246354166637</c:v>
                </c:pt>
                <c:pt idx="1384">
                  <c:v>7176.789401041664</c:v>
                </c:pt>
                <c:pt idx="1385">
                  <c:v>7252.2591406250067</c:v>
                </c:pt>
                <c:pt idx="1386">
                  <c:v>7213.7882031249974</c:v>
                </c:pt>
                <c:pt idx="1387">
                  <c:v>7061.9923177083328</c:v>
                </c:pt>
                <c:pt idx="1388">
                  <c:v>7140.319739583334</c:v>
                </c:pt>
                <c:pt idx="1389">
                  <c:v>7197.9209895833337</c:v>
                </c:pt>
                <c:pt idx="1390">
                  <c:v>7305.3799999999974</c:v>
                </c:pt>
                <c:pt idx="1391">
                  <c:v>7400.7594531249997</c:v>
                </c:pt>
                <c:pt idx="1392">
                  <c:v>7475.7916666666642</c:v>
                </c:pt>
                <c:pt idx="1393">
                  <c:v>7409.2466145833314</c:v>
                </c:pt>
                <c:pt idx="1394">
                  <c:v>7372.7523697916622</c:v>
                </c:pt>
                <c:pt idx="1395">
                  <c:v>7220.9284895833334</c:v>
                </c:pt>
                <c:pt idx="1396">
                  <c:v>7194.4888020833314</c:v>
                </c:pt>
                <c:pt idx="1397">
                  <c:v>7222.4290104166648</c:v>
                </c:pt>
                <c:pt idx="1398">
                  <c:v>7133.8352343749939</c:v>
                </c:pt>
                <c:pt idx="1399">
                  <c:v>7041.9081250000017</c:v>
                </c:pt>
                <c:pt idx="1400">
                  <c:v>7036.8554427083291</c:v>
                </c:pt>
                <c:pt idx="1401">
                  <c:v>6851.4405468749974</c:v>
                </c:pt>
                <c:pt idx="1402">
                  <c:v>6640.1016666666692</c:v>
                </c:pt>
                <c:pt idx="1403">
                  <c:v>6591.7787499999977</c:v>
                </c:pt>
                <c:pt idx="1404">
                  <c:v>6452.6982552083282</c:v>
                </c:pt>
                <c:pt idx="1405">
                  <c:v>6356.9040104166634</c:v>
                </c:pt>
                <c:pt idx="1406">
                  <c:v>6418.9379166666622</c:v>
                </c:pt>
                <c:pt idx="1407">
                  <c:v>6417.7728906249977</c:v>
                </c:pt>
                <c:pt idx="1408">
                  <c:v>6428.3539843749968</c:v>
                </c:pt>
                <c:pt idx="1409">
                  <c:v>6390.7910677083273</c:v>
                </c:pt>
                <c:pt idx="1410">
                  <c:v>6236.5383854166648</c:v>
                </c:pt>
                <c:pt idx="1411">
                  <c:v>6068.1333072916677</c:v>
                </c:pt>
                <c:pt idx="1412">
                  <c:v>6089.9424739583337</c:v>
                </c:pt>
                <c:pt idx="1413">
                  <c:v>6025.505520833336</c:v>
                </c:pt>
                <c:pt idx="1414">
                  <c:v>5949.1677604166616</c:v>
                </c:pt>
                <c:pt idx="1415">
                  <c:v>5916.9426302083375</c:v>
                </c:pt>
                <c:pt idx="1416">
                  <c:v>5799.3879947916721</c:v>
                </c:pt>
                <c:pt idx="1417">
                  <c:v>5588.7893750000003</c:v>
                </c:pt>
                <c:pt idx="1418">
                  <c:v>5509.1255208333314</c:v>
                </c:pt>
                <c:pt idx="1419">
                  <c:v>5485.3523958333317</c:v>
                </c:pt>
                <c:pt idx="1420">
                  <c:v>5517.2084635416686</c:v>
                </c:pt>
                <c:pt idx="1421">
                  <c:v>5502.0599218749994</c:v>
                </c:pt>
                <c:pt idx="1422">
                  <c:v>5461.5799218750035</c:v>
                </c:pt>
                <c:pt idx="1423">
                  <c:v>5369.5788802083334</c:v>
                </c:pt>
                <c:pt idx="1424">
                  <c:v>5294.2100520833264</c:v>
                </c:pt>
                <c:pt idx="1425">
                  <c:v>5277.1098697916677</c:v>
                </c:pt>
                <c:pt idx="1426">
                  <c:v>5283.6494270833355</c:v>
                </c:pt>
                <c:pt idx="1427">
                  <c:v>5277.227682291661</c:v>
                </c:pt>
                <c:pt idx="1428">
                  <c:v>5313.2665364583299</c:v>
                </c:pt>
                <c:pt idx="1429">
                  <c:v>5210.2042447916683</c:v>
                </c:pt>
                <c:pt idx="1430">
                  <c:v>5040.4167187500061</c:v>
                </c:pt>
                <c:pt idx="1431">
                  <c:v>4969.5546354166654</c:v>
                </c:pt>
                <c:pt idx="1432">
                  <c:v>5006.5861458333311</c:v>
                </c:pt>
                <c:pt idx="1433">
                  <c:v>4979.2005208333358</c:v>
                </c:pt>
                <c:pt idx="1434">
                  <c:v>4961.6127604166613</c:v>
                </c:pt>
                <c:pt idx="1435">
                  <c:v>5093.4288020833337</c:v>
                </c:pt>
                <c:pt idx="1436">
                  <c:v>4910.9342968749988</c:v>
                </c:pt>
                <c:pt idx="1437">
                  <c:v>4852.4761197916669</c:v>
                </c:pt>
                <c:pt idx="1438">
                  <c:v>4785.9256249999962</c:v>
                </c:pt>
                <c:pt idx="1439">
                  <c:v>4756.5693489583355</c:v>
                </c:pt>
                <c:pt idx="1440">
                  <c:v>4743.4814843749991</c:v>
                </c:pt>
                <c:pt idx="1441">
                  <c:v>4713.780104166668</c:v>
                </c:pt>
                <c:pt idx="1442">
                  <c:v>4663.334218750002</c:v>
                </c:pt>
                <c:pt idx="1443">
                  <c:v>4751.5806770833369</c:v>
                </c:pt>
                <c:pt idx="1444">
                  <c:v>4834.3414583333288</c:v>
                </c:pt>
                <c:pt idx="1445">
                  <c:v>4761.3185416666674</c:v>
                </c:pt>
                <c:pt idx="1446">
                  <c:v>4714.1234895833331</c:v>
                </c:pt>
                <c:pt idx="1447">
                  <c:v>4672.629713541668</c:v>
                </c:pt>
                <c:pt idx="1448">
                  <c:v>4718.3329687500009</c:v>
                </c:pt>
                <c:pt idx="1449">
                  <c:v>4702.8672135416637</c:v>
                </c:pt>
                <c:pt idx="1450">
                  <c:v>4641.1101041666698</c:v>
                </c:pt>
                <c:pt idx="1451">
                  <c:v>4473.1899479166677</c:v>
                </c:pt>
                <c:pt idx="1452">
                  <c:v>4444.1398697916666</c:v>
                </c:pt>
                <c:pt idx="1453">
                  <c:v>4429.8863020833305</c:v>
                </c:pt>
                <c:pt idx="1454">
                  <c:v>4383.1220572916718</c:v>
                </c:pt>
                <c:pt idx="1455">
                  <c:v>4540.3118229166685</c:v>
                </c:pt>
                <c:pt idx="1456">
                  <c:v>4590.1164062499993</c:v>
                </c:pt>
                <c:pt idx="1457">
                  <c:v>4505.6231249999983</c:v>
                </c:pt>
                <c:pt idx="1458">
                  <c:v>4380.4166406250006</c:v>
                </c:pt>
                <c:pt idx="1459">
                  <c:v>4429.1800781249949</c:v>
                </c:pt>
                <c:pt idx="1460">
                  <c:v>4549.3061979166632</c:v>
                </c:pt>
                <c:pt idx="1461">
                  <c:v>4638.3730859375028</c:v>
                </c:pt>
                <c:pt idx="1462">
                  <c:v>4604.9411328125025</c:v>
                </c:pt>
                <c:pt idx="1463">
                  <c:v>4508.366328125001</c:v>
                </c:pt>
                <c:pt idx="1464">
                  <c:v>4407.1053124999999</c:v>
                </c:pt>
                <c:pt idx="1465">
                  <c:v>4400.7422916666692</c:v>
                </c:pt>
                <c:pt idx="1466">
                  <c:v>4392.7801562500026</c:v>
                </c:pt>
                <c:pt idx="1467">
                  <c:v>4412.667630208336</c:v>
                </c:pt>
                <c:pt idx="1468">
                  <c:v>4412.8117187499956</c:v>
                </c:pt>
                <c:pt idx="1469">
                  <c:v>4504.6927734374985</c:v>
                </c:pt>
                <c:pt idx="1470">
                  <c:v>4417.651080729167</c:v>
                </c:pt>
                <c:pt idx="1471">
                  <c:v>4397.6096614583366</c:v>
                </c:pt>
                <c:pt idx="1472">
                  <c:v>4511.0480729166629</c:v>
                </c:pt>
                <c:pt idx="1473">
                  <c:v>4612.6914322916637</c:v>
                </c:pt>
                <c:pt idx="1474">
                  <c:v>4601.7526302083315</c:v>
                </c:pt>
                <c:pt idx="1475">
                  <c:v>4674.2257682291638</c:v>
                </c:pt>
                <c:pt idx="1476">
                  <c:v>4672.3423046874996</c:v>
                </c:pt>
                <c:pt idx="1477">
                  <c:v>4621.1638020833343</c:v>
                </c:pt>
                <c:pt idx="1478">
                  <c:v>4504.109778645834</c:v>
                </c:pt>
                <c:pt idx="1479">
                  <c:v>4493.6373567708324</c:v>
                </c:pt>
                <c:pt idx="1480">
                  <c:v>4549.5318098958378</c:v>
                </c:pt>
                <c:pt idx="1481">
                  <c:v>4657.5603255208334</c:v>
                </c:pt>
                <c:pt idx="1482">
                  <c:v>4573.0528515624974</c:v>
                </c:pt>
                <c:pt idx="1483">
                  <c:v>4534.6117187500022</c:v>
                </c:pt>
                <c:pt idx="1484">
                  <c:v>4532.2755859375029</c:v>
                </c:pt>
                <c:pt idx="1485">
                  <c:v>4553.0191276041696</c:v>
                </c:pt>
                <c:pt idx="1486">
                  <c:v>4557.6988411458296</c:v>
                </c:pt>
                <c:pt idx="1487">
                  <c:v>4576.4267447916682</c:v>
                </c:pt>
                <c:pt idx="1488">
                  <c:v>4539.2105208333305</c:v>
                </c:pt>
                <c:pt idx="1489">
                  <c:v>4675.4099479166689</c:v>
                </c:pt>
                <c:pt idx="1490">
                  <c:v>4739.7144270833342</c:v>
                </c:pt>
                <c:pt idx="1491">
                  <c:v>4708.6850520833323</c:v>
                </c:pt>
                <c:pt idx="1492">
                  <c:v>4660.003736979168</c:v>
                </c:pt>
                <c:pt idx="1493">
                  <c:v>4613.1989192708352</c:v>
                </c:pt>
                <c:pt idx="1494">
                  <c:v>4635.1597395833305</c:v>
                </c:pt>
                <c:pt idx="1495">
                  <c:v>4731.1029557291695</c:v>
                </c:pt>
                <c:pt idx="1496">
                  <c:v>4802.919179687502</c:v>
                </c:pt>
                <c:pt idx="1497">
                  <c:v>4821.257864583331</c:v>
                </c:pt>
                <c:pt idx="1498">
                  <c:v>4841.3570703124969</c:v>
                </c:pt>
                <c:pt idx="1499">
                  <c:v>4899.2753255208299</c:v>
                </c:pt>
                <c:pt idx="1500">
                  <c:v>5010.829049479169</c:v>
                </c:pt>
                <c:pt idx="1501">
                  <c:v>5026.9667187499981</c:v>
                </c:pt>
                <c:pt idx="1502">
                  <c:v>5116.1956770833349</c:v>
                </c:pt>
                <c:pt idx="1503">
                  <c:v>5208.0672786458344</c:v>
                </c:pt>
                <c:pt idx="1504">
                  <c:v>5318.7512760416685</c:v>
                </c:pt>
                <c:pt idx="1505">
                  <c:v>5377.4046093750003</c:v>
                </c:pt>
                <c:pt idx="1506">
                  <c:v>5369.1114453125047</c:v>
                </c:pt>
                <c:pt idx="1507">
                  <c:v>5439.5867838541708</c:v>
                </c:pt>
                <c:pt idx="1508">
                  <c:v>5573.6454947916645</c:v>
                </c:pt>
                <c:pt idx="1509">
                  <c:v>5665.6083984375036</c:v>
                </c:pt>
                <c:pt idx="1510">
                  <c:v>5731.571809895835</c:v>
                </c:pt>
                <c:pt idx="1511">
                  <c:v>5593.5658203125022</c:v>
                </c:pt>
                <c:pt idx="1512">
                  <c:v>5605.9014453125019</c:v>
                </c:pt>
                <c:pt idx="1513">
                  <c:v>5806.8762890625003</c:v>
                </c:pt>
                <c:pt idx="1514">
                  <c:v>6027.1720312499965</c:v>
                </c:pt>
                <c:pt idx="1515">
                  <c:v>6115.4708593750038</c:v>
                </c:pt>
                <c:pt idx="1516">
                  <c:v>6199.9090885416663</c:v>
                </c:pt>
                <c:pt idx="1517">
                  <c:v>6270.0423177083285</c:v>
                </c:pt>
                <c:pt idx="1518">
                  <c:v>6299.7129687499983</c:v>
                </c:pt>
                <c:pt idx="1519">
                  <c:v>6346.8093229166698</c:v>
                </c:pt>
                <c:pt idx="1520">
                  <c:v>6404.7510677083337</c:v>
                </c:pt>
                <c:pt idx="1521">
                  <c:v>6451.6340104166666</c:v>
                </c:pt>
                <c:pt idx="1522">
                  <c:v>6401.2336979166648</c:v>
                </c:pt>
                <c:pt idx="1523">
                  <c:v>6329.8756770833352</c:v>
                </c:pt>
                <c:pt idx="1524">
                  <c:v>6304.9707552083346</c:v>
                </c:pt>
                <c:pt idx="1525">
                  <c:v>6389.6958333333387</c:v>
                </c:pt>
                <c:pt idx="1526">
                  <c:v>6474.0929947916666</c:v>
                </c:pt>
                <c:pt idx="1527">
                  <c:v>6486.8955989583337</c:v>
                </c:pt>
                <c:pt idx="1528">
                  <c:v>6440.5723177083346</c:v>
                </c:pt>
                <c:pt idx="1529">
                  <c:v>6513.9769270833276</c:v>
                </c:pt>
                <c:pt idx="1530">
                  <c:v>6572.4154947916686</c:v>
                </c:pt>
                <c:pt idx="1531">
                  <c:v>6519.2208333333328</c:v>
                </c:pt>
                <c:pt idx="1532">
                  <c:v>6583.1613541666666</c:v>
                </c:pt>
                <c:pt idx="1533">
                  <c:v>6645.7440104166672</c:v>
                </c:pt>
                <c:pt idx="1534">
                  <c:v>6568.5689583333296</c:v>
                </c:pt>
                <c:pt idx="1535">
                  <c:v>6600.5721093749962</c:v>
                </c:pt>
                <c:pt idx="1536">
                  <c:v>6646.9896093749994</c:v>
                </c:pt>
                <c:pt idx="1537">
                  <c:v>6644.0150781249977</c:v>
                </c:pt>
                <c:pt idx="1538">
                  <c:v>6661.3111718750006</c:v>
                </c:pt>
                <c:pt idx="1539">
                  <c:v>6686.6304166666669</c:v>
                </c:pt>
                <c:pt idx="1540">
                  <c:v>6729.90625</c:v>
                </c:pt>
                <c:pt idx="1541">
                  <c:v>6767.7033854166657</c:v>
                </c:pt>
                <c:pt idx="1542">
                  <c:v>6861.9170572916628</c:v>
                </c:pt>
                <c:pt idx="1543">
                  <c:v>7045.9282031250041</c:v>
                </c:pt>
                <c:pt idx="1544">
                  <c:v>7113.7666406249991</c:v>
                </c:pt>
                <c:pt idx="1545">
                  <c:v>7022.3721354166628</c:v>
                </c:pt>
                <c:pt idx="1546">
                  <c:v>6972.3469270833302</c:v>
                </c:pt>
                <c:pt idx="1547">
                  <c:v>6941.4429427083305</c:v>
                </c:pt>
                <c:pt idx="1548">
                  <c:v>6904.9904947916657</c:v>
                </c:pt>
                <c:pt idx="1549">
                  <c:v>7032.3304166666712</c:v>
                </c:pt>
                <c:pt idx="1550">
                  <c:v>6992.9055989583358</c:v>
                </c:pt>
                <c:pt idx="1551">
                  <c:v>7035.0576822916628</c:v>
                </c:pt>
                <c:pt idx="1552">
                  <c:v>7065.6594791666648</c:v>
                </c:pt>
                <c:pt idx="1553">
                  <c:v>7093.2517447916689</c:v>
                </c:pt>
                <c:pt idx="1554">
                  <c:v>7140.8081770833305</c:v>
                </c:pt>
                <c:pt idx="1555">
                  <c:v>7164.8941666666651</c:v>
                </c:pt>
                <c:pt idx="1556">
                  <c:v>7325.3948958333276</c:v>
                </c:pt>
                <c:pt idx="1557">
                  <c:v>7397.9361458333369</c:v>
                </c:pt>
                <c:pt idx="1558">
                  <c:v>7506.5995572916727</c:v>
                </c:pt>
                <c:pt idx="1559">
                  <c:v>7536.6633593750012</c:v>
                </c:pt>
                <c:pt idx="1560">
                  <c:v>7542.3874739583262</c:v>
                </c:pt>
                <c:pt idx="1561">
                  <c:v>7646.1741406250003</c:v>
                </c:pt>
                <c:pt idx="1562">
                  <c:v>7734.5559895833285</c:v>
                </c:pt>
                <c:pt idx="1563">
                  <c:v>7728.1891145833288</c:v>
                </c:pt>
                <c:pt idx="1564">
                  <c:v>7832.3192447916663</c:v>
                </c:pt>
                <c:pt idx="1565">
                  <c:v>7932.6744791666642</c:v>
                </c:pt>
                <c:pt idx="1566">
                  <c:v>7890.3513020833343</c:v>
                </c:pt>
                <c:pt idx="1567">
                  <c:v>7922.5734635416666</c:v>
                </c:pt>
                <c:pt idx="1568">
                  <c:v>8033.8149479166605</c:v>
                </c:pt>
                <c:pt idx="1569">
                  <c:v>8224.2924218749977</c:v>
                </c:pt>
                <c:pt idx="1570">
                  <c:v>8363.778489583332</c:v>
                </c:pt>
                <c:pt idx="1571">
                  <c:v>8398.8450520833285</c:v>
                </c:pt>
                <c:pt idx="1572">
                  <c:v>8488.1533854166628</c:v>
                </c:pt>
                <c:pt idx="1573">
                  <c:v>8579.7461197916637</c:v>
                </c:pt>
                <c:pt idx="1574">
                  <c:v>8810.4935416666631</c:v>
                </c:pt>
                <c:pt idx="1575">
                  <c:v>8828.8430989583285</c:v>
                </c:pt>
                <c:pt idx="1576">
                  <c:v>8890.8000520833302</c:v>
                </c:pt>
                <c:pt idx="1577">
                  <c:v>8966.9254166666651</c:v>
                </c:pt>
                <c:pt idx="1578">
                  <c:v>9038.2560677083384</c:v>
                </c:pt>
                <c:pt idx="1579">
                  <c:v>9149.8477604166692</c:v>
                </c:pt>
                <c:pt idx="1580">
                  <c:v>9146.8748958333381</c:v>
                </c:pt>
                <c:pt idx="1581">
                  <c:v>9116.7692187499997</c:v>
                </c:pt>
                <c:pt idx="1582">
                  <c:v>9201.3163541666654</c:v>
                </c:pt>
                <c:pt idx="1583">
                  <c:v>9236.1946614583358</c:v>
                </c:pt>
                <c:pt idx="1584">
                  <c:v>9249.373046875</c:v>
                </c:pt>
                <c:pt idx="1585">
                  <c:v>9335.2704947916645</c:v>
                </c:pt>
                <c:pt idx="1586">
                  <c:v>9436.3651041666672</c:v>
                </c:pt>
                <c:pt idx="1587">
                  <c:v>9466.2299218749977</c:v>
                </c:pt>
                <c:pt idx="1588">
                  <c:v>9501.6805989583372</c:v>
                </c:pt>
                <c:pt idx="1589">
                  <c:v>9545.2029427083326</c:v>
                </c:pt>
                <c:pt idx="1590">
                  <c:v>9691.0143229166642</c:v>
                </c:pt>
                <c:pt idx="1591">
                  <c:v>9756.3554427083363</c:v>
                </c:pt>
                <c:pt idx="1592">
                  <c:v>9830.2511718749956</c:v>
                </c:pt>
                <c:pt idx="1593">
                  <c:v>9882.4427343749994</c:v>
                </c:pt>
                <c:pt idx="1594">
                  <c:v>9921.6487500000003</c:v>
                </c:pt>
                <c:pt idx="1595">
                  <c:v>9840.2822395833355</c:v>
                </c:pt>
                <c:pt idx="1596">
                  <c:v>9882.4253125000032</c:v>
                </c:pt>
                <c:pt idx="1597">
                  <c:v>9969.172109375002</c:v>
                </c:pt>
                <c:pt idx="1598">
                  <c:v>10008.587369791661</c:v>
                </c:pt>
                <c:pt idx="1599">
                  <c:v>9964.7358593749959</c:v>
                </c:pt>
                <c:pt idx="1600">
                  <c:v>9903.3441145833349</c:v>
                </c:pt>
                <c:pt idx="1601">
                  <c:v>10036.412343750002</c:v>
                </c:pt>
                <c:pt idx="1602">
                  <c:v>10177.036979166667</c:v>
                </c:pt>
                <c:pt idx="1603">
                  <c:v>10278.768671874997</c:v>
                </c:pt>
                <c:pt idx="1604">
                  <c:v>10312.815468749999</c:v>
                </c:pt>
                <c:pt idx="1605">
                  <c:v>10329.228203125</c:v>
                </c:pt>
                <c:pt idx="1606">
                  <c:v>10393.503046875005</c:v>
                </c:pt>
                <c:pt idx="1607">
                  <c:v>10348.729010416668</c:v>
                </c:pt>
                <c:pt idx="1608">
                  <c:v>10378.317057291664</c:v>
                </c:pt>
                <c:pt idx="1609">
                  <c:v>10431.755911458335</c:v>
                </c:pt>
                <c:pt idx="1610">
                  <c:v>10443.128802083331</c:v>
                </c:pt>
                <c:pt idx="1611">
                  <c:v>10394.413854166662</c:v>
                </c:pt>
                <c:pt idx="1612">
                  <c:v>10348.724244791665</c:v>
                </c:pt>
                <c:pt idx="1613">
                  <c:v>10301.896302083333</c:v>
                </c:pt>
                <c:pt idx="1614">
                  <c:v>10275.837447916667</c:v>
                </c:pt>
                <c:pt idx="1615">
                  <c:v>10363.166276041666</c:v>
                </c:pt>
                <c:pt idx="1616">
                  <c:v>10385.630651041669</c:v>
                </c:pt>
                <c:pt idx="1617">
                  <c:v>10225.377604166664</c:v>
                </c:pt>
                <c:pt idx="1618">
                  <c:v>10160.561302083333</c:v>
                </c:pt>
                <c:pt idx="1619">
                  <c:v>10229.231536458334</c:v>
                </c:pt>
                <c:pt idx="1620">
                  <c:v>10325.315312500003</c:v>
                </c:pt>
                <c:pt idx="1621">
                  <c:v>10338.071927083329</c:v>
                </c:pt>
                <c:pt idx="1622">
                  <c:v>10225.739765624996</c:v>
                </c:pt>
                <c:pt idx="1623">
                  <c:v>10215.514036458335</c:v>
                </c:pt>
                <c:pt idx="1624">
                  <c:v>10157.884479166663</c:v>
                </c:pt>
                <c:pt idx="1625">
                  <c:v>10152.932187499995</c:v>
                </c:pt>
                <c:pt idx="1626">
                  <c:v>10136.356901041669</c:v>
                </c:pt>
                <c:pt idx="1627">
                  <c:v>10140.477942708334</c:v>
                </c:pt>
                <c:pt idx="1628">
                  <c:v>9996.3268229166715</c:v>
                </c:pt>
                <c:pt idx="1629">
                  <c:v>10011.675182291663</c:v>
                </c:pt>
                <c:pt idx="1630">
                  <c:v>10098.082135416662</c:v>
                </c:pt>
                <c:pt idx="1631">
                  <c:v>10140.017604166664</c:v>
                </c:pt>
                <c:pt idx="1632">
                  <c:v>10034.90520833333</c:v>
                </c:pt>
                <c:pt idx="1633">
                  <c:v>9915.8580729166715</c:v>
                </c:pt>
                <c:pt idx="1634">
                  <c:v>9719.3648177083305</c:v>
                </c:pt>
                <c:pt idx="1635">
                  <c:v>9593.659583333334</c:v>
                </c:pt>
                <c:pt idx="1636">
                  <c:v>9473.2904947916686</c:v>
                </c:pt>
                <c:pt idx="1637">
                  <c:v>9375.5067968750009</c:v>
                </c:pt>
                <c:pt idx="1638">
                  <c:v>9247.5976041666654</c:v>
                </c:pt>
                <c:pt idx="1639">
                  <c:v>9175.1835416666654</c:v>
                </c:pt>
                <c:pt idx="1640">
                  <c:v>9183.762057291664</c:v>
                </c:pt>
                <c:pt idx="1641">
                  <c:v>9287.7775781249948</c:v>
                </c:pt>
                <c:pt idx="1642">
                  <c:v>9207.9772656249988</c:v>
                </c:pt>
                <c:pt idx="1643">
                  <c:v>9066.6087760416631</c:v>
                </c:pt>
                <c:pt idx="1644">
                  <c:v>8970.8802343749994</c:v>
                </c:pt>
                <c:pt idx="1645">
                  <c:v>8862.8920833333323</c:v>
                </c:pt>
                <c:pt idx="1646">
                  <c:v>8766.9923437500038</c:v>
                </c:pt>
                <c:pt idx="1647">
                  <c:v>8754.5836458333288</c:v>
                </c:pt>
                <c:pt idx="1648">
                  <c:v>8768.5885677083352</c:v>
                </c:pt>
                <c:pt idx="1649">
                  <c:v>8790.2524218749968</c:v>
                </c:pt>
                <c:pt idx="1650">
                  <c:v>8676.2531510416666</c:v>
                </c:pt>
                <c:pt idx="1651">
                  <c:v>8655.7211458333331</c:v>
                </c:pt>
                <c:pt idx="1652">
                  <c:v>8617.2335416666683</c:v>
                </c:pt>
                <c:pt idx="1653">
                  <c:v>8548.1218229166698</c:v>
                </c:pt>
                <c:pt idx="1654">
                  <c:v>8469.8041666666686</c:v>
                </c:pt>
                <c:pt idx="1655">
                  <c:v>8363.6417708333393</c:v>
                </c:pt>
                <c:pt idx="1656">
                  <c:v>8271.2576822916599</c:v>
                </c:pt>
                <c:pt idx="1657">
                  <c:v>8313.0333854166674</c:v>
                </c:pt>
                <c:pt idx="1658">
                  <c:v>8220.7940104166701</c:v>
                </c:pt>
                <c:pt idx="1659">
                  <c:v>8103.9382031249988</c:v>
                </c:pt>
                <c:pt idx="1660">
                  <c:v>8020.8805468749997</c:v>
                </c:pt>
                <c:pt idx="1661">
                  <c:v>8057.4766666666619</c:v>
                </c:pt>
                <c:pt idx="1662">
                  <c:v>8054.2727604166721</c:v>
                </c:pt>
                <c:pt idx="1663">
                  <c:v>7980.4065885416712</c:v>
                </c:pt>
                <c:pt idx="1664">
                  <c:v>7902.9727604166692</c:v>
                </c:pt>
                <c:pt idx="1665">
                  <c:v>7787.9397395833294</c:v>
                </c:pt>
                <c:pt idx="1666">
                  <c:v>7798.7660677083331</c:v>
                </c:pt>
                <c:pt idx="1667">
                  <c:v>7799.8319010416672</c:v>
                </c:pt>
                <c:pt idx="1668">
                  <c:v>7787.6543489583346</c:v>
                </c:pt>
                <c:pt idx="1669">
                  <c:v>7762.320078124998</c:v>
                </c:pt>
                <c:pt idx="1670">
                  <c:v>7666.1742187499985</c:v>
                </c:pt>
                <c:pt idx="1671">
                  <c:v>7557.1722916666695</c:v>
                </c:pt>
                <c:pt idx="1672">
                  <c:v>7572.937838541664</c:v>
                </c:pt>
                <c:pt idx="1673">
                  <c:v>7513.6695312500015</c:v>
                </c:pt>
                <c:pt idx="1674">
                  <c:v>7435.615572916664</c:v>
                </c:pt>
                <c:pt idx="1675">
                  <c:v>7463.8888802083311</c:v>
                </c:pt>
                <c:pt idx="1676">
                  <c:v>7492.1374479166698</c:v>
                </c:pt>
                <c:pt idx="1677">
                  <c:v>7542.4651562500003</c:v>
                </c:pt>
                <c:pt idx="1678">
                  <c:v>7502.3147395833366</c:v>
                </c:pt>
                <c:pt idx="1679">
                  <c:v>7489.3575260416692</c:v>
                </c:pt>
                <c:pt idx="1680">
                  <c:v>7453.4669270833328</c:v>
                </c:pt>
                <c:pt idx="1681">
                  <c:v>7441.3425781249971</c:v>
                </c:pt>
                <c:pt idx="1682">
                  <c:v>7384.9358072916657</c:v>
                </c:pt>
                <c:pt idx="1683">
                  <c:v>7364.489999999998</c:v>
                </c:pt>
                <c:pt idx="1684">
                  <c:v>7300.8863541666651</c:v>
                </c:pt>
                <c:pt idx="1685">
                  <c:v>7311.6660937499983</c:v>
                </c:pt>
                <c:pt idx="1686">
                  <c:v>7197.1715624999997</c:v>
                </c:pt>
                <c:pt idx="1687">
                  <c:v>7179.2306510416674</c:v>
                </c:pt>
                <c:pt idx="1688">
                  <c:v>7071.1716927083398</c:v>
                </c:pt>
                <c:pt idx="1689">
                  <c:v>7019.1659895833291</c:v>
                </c:pt>
                <c:pt idx="1690">
                  <c:v>6929.7221874999959</c:v>
                </c:pt>
                <c:pt idx="1691">
                  <c:v>6844.3363281250058</c:v>
                </c:pt>
                <c:pt idx="1692">
                  <c:v>6811.9502343749991</c:v>
                </c:pt>
                <c:pt idx="1693">
                  <c:v>6749.953125</c:v>
                </c:pt>
                <c:pt idx="1694">
                  <c:v>6711.7472656249956</c:v>
                </c:pt>
                <c:pt idx="1695">
                  <c:v>6628.7805208333302</c:v>
                </c:pt>
                <c:pt idx="1696">
                  <c:v>6587.2179166666683</c:v>
                </c:pt>
                <c:pt idx="1697">
                  <c:v>6601.503098958332</c:v>
                </c:pt>
                <c:pt idx="1698">
                  <c:v>6512.5987239583337</c:v>
                </c:pt>
                <c:pt idx="1699">
                  <c:v>6377.7631770833323</c:v>
                </c:pt>
                <c:pt idx="1700">
                  <c:v>6385.2567968750009</c:v>
                </c:pt>
                <c:pt idx="1701">
                  <c:v>6449.0653906250009</c:v>
                </c:pt>
                <c:pt idx="1702">
                  <c:v>6380.9555468750041</c:v>
                </c:pt>
                <c:pt idx="1703">
                  <c:v>6296.6279166666645</c:v>
                </c:pt>
                <c:pt idx="1704">
                  <c:v>6227.5199218750058</c:v>
                </c:pt>
                <c:pt idx="1705">
                  <c:v>6203.5196614583328</c:v>
                </c:pt>
                <c:pt idx="1706">
                  <c:v>6191.1324218750015</c:v>
                </c:pt>
                <c:pt idx="1707">
                  <c:v>6089.3077343749974</c:v>
                </c:pt>
                <c:pt idx="1708">
                  <c:v>5923.2719531249968</c:v>
                </c:pt>
                <c:pt idx="1709">
                  <c:v>5970.3210937499971</c:v>
                </c:pt>
                <c:pt idx="1710">
                  <c:v>6022.0680208333288</c:v>
                </c:pt>
                <c:pt idx="1711">
                  <c:v>5946.5821354166692</c:v>
                </c:pt>
                <c:pt idx="1712">
                  <c:v>5861.1597916666651</c:v>
                </c:pt>
                <c:pt idx="1713">
                  <c:v>5835.2703125000044</c:v>
                </c:pt>
                <c:pt idx="1714">
                  <c:v>5827.439453125</c:v>
                </c:pt>
                <c:pt idx="1715">
                  <c:v>5760.0846354166642</c:v>
                </c:pt>
                <c:pt idx="1716">
                  <c:v>5783.4444531250047</c:v>
                </c:pt>
                <c:pt idx="1717">
                  <c:v>5705.9225260416715</c:v>
                </c:pt>
                <c:pt idx="1718">
                  <c:v>5671.3385416666642</c:v>
                </c:pt>
                <c:pt idx="1719">
                  <c:v>5536.6971093749962</c:v>
                </c:pt>
                <c:pt idx="1720">
                  <c:v>5468.2166145833326</c:v>
                </c:pt>
                <c:pt idx="1721">
                  <c:v>5489.864895833336</c:v>
                </c:pt>
                <c:pt idx="1722">
                  <c:v>5425.1335677083334</c:v>
                </c:pt>
                <c:pt idx="1723">
                  <c:v>5453.6590885416663</c:v>
                </c:pt>
                <c:pt idx="1724">
                  <c:v>5494.7670572916686</c:v>
                </c:pt>
                <c:pt idx="1725">
                  <c:v>5507.2189322916674</c:v>
                </c:pt>
                <c:pt idx="1726">
                  <c:v>5477.6234895833331</c:v>
                </c:pt>
                <c:pt idx="1727">
                  <c:v>5310.8372916666704</c:v>
                </c:pt>
                <c:pt idx="1728">
                  <c:v>5204.0521874999977</c:v>
                </c:pt>
                <c:pt idx="1729">
                  <c:v>5255.0772395833337</c:v>
                </c:pt>
                <c:pt idx="1730">
                  <c:v>5236.9956250000032</c:v>
                </c:pt>
                <c:pt idx="1731">
                  <c:v>5203.8558593750058</c:v>
                </c:pt>
                <c:pt idx="1732">
                  <c:v>5138.8078125000029</c:v>
                </c:pt>
                <c:pt idx="1733">
                  <c:v>5203.9648958333346</c:v>
                </c:pt>
                <c:pt idx="1734">
                  <c:v>5188.8996354166666</c:v>
                </c:pt>
                <c:pt idx="1735">
                  <c:v>5207.8765364583305</c:v>
                </c:pt>
                <c:pt idx="1736">
                  <c:v>5120.3867968749983</c:v>
                </c:pt>
                <c:pt idx="1737">
                  <c:v>4979.5510416666657</c:v>
                </c:pt>
                <c:pt idx="1738">
                  <c:v>4976.0756770833323</c:v>
                </c:pt>
                <c:pt idx="1739">
                  <c:v>4985.9845833333384</c:v>
                </c:pt>
                <c:pt idx="1740">
                  <c:v>4984.611067708327</c:v>
                </c:pt>
                <c:pt idx="1741">
                  <c:v>4954.735182291668</c:v>
                </c:pt>
                <c:pt idx="1742">
                  <c:v>4917.1979947916698</c:v>
                </c:pt>
                <c:pt idx="1743">
                  <c:v>5018.4661458333358</c:v>
                </c:pt>
                <c:pt idx="1744">
                  <c:v>5109.81640625</c:v>
                </c:pt>
                <c:pt idx="1745">
                  <c:v>5034.8731770833328</c:v>
                </c:pt>
                <c:pt idx="1746">
                  <c:v>5007.3486979166701</c:v>
                </c:pt>
                <c:pt idx="1747">
                  <c:v>4928.657864583336</c:v>
                </c:pt>
                <c:pt idx="1748">
                  <c:v>4972.0634375000009</c:v>
                </c:pt>
                <c:pt idx="1749">
                  <c:v>4934.6986848958368</c:v>
                </c:pt>
                <c:pt idx="1750">
                  <c:v>4862.4980078125045</c:v>
                </c:pt>
                <c:pt idx="1751">
                  <c:v>4892.0698567708314</c:v>
                </c:pt>
                <c:pt idx="1752">
                  <c:v>4943.1598177083324</c:v>
                </c:pt>
                <c:pt idx="1753">
                  <c:v>4858.479947916665</c:v>
                </c:pt>
                <c:pt idx="1754">
                  <c:v>4828.8794531249987</c:v>
                </c:pt>
                <c:pt idx="1755">
                  <c:v>4828.756888020831</c:v>
                </c:pt>
                <c:pt idx="1756">
                  <c:v>4828.8935677083355</c:v>
                </c:pt>
                <c:pt idx="1757">
                  <c:v>4779.9925130208321</c:v>
                </c:pt>
                <c:pt idx="1758">
                  <c:v>4714.6161197916663</c:v>
                </c:pt>
                <c:pt idx="1759">
                  <c:v>4667.6886588541711</c:v>
                </c:pt>
                <c:pt idx="1760">
                  <c:v>4629.3324609375013</c:v>
                </c:pt>
                <c:pt idx="1761">
                  <c:v>4606.0707552083331</c:v>
                </c:pt>
                <c:pt idx="1762">
                  <c:v>4623.6321744791676</c:v>
                </c:pt>
                <c:pt idx="1763">
                  <c:v>4641.7694921875009</c:v>
                </c:pt>
                <c:pt idx="1764">
                  <c:v>4689.3934505208308</c:v>
                </c:pt>
                <c:pt idx="1765">
                  <c:v>4633.4498958333352</c:v>
                </c:pt>
                <c:pt idx="1766">
                  <c:v>4656.8873437499969</c:v>
                </c:pt>
                <c:pt idx="1767">
                  <c:v>4594.2562760416622</c:v>
                </c:pt>
                <c:pt idx="1768">
                  <c:v>4611.7824348958311</c:v>
                </c:pt>
                <c:pt idx="1769">
                  <c:v>4552.7354427083337</c:v>
                </c:pt>
                <c:pt idx="1770">
                  <c:v>4558.0817317708352</c:v>
                </c:pt>
                <c:pt idx="1771">
                  <c:v>4612.5498177083282</c:v>
                </c:pt>
                <c:pt idx="1772">
                  <c:v>4666.4499999999971</c:v>
                </c:pt>
                <c:pt idx="1773">
                  <c:v>4717.4858072916686</c:v>
                </c:pt>
                <c:pt idx="1774">
                  <c:v>4610.6428385416621</c:v>
                </c:pt>
                <c:pt idx="1775">
                  <c:v>4589.7094531250004</c:v>
                </c:pt>
                <c:pt idx="1776">
                  <c:v>4575.0004427083368</c:v>
                </c:pt>
                <c:pt idx="1777">
                  <c:v>4538.0547005208318</c:v>
                </c:pt>
                <c:pt idx="1778">
                  <c:v>4539.4035807291657</c:v>
                </c:pt>
                <c:pt idx="1779">
                  <c:v>4580.8692317708301</c:v>
                </c:pt>
                <c:pt idx="1780">
                  <c:v>4632.2804817708347</c:v>
                </c:pt>
                <c:pt idx="1781">
                  <c:v>4729.3376171874988</c:v>
                </c:pt>
                <c:pt idx="1782">
                  <c:v>4731.0804947916622</c:v>
                </c:pt>
                <c:pt idx="1783">
                  <c:v>4747.4575130208323</c:v>
                </c:pt>
                <c:pt idx="1784">
                  <c:v>4790.8202473958372</c:v>
                </c:pt>
                <c:pt idx="1785">
                  <c:v>4747.4323567708307</c:v>
                </c:pt>
                <c:pt idx="1786">
                  <c:v>4726.616497395833</c:v>
                </c:pt>
                <c:pt idx="1787">
                  <c:v>4739.5951302083304</c:v>
                </c:pt>
                <c:pt idx="1788">
                  <c:v>4799.5901953124958</c:v>
                </c:pt>
                <c:pt idx="1789">
                  <c:v>4878.4056380208312</c:v>
                </c:pt>
                <c:pt idx="1790">
                  <c:v>4939.547447916666</c:v>
                </c:pt>
                <c:pt idx="1791">
                  <c:v>5048.3945833333346</c:v>
                </c:pt>
                <c:pt idx="1792">
                  <c:v>5153.66796875</c:v>
                </c:pt>
                <c:pt idx="1793">
                  <c:v>5193.9484374999956</c:v>
                </c:pt>
                <c:pt idx="1794">
                  <c:v>5138.0136458333363</c:v>
                </c:pt>
                <c:pt idx="1795">
                  <c:v>5162.2268880208321</c:v>
                </c:pt>
                <c:pt idx="1796">
                  <c:v>5228.7966276041625</c:v>
                </c:pt>
                <c:pt idx="1797">
                  <c:v>5260.350299479167</c:v>
                </c:pt>
                <c:pt idx="1798">
                  <c:v>5343.9728385416638</c:v>
                </c:pt>
                <c:pt idx="1799">
                  <c:v>5284.8788541666654</c:v>
                </c:pt>
                <c:pt idx="1800">
                  <c:v>5334.976302083327</c:v>
                </c:pt>
                <c:pt idx="1801">
                  <c:v>5454.9682552083323</c:v>
                </c:pt>
                <c:pt idx="1802">
                  <c:v>5621.3643489583337</c:v>
                </c:pt>
                <c:pt idx="1803">
                  <c:v>5736.397057291666</c:v>
                </c:pt>
                <c:pt idx="1804">
                  <c:v>5717.2054947916622</c:v>
                </c:pt>
                <c:pt idx="1805">
                  <c:v>5725.7106510416706</c:v>
                </c:pt>
                <c:pt idx="1806">
                  <c:v>5840.1176302083331</c:v>
                </c:pt>
                <c:pt idx="1807">
                  <c:v>5907.3602864583299</c:v>
                </c:pt>
                <c:pt idx="1808">
                  <c:v>5862.4456770833349</c:v>
                </c:pt>
                <c:pt idx="1809">
                  <c:v>5682.6206770833305</c:v>
                </c:pt>
                <c:pt idx="1810">
                  <c:v>5582.4820572916651</c:v>
                </c:pt>
                <c:pt idx="1811">
                  <c:v>5754.6694531250032</c:v>
                </c:pt>
                <c:pt idx="1812">
                  <c:v>5776.6842187500006</c:v>
                </c:pt>
                <c:pt idx="1813">
                  <c:v>5742.0881510416657</c:v>
                </c:pt>
                <c:pt idx="1814">
                  <c:v>5733.0281249999971</c:v>
                </c:pt>
                <c:pt idx="1815">
                  <c:v>5757.896822916664</c:v>
                </c:pt>
                <c:pt idx="1816">
                  <c:v>5759.2830468750035</c:v>
                </c:pt>
                <c:pt idx="1817">
                  <c:v>5643.3595052083328</c:v>
                </c:pt>
                <c:pt idx="1818">
                  <c:v>5611.8810416666674</c:v>
                </c:pt>
                <c:pt idx="1819">
                  <c:v>5678.8350260416701</c:v>
                </c:pt>
                <c:pt idx="1820">
                  <c:v>5630.1907031250012</c:v>
                </c:pt>
                <c:pt idx="1821">
                  <c:v>5603.8824479166651</c:v>
                </c:pt>
                <c:pt idx="1822">
                  <c:v>5615.6087239583358</c:v>
                </c:pt>
                <c:pt idx="1823">
                  <c:v>5620.2163802083305</c:v>
                </c:pt>
                <c:pt idx="1824">
                  <c:v>5604.4786458333328</c:v>
                </c:pt>
                <c:pt idx="1825">
                  <c:v>5547.8748177083326</c:v>
                </c:pt>
                <c:pt idx="1826">
                  <c:v>5502.470937500002</c:v>
                </c:pt>
                <c:pt idx="1827">
                  <c:v>5551.6212760416674</c:v>
                </c:pt>
                <c:pt idx="1828">
                  <c:v>5637.471041666664</c:v>
                </c:pt>
                <c:pt idx="1829">
                  <c:v>5625.2774739583328</c:v>
                </c:pt>
                <c:pt idx="1830">
                  <c:v>5675.0551562500041</c:v>
                </c:pt>
                <c:pt idx="1831">
                  <c:v>5714.6641145833273</c:v>
                </c:pt>
                <c:pt idx="1832">
                  <c:v>5736.1402343750015</c:v>
                </c:pt>
                <c:pt idx="1833">
                  <c:v>5630.6971614583308</c:v>
                </c:pt>
                <c:pt idx="1834">
                  <c:v>5659.5815885416669</c:v>
                </c:pt>
                <c:pt idx="1835">
                  <c:v>5743.294921875</c:v>
                </c:pt>
                <c:pt idx="1836">
                  <c:v>5804.1370312500003</c:v>
                </c:pt>
                <c:pt idx="1837">
                  <c:v>5849.8244791666657</c:v>
                </c:pt>
                <c:pt idx="1838">
                  <c:v>5905.1164843749939</c:v>
                </c:pt>
                <c:pt idx="1839">
                  <c:v>5900.5486979166599</c:v>
                </c:pt>
                <c:pt idx="1840">
                  <c:v>5903.2063020833302</c:v>
                </c:pt>
                <c:pt idx="1841">
                  <c:v>5909.3601041666698</c:v>
                </c:pt>
                <c:pt idx="1842">
                  <c:v>5955.2174739583352</c:v>
                </c:pt>
                <c:pt idx="1843">
                  <c:v>6030.3200260416706</c:v>
                </c:pt>
                <c:pt idx="1844">
                  <c:v>6120.3369270833355</c:v>
                </c:pt>
                <c:pt idx="1845">
                  <c:v>6129.5188020833302</c:v>
                </c:pt>
                <c:pt idx="1846">
                  <c:v>6108.9420833333352</c:v>
                </c:pt>
                <c:pt idx="1847">
                  <c:v>6091.8293750000012</c:v>
                </c:pt>
                <c:pt idx="1848">
                  <c:v>6224.6024739583372</c:v>
                </c:pt>
                <c:pt idx="1849">
                  <c:v>6199.6149218749997</c:v>
                </c:pt>
                <c:pt idx="1850">
                  <c:v>6174.6736458333326</c:v>
                </c:pt>
                <c:pt idx="1851">
                  <c:v>6249.6268229166672</c:v>
                </c:pt>
                <c:pt idx="1852">
                  <c:v>6354.8969010416622</c:v>
                </c:pt>
                <c:pt idx="1853">
                  <c:v>6348.6291927083294</c:v>
                </c:pt>
                <c:pt idx="1854">
                  <c:v>6244.114088541668</c:v>
                </c:pt>
                <c:pt idx="1855">
                  <c:v>6295.8188802083314</c:v>
                </c:pt>
                <c:pt idx="1856">
                  <c:v>6355.9340885416677</c:v>
                </c:pt>
                <c:pt idx="1857">
                  <c:v>6402.5618229166648</c:v>
                </c:pt>
                <c:pt idx="1858">
                  <c:v>6358.0127864583337</c:v>
                </c:pt>
                <c:pt idx="1859">
                  <c:v>6307.6142187500009</c:v>
                </c:pt>
                <c:pt idx="1860">
                  <c:v>6380.8983593749945</c:v>
                </c:pt>
                <c:pt idx="1861">
                  <c:v>6299.5353124999965</c:v>
                </c:pt>
                <c:pt idx="1862">
                  <c:v>6304.3054687500044</c:v>
                </c:pt>
                <c:pt idx="1863">
                  <c:v>6337.6475520833337</c:v>
                </c:pt>
                <c:pt idx="1864">
                  <c:v>6398.371328125002</c:v>
                </c:pt>
                <c:pt idx="1865">
                  <c:v>6371.4713281249933</c:v>
                </c:pt>
                <c:pt idx="1866">
                  <c:v>6345.0642708333326</c:v>
                </c:pt>
                <c:pt idx="1867">
                  <c:v>6235.9307552083337</c:v>
                </c:pt>
                <c:pt idx="1868">
                  <c:v>6294.7568229166645</c:v>
                </c:pt>
                <c:pt idx="1869">
                  <c:v>6346.2795833333294</c:v>
                </c:pt>
                <c:pt idx="1870">
                  <c:v>6312.5005468750023</c:v>
                </c:pt>
                <c:pt idx="1871">
                  <c:v>6276.1348958333328</c:v>
                </c:pt>
                <c:pt idx="1872">
                  <c:v>6319.0736979166686</c:v>
                </c:pt>
                <c:pt idx="1873">
                  <c:v>6355.2924739583323</c:v>
                </c:pt>
                <c:pt idx="1874">
                  <c:v>6206.1842187500006</c:v>
                </c:pt>
                <c:pt idx="1875">
                  <c:v>6230.3420052083311</c:v>
                </c:pt>
                <c:pt idx="1876">
                  <c:v>6233.6003385416625</c:v>
                </c:pt>
                <c:pt idx="1877">
                  <c:v>6268.9410677083288</c:v>
                </c:pt>
                <c:pt idx="1878">
                  <c:v>6312.1960937499971</c:v>
                </c:pt>
                <c:pt idx="1879">
                  <c:v>6238.5576041666645</c:v>
                </c:pt>
                <c:pt idx="1880">
                  <c:v>6195.0126562500009</c:v>
                </c:pt>
                <c:pt idx="1881">
                  <c:v>5999.2509375000009</c:v>
                </c:pt>
                <c:pt idx="1882">
                  <c:v>6037.1023177083334</c:v>
                </c:pt>
                <c:pt idx="1883">
                  <c:v>6041.4900520833326</c:v>
                </c:pt>
                <c:pt idx="1884">
                  <c:v>5883.7577864583291</c:v>
                </c:pt>
                <c:pt idx="1885">
                  <c:v>5812.857421875</c:v>
                </c:pt>
                <c:pt idx="1886">
                  <c:v>5854.7445833333331</c:v>
                </c:pt>
                <c:pt idx="1887">
                  <c:v>5768.1320572916666</c:v>
                </c:pt>
                <c:pt idx="1888">
                  <c:v>5641.0172135416651</c:v>
                </c:pt>
                <c:pt idx="1889">
                  <c:v>5577.3516145833346</c:v>
                </c:pt>
                <c:pt idx="1890">
                  <c:v>5636.8012500000041</c:v>
                </c:pt>
                <c:pt idx="1891">
                  <c:v>5638.0115885416672</c:v>
                </c:pt>
                <c:pt idx="1892">
                  <c:v>5568.6876041666692</c:v>
                </c:pt>
                <c:pt idx="1893">
                  <c:v>5516.4686718749945</c:v>
                </c:pt>
                <c:pt idx="1894">
                  <c:v>5489.0598437500012</c:v>
                </c:pt>
                <c:pt idx="1895">
                  <c:v>5523.5991666666669</c:v>
                </c:pt>
                <c:pt idx="1896">
                  <c:v>5496.4520572916663</c:v>
                </c:pt>
                <c:pt idx="1897">
                  <c:v>5377.5222395833334</c:v>
                </c:pt>
                <c:pt idx="1898">
                  <c:v>5307.8668229166651</c:v>
                </c:pt>
                <c:pt idx="1899">
                  <c:v>5340.5011718750029</c:v>
                </c:pt>
                <c:pt idx="1900">
                  <c:v>5260.2228645833311</c:v>
                </c:pt>
                <c:pt idx="1901">
                  <c:v>5217.446458333332</c:v>
                </c:pt>
                <c:pt idx="1902">
                  <c:v>5171.1138802083369</c:v>
                </c:pt>
                <c:pt idx="1903">
                  <c:v>5210.8528906249994</c:v>
                </c:pt>
                <c:pt idx="1904">
                  <c:v>5203.0991406250032</c:v>
                </c:pt>
                <c:pt idx="1905">
                  <c:v>5187.8474218750052</c:v>
                </c:pt>
                <c:pt idx="1906">
                  <c:v>5093.1559635416706</c:v>
                </c:pt>
                <c:pt idx="1907">
                  <c:v>5018.6302343750067</c:v>
                </c:pt>
                <c:pt idx="1908">
                  <c:v>5022.2637760416619</c:v>
                </c:pt>
                <c:pt idx="1909">
                  <c:v>5122.0915364583343</c:v>
                </c:pt>
                <c:pt idx="1910">
                  <c:v>5013.3149479166677</c:v>
                </c:pt>
                <c:pt idx="1911">
                  <c:v>4892.7180468750012</c:v>
                </c:pt>
                <c:pt idx="1912">
                  <c:v>4818.4002864583308</c:v>
                </c:pt>
                <c:pt idx="1913">
                  <c:v>4780.7117968750026</c:v>
                </c:pt>
                <c:pt idx="1914">
                  <c:v>4559.1648177083334</c:v>
                </c:pt>
                <c:pt idx="1915">
                  <c:v>4437.0688020833331</c:v>
                </c:pt>
                <c:pt idx="1916">
                  <c:v>4355.0342447916701</c:v>
                </c:pt>
                <c:pt idx="1917">
                  <c:v>4355.8912760416642</c:v>
                </c:pt>
                <c:pt idx="1918">
                  <c:v>4293.7107031250052</c:v>
                </c:pt>
                <c:pt idx="1919">
                  <c:v>4190.9743489583343</c:v>
                </c:pt>
                <c:pt idx="1920">
                  <c:v>4159.3974739583355</c:v>
                </c:pt>
                <c:pt idx="1921">
                  <c:v>4171.8310937499991</c:v>
                </c:pt>
                <c:pt idx="1922">
                  <c:v>4101.0514062500006</c:v>
                </c:pt>
                <c:pt idx="1923">
                  <c:v>3960.3297656249997</c:v>
                </c:pt>
                <c:pt idx="1924">
                  <c:v>3908.3352083333375</c:v>
                </c:pt>
                <c:pt idx="1925">
                  <c:v>3918.797994791661</c:v>
                </c:pt>
                <c:pt idx="1926">
                  <c:v>3837.824453125002</c:v>
                </c:pt>
                <c:pt idx="1927">
                  <c:v>3704.1346875000017</c:v>
                </c:pt>
                <c:pt idx="1928">
                  <c:v>3603.7935677083369</c:v>
                </c:pt>
                <c:pt idx="1929">
                  <c:v>3617.7252343750006</c:v>
                </c:pt>
                <c:pt idx="1930">
                  <c:v>3544.7871614583346</c:v>
                </c:pt>
                <c:pt idx="1931">
                  <c:v>3385.5266666666721</c:v>
                </c:pt>
                <c:pt idx="1932">
                  <c:v>3238.7717968750003</c:v>
                </c:pt>
                <c:pt idx="1933">
                  <c:v>3179.3582031249971</c:v>
                </c:pt>
                <c:pt idx="1934">
                  <c:v>3076.2252343750006</c:v>
                </c:pt>
                <c:pt idx="1935">
                  <c:v>2995.2816406249985</c:v>
                </c:pt>
                <c:pt idx="1936">
                  <c:v>2933.5631770833352</c:v>
                </c:pt>
                <c:pt idx="1937">
                  <c:v>2893.7975520833279</c:v>
                </c:pt>
                <c:pt idx="1938">
                  <c:v>2869.1856770833328</c:v>
                </c:pt>
                <c:pt idx="1939">
                  <c:v>2864.681640625</c:v>
                </c:pt>
                <c:pt idx="1940">
                  <c:v>2856.8530468749959</c:v>
                </c:pt>
                <c:pt idx="1941">
                  <c:v>2743.9413020833308</c:v>
                </c:pt>
                <c:pt idx="1942">
                  <c:v>2627.8057291666701</c:v>
                </c:pt>
                <c:pt idx="1943">
                  <c:v>2539.7674999999945</c:v>
                </c:pt>
                <c:pt idx="1944">
                  <c:v>2446.4147916666698</c:v>
                </c:pt>
                <c:pt idx="1945">
                  <c:v>2416.9644010416669</c:v>
                </c:pt>
                <c:pt idx="1946">
                  <c:v>2509.9348958333285</c:v>
                </c:pt>
                <c:pt idx="1947">
                  <c:v>2458.7319010416613</c:v>
                </c:pt>
                <c:pt idx="1948">
                  <c:v>2328.3349739583355</c:v>
                </c:pt>
                <c:pt idx="1949">
                  <c:v>2307.6029947916686</c:v>
                </c:pt>
                <c:pt idx="1950">
                  <c:v>2218.4930729166663</c:v>
                </c:pt>
                <c:pt idx="1951">
                  <c:v>2113.8432031249977</c:v>
                </c:pt>
                <c:pt idx="1952">
                  <c:v>2093.3208333333387</c:v>
                </c:pt>
                <c:pt idx="1953">
                  <c:v>2104.8310677083355</c:v>
                </c:pt>
                <c:pt idx="1954">
                  <c:v>2016.6769270833393</c:v>
                </c:pt>
                <c:pt idx="1955">
                  <c:v>2048.4754427083317</c:v>
                </c:pt>
                <c:pt idx="1956">
                  <c:v>2079.9267968749991</c:v>
                </c:pt>
                <c:pt idx="1957">
                  <c:v>2081.5465364583288</c:v>
                </c:pt>
                <c:pt idx="1958">
                  <c:v>2065.3021354166631</c:v>
                </c:pt>
                <c:pt idx="1959">
                  <c:v>2077.8036979166718</c:v>
                </c:pt>
                <c:pt idx="1960">
                  <c:v>2186.2370833333334</c:v>
                </c:pt>
                <c:pt idx="1961">
                  <c:v>2228.1982291666645</c:v>
                </c:pt>
                <c:pt idx="1962">
                  <c:v>2320.2677343749965</c:v>
                </c:pt>
                <c:pt idx="1963">
                  <c:v>2492.0196875000038</c:v>
                </c:pt>
                <c:pt idx="1964">
                  <c:v>2692.2767968750049</c:v>
                </c:pt>
                <c:pt idx="1965">
                  <c:v>2859.1631249999991</c:v>
                </c:pt>
                <c:pt idx="1966">
                  <c:v>2954.3695312499985</c:v>
                </c:pt>
                <c:pt idx="1967">
                  <c:v>2913.0617968749939</c:v>
                </c:pt>
                <c:pt idx="1968">
                  <c:v>2868.8330468749991</c:v>
                </c:pt>
                <c:pt idx="1969">
                  <c:v>2911.1580989583381</c:v>
                </c:pt>
                <c:pt idx="1970">
                  <c:v>2855.0134895833326</c:v>
                </c:pt>
                <c:pt idx="1971">
                  <c:v>2881.488619791664</c:v>
                </c:pt>
                <c:pt idx="1972">
                  <c:v>2883.0138802083384</c:v>
                </c:pt>
                <c:pt idx="1973">
                  <c:v>2836.5290104166634</c:v>
                </c:pt>
                <c:pt idx="1974">
                  <c:v>2878.7284375000017</c:v>
                </c:pt>
                <c:pt idx="1975">
                  <c:v>2890.5542187499959</c:v>
                </c:pt>
                <c:pt idx="1976">
                  <c:v>2881.6251302083328</c:v>
                </c:pt>
                <c:pt idx="1977">
                  <c:v>2906.1677604166689</c:v>
                </c:pt>
                <c:pt idx="1978">
                  <c:v>2927.1219270833317</c:v>
                </c:pt>
                <c:pt idx="1979">
                  <c:v>2791.1887760416648</c:v>
                </c:pt>
                <c:pt idx="1980">
                  <c:v>2772.3872656250023</c:v>
                </c:pt>
                <c:pt idx="1981">
                  <c:v>2911.8904427083326</c:v>
                </c:pt>
                <c:pt idx="1982">
                  <c:v>3067.5739322916634</c:v>
                </c:pt>
                <c:pt idx="1983">
                  <c:v>3126.4517708333296</c:v>
                </c:pt>
                <c:pt idx="1984">
                  <c:v>3154.5383333333375</c:v>
                </c:pt>
                <c:pt idx="1985">
                  <c:v>3240.1732291666631</c:v>
                </c:pt>
                <c:pt idx="1986">
                  <c:v>3269.3966145833328</c:v>
                </c:pt>
                <c:pt idx="1987">
                  <c:v>3156.7713802083308</c:v>
                </c:pt>
                <c:pt idx="1988">
                  <c:v>3039.9569791666654</c:v>
                </c:pt>
                <c:pt idx="1989">
                  <c:v>3082.4920572916672</c:v>
                </c:pt>
                <c:pt idx="1990">
                  <c:v>3149.8976822916666</c:v>
                </c:pt>
                <c:pt idx="1991">
                  <c:v>3217.5485677083343</c:v>
                </c:pt>
                <c:pt idx="1992">
                  <c:v>3114.6166927083323</c:v>
                </c:pt>
                <c:pt idx="1993">
                  <c:v>3061.8852864583314</c:v>
                </c:pt>
                <c:pt idx="1994">
                  <c:v>3162.5573437499988</c:v>
                </c:pt>
                <c:pt idx="1995">
                  <c:v>3183.6969270833288</c:v>
                </c:pt>
                <c:pt idx="1996">
                  <c:v>3041.6132031250017</c:v>
                </c:pt>
                <c:pt idx="1997">
                  <c:v>3000.2059635416663</c:v>
                </c:pt>
                <c:pt idx="1998">
                  <c:v>3158.9361458333296</c:v>
                </c:pt>
                <c:pt idx="1999">
                  <c:v>3132.4038281250032</c:v>
                </c:pt>
                <c:pt idx="2000">
                  <c:v>3030.2459375000035</c:v>
                </c:pt>
                <c:pt idx="2001">
                  <c:v>3013.6551822916663</c:v>
                </c:pt>
                <c:pt idx="2002">
                  <c:v>3036.2070833333346</c:v>
                </c:pt>
                <c:pt idx="2003">
                  <c:v>3075.447031249998</c:v>
                </c:pt>
                <c:pt idx="2004">
                  <c:v>2992.2208854166674</c:v>
                </c:pt>
                <c:pt idx="2005">
                  <c:v>2869.6735156249997</c:v>
                </c:pt>
                <c:pt idx="2006">
                  <c:v>2847.4996093750015</c:v>
                </c:pt>
                <c:pt idx="2007">
                  <c:v>2863.5063802083314</c:v>
                </c:pt>
                <c:pt idx="2008">
                  <c:v>2962.2443229166602</c:v>
                </c:pt>
                <c:pt idx="2009">
                  <c:v>2995.0730989583317</c:v>
                </c:pt>
                <c:pt idx="2010">
                  <c:v>2862.8358593750017</c:v>
                </c:pt>
                <c:pt idx="2011">
                  <c:v>2885.6381510416686</c:v>
                </c:pt>
                <c:pt idx="2012">
                  <c:v>2993.4177083333343</c:v>
                </c:pt>
                <c:pt idx="2013">
                  <c:v>3034.9878385416669</c:v>
                </c:pt>
                <c:pt idx="2014">
                  <c:v>2916.5303645833337</c:v>
                </c:pt>
                <c:pt idx="2015">
                  <c:v>2895.3984375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67656"/>
        <c:axId val="124872752"/>
      </c:areaChart>
      <c:lineChart>
        <c:grouping val="standard"/>
        <c:varyColors val="0"/>
        <c:ser>
          <c:idx val="0"/>
          <c:order val="0"/>
          <c:tx>
            <c:strRef>
              <c:f>[Hurricane_Harvey_Load_Analysis.xlsx]Sheet3!$K$4</c:f>
              <c:strCache>
                <c:ptCount val="1"/>
                <c:pt idx="0">
                  <c:v>Hurricane Week: 8/25 to 9/1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[Hurricane_Harvey_Load_Analysis.xlsx]Sheet3!$D$6:$D$2021</c:f>
              <c:numCache>
                <c:formatCode>dd\-mmm\-yy\ hh:mm:ss</c:formatCode>
                <c:ptCount val="2016"/>
                <c:pt idx="0">
                  <c:v>42972</c:v>
                </c:pt>
                <c:pt idx="1">
                  <c:v>42972.003472222219</c:v>
                </c:pt>
                <c:pt idx="2">
                  <c:v>42972.006944444445</c:v>
                </c:pt>
                <c:pt idx="3">
                  <c:v>42972.010416666664</c:v>
                </c:pt>
                <c:pt idx="4">
                  <c:v>42972.013888888891</c:v>
                </c:pt>
                <c:pt idx="5">
                  <c:v>42972.017361111109</c:v>
                </c:pt>
                <c:pt idx="6">
                  <c:v>42972.020833333336</c:v>
                </c:pt>
                <c:pt idx="7">
                  <c:v>42972.024305555555</c:v>
                </c:pt>
                <c:pt idx="8">
                  <c:v>42972.027777777781</c:v>
                </c:pt>
                <c:pt idx="9">
                  <c:v>42972.03125</c:v>
                </c:pt>
                <c:pt idx="10">
                  <c:v>42972.034722222219</c:v>
                </c:pt>
                <c:pt idx="11">
                  <c:v>42972.038194444445</c:v>
                </c:pt>
                <c:pt idx="12">
                  <c:v>42972.041666666664</c:v>
                </c:pt>
                <c:pt idx="13">
                  <c:v>42972.045138888891</c:v>
                </c:pt>
                <c:pt idx="14">
                  <c:v>42972.048611111109</c:v>
                </c:pt>
                <c:pt idx="15">
                  <c:v>42972.052083333336</c:v>
                </c:pt>
                <c:pt idx="16">
                  <c:v>42972.055555555555</c:v>
                </c:pt>
                <c:pt idx="17">
                  <c:v>42972.059027777781</c:v>
                </c:pt>
                <c:pt idx="18">
                  <c:v>42972.0625</c:v>
                </c:pt>
                <c:pt idx="19">
                  <c:v>42972.065972222219</c:v>
                </c:pt>
                <c:pt idx="20">
                  <c:v>42972.069444444445</c:v>
                </c:pt>
                <c:pt idx="21">
                  <c:v>42972.072916666664</c:v>
                </c:pt>
                <c:pt idx="22">
                  <c:v>42972.076388888891</c:v>
                </c:pt>
                <c:pt idx="23">
                  <c:v>42972.079861111109</c:v>
                </c:pt>
                <c:pt idx="24">
                  <c:v>42972.083333333336</c:v>
                </c:pt>
                <c:pt idx="25">
                  <c:v>42972.086805555555</c:v>
                </c:pt>
                <c:pt idx="26">
                  <c:v>42972.090277777781</c:v>
                </c:pt>
                <c:pt idx="27">
                  <c:v>42972.09375</c:v>
                </c:pt>
                <c:pt idx="28">
                  <c:v>42972.097222222219</c:v>
                </c:pt>
                <c:pt idx="29">
                  <c:v>42972.100694444445</c:v>
                </c:pt>
                <c:pt idx="30">
                  <c:v>42972.104166666664</c:v>
                </c:pt>
                <c:pt idx="31">
                  <c:v>42972.107638888891</c:v>
                </c:pt>
                <c:pt idx="32">
                  <c:v>42972.111111111109</c:v>
                </c:pt>
                <c:pt idx="33">
                  <c:v>42972.114583333336</c:v>
                </c:pt>
                <c:pt idx="34">
                  <c:v>42972.118055555555</c:v>
                </c:pt>
                <c:pt idx="35">
                  <c:v>42972.121527777781</c:v>
                </c:pt>
                <c:pt idx="36">
                  <c:v>42972.125</c:v>
                </c:pt>
                <c:pt idx="37">
                  <c:v>42972.128472222219</c:v>
                </c:pt>
                <c:pt idx="38">
                  <c:v>42972.131944444445</c:v>
                </c:pt>
                <c:pt idx="39">
                  <c:v>42972.135416666664</c:v>
                </c:pt>
                <c:pt idx="40">
                  <c:v>42972.138888888891</c:v>
                </c:pt>
                <c:pt idx="41">
                  <c:v>42972.142361111109</c:v>
                </c:pt>
                <c:pt idx="42">
                  <c:v>42972.145833333336</c:v>
                </c:pt>
                <c:pt idx="43">
                  <c:v>42972.149305555555</c:v>
                </c:pt>
                <c:pt idx="44">
                  <c:v>42972.152777777781</c:v>
                </c:pt>
                <c:pt idx="45">
                  <c:v>42972.15625</c:v>
                </c:pt>
                <c:pt idx="46">
                  <c:v>42972.159722222219</c:v>
                </c:pt>
                <c:pt idx="47">
                  <c:v>42972.163194444445</c:v>
                </c:pt>
                <c:pt idx="48">
                  <c:v>42972.166666666664</c:v>
                </c:pt>
                <c:pt idx="49">
                  <c:v>42972.170138888891</c:v>
                </c:pt>
                <c:pt idx="50">
                  <c:v>42972.173611111109</c:v>
                </c:pt>
                <c:pt idx="51">
                  <c:v>42972.177083333336</c:v>
                </c:pt>
                <c:pt idx="52">
                  <c:v>42972.180555555555</c:v>
                </c:pt>
                <c:pt idx="53">
                  <c:v>42972.184027777781</c:v>
                </c:pt>
                <c:pt idx="54">
                  <c:v>42972.1875</c:v>
                </c:pt>
                <c:pt idx="55">
                  <c:v>42972.190972222219</c:v>
                </c:pt>
                <c:pt idx="56">
                  <c:v>42972.194444444445</c:v>
                </c:pt>
                <c:pt idx="57">
                  <c:v>42972.197916666664</c:v>
                </c:pt>
                <c:pt idx="58">
                  <c:v>42972.201388888891</c:v>
                </c:pt>
                <c:pt idx="59">
                  <c:v>42972.204861111109</c:v>
                </c:pt>
                <c:pt idx="60">
                  <c:v>42972.208333333336</c:v>
                </c:pt>
                <c:pt idx="61">
                  <c:v>42972.211805555555</c:v>
                </c:pt>
                <c:pt idx="62">
                  <c:v>42972.215277777781</c:v>
                </c:pt>
                <c:pt idx="63">
                  <c:v>42972.21875</c:v>
                </c:pt>
                <c:pt idx="64">
                  <c:v>42972.222222222219</c:v>
                </c:pt>
                <c:pt idx="65">
                  <c:v>42972.225694444445</c:v>
                </c:pt>
                <c:pt idx="66">
                  <c:v>42972.229166666664</c:v>
                </c:pt>
                <c:pt idx="67">
                  <c:v>42972.232638888891</c:v>
                </c:pt>
                <c:pt idx="68">
                  <c:v>42972.236111111109</c:v>
                </c:pt>
                <c:pt idx="69">
                  <c:v>42972.239583333336</c:v>
                </c:pt>
                <c:pt idx="70">
                  <c:v>42972.243055555555</c:v>
                </c:pt>
                <c:pt idx="71">
                  <c:v>42972.246527777781</c:v>
                </c:pt>
                <c:pt idx="72">
                  <c:v>42972.25</c:v>
                </c:pt>
                <c:pt idx="73">
                  <c:v>42972.253472222219</c:v>
                </c:pt>
                <c:pt idx="74">
                  <c:v>42972.256944444445</c:v>
                </c:pt>
                <c:pt idx="75">
                  <c:v>42972.260416666664</c:v>
                </c:pt>
                <c:pt idx="76">
                  <c:v>42972.263888888891</c:v>
                </c:pt>
                <c:pt idx="77">
                  <c:v>42972.267361111109</c:v>
                </c:pt>
                <c:pt idx="78">
                  <c:v>42972.270833333336</c:v>
                </c:pt>
                <c:pt idx="79">
                  <c:v>42972.274305555555</c:v>
                </c:pt>
                <c:pt idx="80">
                  <c:v>42972.277777777781</c:v>
                </c:pt>
                <c:pt idx="81">
                  <c:v>42972.28125</c:v>
                </c:pt>
                <c:pt idx="82">
                  <c:v>42972.284722222219</c:v>
                </c:pt>
                <c:pt idx="83">
                  <c:v>42972.288194444445</c:v>
                </c:pt>
                <c:pt idx="84">
                  <c:v>42972.291666666664</c:v>
                </c:pt>
                <c:pt idx="85">
                  <c:v>42972.295138888891</c:v>
                </c:pt>
                <c:pt idx="86">
                  <c:v>42972.298611111109</c:v>
                </c:pt>
                <c:pt idx="87">
                  <c:v>42972.302083333336</c:v>
                </c:pt>
                <c:pt idx="88">
                  <c:v>42972.305555555555</c:v>
                </c:pt>
                <c:pt idx="89">
                  <c:v>42972.309027777781</c:v>
                </c:pt>
                <c:pt idx="90">
                  <c:v>42972.3125</c:v>
                </c:pt>
                <c:pt idx="91">
                  <c:v>42972.315972222219</c:v>
                </c:pt>
                <c:pt idx="92">
                  <c:v>42972.319444444445</c:v>
                </c:pt>
                <c:pt idx="93">
                  <c:v>42972.322916666664</c:v>
                </c:pt>
                <c:pt idx="94">
                  <c:v>42972.326388888891</c:v>
                </c:pt>
                <c:pt idx="95">
                  <c:v>42972.329861111109</c:v>
                </c:pt>
                <c:pt idx="96">
                  <c:v>42972.333333333336</c:v>
                </c:pt>
                <c:pt idx="97">
                  <c:v>42972.336805555555</c:v>
                </c:pt>
                <c:pt idx="98">
                  <c:v>42972.340277777781</c:v>
                </c:pt>
                <c:pt idx="99">
                  <c:v>42972.34375</c:v>
                </c:pt>
                <c:pt idx="100">
                  <c:v>42972.347222222219</c:v>
                </c:pt>
                <c:pt idx="101">
                  <c:v>42972.350694444445</c:v>
                </c:pt>
                <c:pt idx="102">
                  <c:v>42972.354166666664</c:v>
                </c:pt>
                <c:pt idx="103">
                  <c:v>42972.357638888891</c:v>
                </c:pt>
                <c:pt idx="104">
                  <c:v>42972.361111111109</c:v>
                </c:pt>
                <c:pt idx="105">
                  <c:v>42972.364583333336</c:v>
                </c:pt>
                <c:pt idx="106">
                  <c:v>42972.368055555555</c:v>
                </c:pt>
                <c:pt idx="107">
                  <c:v>42972.371527777781</c:v>
                </c:pt>
                <c:pt idx="108">
                  <c:v>42972.375</c:v>
                </c:pt>
                <c:pt idx="109">
                  <c:v>42972.378472222219</c:v>
                </c:pt>
                <c:pt idx="110">
                  <c:v>42972.381944444445</c:v>
                </c:pt>
                <c:pt idx="111">
                  <c:v>42972.385416666664</c:v>
                </c:pt>
                <c:pt idx="112">
                  <c:v>42972.388888888891</c:v>
                </c:pt>
                <c:pt idx="113">
                  <c:v>42972.392361111109</c:v>
                </c:pt>
                <c:pt idx="114">
                  <c:v>42972.395833333336</c:v>
                </c:pt>
                <c:pt idx="115">
                  <c:v>42972.399305555555</c:v>
                </c:pt>
                <c:pt idx="116">
                  <c:v>42972.402777777781</c:v>
                </c:pt>
                <c:pt idx="117">
                  <c:v>42972.40625</c:v>
                </c:pt>
                <c:pt idx="118">
                  <c:v>42972.409722222219</c:v>
                </c:pt>
                <c:pt idx="119">
                  <c:v>42972.413194444445</c:v>
                </c:pt>
                <c:pt idx="120">
                  <c:v>42972.416666666664</c:v>
                </c:pt>
                <c:pt idx="121">
                  <c:v>42972.420138888891</c:v>
                </c:pt>
                <c:pt idx="122">
                  <c:v>42972.423611111109</c:v>
                </c:pt>
                <c:pt idx="123">
                  <c:v>42972.427083333336</c:v>
                </c:pt>
                <c:pt idx="124">
                  <c:v>42972.430555555555</c:v>
                </c:pt>
                <c:pt idx="125">
                  <c:v>42972.434027777781</c:v>
                </c:pt>
                <c:pt idx="126">
                  <c:v>42972.4375</c:v>
                </c:pt>
                <c:pt idx="127">
                  <c:v>42972.440972222219</c:v>
                </c:pt>
                <c:pt idx="128">
                  <c:v>42972.444444444445</c:v>
                </c:pt>
                <c:pt idx="129">
                  <c:v>42972.447916666664</c:v>
                </c:pt>
                <c:pt idx="130">
                  <c:v>42972.451388888891</c:v>
                </c:pt>
                <c:pt idx="131">
                  <c:v>42972.454861111109</c:v>
                </c:pt>
                <c:pt idx="132">
                  <c:v>42972.458333333336</c:v>
                </c:pt>
                <c:pt idx="133">
                  <c:v>42972.461805555555</c:v>
                </c:pt>
                <c:pt idx="134">
                  <c:v>42972.465277777781</c:v>
                </c:pt>
                <c:pt idx="135">
                  <c:v>42972.46875</c:v>
                </c:pt>
                <c:pt idx="136">
                  <c:v>42972.472222222219</c:v>
                </c:pt>
                <c:pt idx="137">
                  <c:v>42972.475694444445</c:v>
                </c:pt>
                <c:pt idx="138">
                  <c:v>42972.479166666664</c:v>
                </c:pt>
                <c:pt idx="139">
                  <c:v>42972.482638888891</c:v>
                </c:pt>
                <c:pt idx="140">
                  <c:v>42972.486111111109</c:v>
                </c:pt>
                <c:pt idx="141">
                  <c:v>42972.489583333336</c:v>
                </c:pt>
                <c:pt idx="142">
                  <c:v>42972.493055555555</c:v>
                </c:pt>
                <c:pt idx="143">
                  <c:v>42972.496527777781</c:v>
                </c:pt>
                <c:pt idx="144">
                  <c:v>42972.5</c:v>
                </c:pt>
                <c:pt idx="145">
                  <c:v>42972.503472222219</c:v>
                </c:pt>
                <c:pt idx="146">
                  <c:v>42972.506944444445</c:v>
                </c:pt>
                <c:pt idx="147">
                  <c:v>42972.510416666664</c:v>
                </c:pt>
                <c:pt idx="148">
                  <c:v>42972.513888888891</c:v>
                </c:pt>
                <c:pt idx="149">
                  <c:v>42972.517361111109</c:v>
                </c:pt>
                <c:pt idx="150">
                  <c:v>42972.520833333336</c:v>
                </c:pt>
                <c:pt idx="151">
                  <c:v>42972.524305555555</c:v>
                </c:pt>
                <c:pt idx="152">
                  <c:v>42972.527777777781</c:v>
                </c:pt>
                <c:pt idx="153">
                  <c:v>42972.53125</c:v>
                </c:pt>
                <c:pt idx="154">
                  <c:v>42972.534722222219</c:v>
                </c:pt>
                <c:pt idx="155">
                  <c:v>42972.538194444445</c:v>
                </c:pt>
                <c:pt idx="156">
                  <c:v>42972.541666666664</c:v>
                </c:pt>
                <c:pt idx="157">
                  <c:v>42972.545138888891</c:v>
                </c:pt>
                <c:pt idx="158">
                  <c:v>42972.548611111109</c:v>
                </c:pt>
                <c:pt idx="159">
                  <c:v>42972.552083333336</c:v>
                </c:pt>
                <c:pt idx="160">
                  <c:v>42972.555555555555</c:v>
                </c:pt>
                <c:pt idx="161">
                  <c:v>42972.559027777781</c:v>
                </c:pt>
                <c:pt idx="162">
                  <c:v>42972.5625</c:v>
                </c:pt>
                <c:pt idx="163">
                  <c:v>42972.565972222219</c:v>
                </c:pt>
                <c:pt idx="164">
                  <c:v>42972.569444444445</c:v>
                </c:pt>
                <c:pt idx="165">
                  <c:v>42972.572916666664</c:v>
                </c:pt>
                <c:pt idx="166">
                  <c:v>42972.576388888891</c:v>
                </c:pt>
                <c:pt idx="167">
                  <c:v>42972.579861111109</c:v>
                </c:pt>
                <c:pt idx="168">
                  <c:v>42972.583333333336</c:v>
                </c:pt>
                <c:pt idx="169">
                  <c:v>42972.586805555555</c:v>
                </c:pt>
                <c:pt idx="170">
                  <c:v>42972.590277777781</c:v>
                </c:pt>
                <c:pt idx="171">
                  <c:v>42972.59375</c:v>
                </c:pt>
                <c:pt idx="172">
                  <c:v>42972.597222222219</c:v>
                </c:pt>
                <c:pt idx="173">
                  <c:v>42972.600694444445</c:v>
                </c:pt>
                <c:pt idx="174">
                  <c:v>42972.604166666664</c:v>
                </c:pt>
                <c:pt idx="175">
                  <c:v>42972.607638888891</c:v>
                </c:pt>
                <c:pt idx="176">
                  <c:v>42972.611111111109</c:v>
                </c:pt>
                <c:pt idx="177">
                  <c:v>42972.614583333336</c:v>
                </c:pt>
                <c:pt idx="178">
                  <c:v>42972.618055555555</c:v>
                </c:pt>
                <c:pt idx="179">
                  <c:v>42972.621527777781</c:v>
                </c:pt>
                <c:pt idx="180">
                  <c:v>42972.625</c:v>
                </c:pt>
                <c:pt idx="181">
                  <c:v>42972.628472222219</c:v>
                </c:pt>
                <c:pt idx="182">
                  <c:v>42972.631944444445</c:v>
                </c:pt>
                <c:pt idx="183">
                  <c:v>42972.635416666664</c:v>
                </c:pt>
                <c:pt idx="184">
                  <c:v>42972.638888888891</c:v>
                </c:pt>
                <c:pt idx="185">
                  <c:v>42972.642361111109</c:v>
                </c:pt>
                <c:pt idx="186">
                  <c:v>42972.645833333336</c:v>
                </c:pt>
                <c:pt idx="187">
                  <c:v>42972.649305555555</c:v>
                </c:pt>
                <c:pt idx="188">
                  <c:v>42972.652777777781</c:v>
                </c:pt>
                <c:pt idx="189">
                  <c:v>42972.65625</c:v>
                </c:pt>
                <c:pt idx="190">
                  <c:v>42972.659722222219</c:v>
                </c:pt>
                <c:pt idx="191">
                  <c:v>42972.663194444445</c:v>
                </c:pt>
                <c:pt idx="192">
                  <c:v>42972.666666666664</c:v>
                </c:pt>
                <c:pt idx="193">
                  <c:v>42972.670138888891</c:v>
                </c:pt>
                <c:pt idx="194">
                  <c:v>42972.673611111109</c:v>
                </c:pt>
                <c:pt idx="195">
                  <c:v>42972.677083333336</c:v>
                </c:pt>
                <c:pt idx="196">
                  <c:v>42972.680555555555</c:v>
                </c:pt>
                <c:pt idx="197">
                  <c:v>42972.684027777781</c:v>
                </c:pt>
                <c:pt idx="198">
                  <c:v>42972.6875</c:v>
                </c:pt>
                <c:pt idx="199">
                  <c:v>42972.690972222219</c:v>
                </c:pt>
                <c:pt idx="200">
                  <c:v>42972.694444444445</c:v>
                </c:pt>
                <c:pt idx="201">
                  <c:v>42972.697916666664</c:v>
                </c:pt>
                <c:pt idx="202">
                  <c:v>42972.701388888891</c:v>
                </c:pt>
                <c:pt idx="203">
                  <c:v>42972.704861111109</c:v>
                </c:pt>
                <c:pt idx="204">
                  <c:v>42972.708333333336</c:v>
                </c:pt>
                <c:pt idx="205">
                  <c:v>42972.711805555555</c:v>
                </c:pt>
                <c:pt idx="206">
                  <c:v>42972.715277777781</c:v>
                </c:pt>
                <c:pt idx="207">
                  <c:v>42972.71875</c:v>
                </c:pt>
                <c:pt idx="208">
                  <c:v>42972.722222222219</c:v>
                </c:pt>
                <c:pt idx="209">
                  <c:v>42972.725694444445</c:v>
                </c:pt>
                <c:pt idx="210">
                  <c:v>42972.729166666664</c:v>
                </c:pt>
                <c:pt idx="211">
                  <c:v>42972.732638888891</c:v>
                </c:pt>
                <c:pt idx="212">
                  <c:v>42972.736111111109</c:v>
                </c:pt>
                <c:pt idx="213">
                  <c:v>42972.739583333336</c:v>
                </c:pt>
                <c:pt idx="214">
                  <c:v>42972.743055555555</c:v>
                </c:pt>
                <c:pt idx="215">
                  <c:v>42972.746527777781</c:v>
                </c:pt>
                <c:pt idx="216">
                  <c:v>42972.75</c:v>
                </c:pt>
                <c:pt idx="217">
                  <c:v>42972.753472222219</c:v>
                </c:pt>
                <c:pt idx="218">
                  <c:v>42972.756944444445</c:v>
                </c:pt>
                <c:pt idx="219">
                  <c:v>42972.760416666664</c:v>
                </c:pt>
                <c:pt idx="220">
                  <c:v>42972.763888888891</c:v>
                </c:pt>
                <c:pt idx="221">
                  <c:v>42972.767361111109</c:v>
                </c:pt>
                <c:pt idx="222">
                  <c:v>42972.770833333336</c:v>
                </c:pt>
                <c:pt idx="223">
                  <c:v>42972.774305555555</c:v>
                </c:pt>
                <c:pt idx="224">
                  <c:v>42972.777777777781</c:v>
                </c:pt>
                <c:pt idx="225">
                  <c:v>42972.78125</c:v>
                </c:pt>
                <c:pt idx="226">
                  <c:v>42972.784722222219</c:v>
                </c:pt>
                <c:pt idx="227">
                  <c:v>42972.788194444445</c:v>
                </c:pt>
                <c:pt idx="228">
                  <c:v>42972.791666666664</c:v>
                </c:pt>
                <c:pt idx="229">
                  <c:v>42972.795138888891</c:v>
                </c:pt>
                <c:pt idx="230">
                  <c:v>42972.798611111109</c:v>
                </c:pt>
                <c:pt idx="231">
                  <c:v>42972.802083333336</c:v>
                </c:pt>
                <c:pt idx="232">
                  <c:v>42972.805555555555</c:v>
                </c:pt>
                <c:pt idx="233">
                  <c:v>42972.809027777781</c:v>
                </c:pt>
                <c:pt idx="234">
                  <c:v>42972.8125</c:v>
                </c:pt>
                <c:pt idx="235">
                  <c:v>42972.815972222219</c:v>
                </c:pt>
                <c:pt idx="236">
                  <c:v>42972.819444444445</c:v>
                </c:pt>
                <c:pt idx="237">
                  <c:v>42972.822916666664</c:v>
                </c:pt>
                <c:pt idx="238">
                  <c:v>42972.826388888891</c:v>
                </c:pt>
                <c:pt idx="239">
                  <c:v>42972.829861111109</c:v>
                </c:pt>
                <c:pt idx="240">
                  <c:v>42972.833333333336</c:v>
                </c:pt>
                <c:pt idx="241">
                  <c:v>42972.836805555555</c:v>
                </c:pt>
                <c:pt idx="242">
                  <c:v>42972.840277777781</c:v>
                </c:pt>
                <c:pt idx="243">
                  <c:v>42972.84375</c:v>
                </c:pt>
                <c:pt idx="244">
                  <c:v>42972.847222222219</c:v>
                </c:pt>
                <c:pt idx="245">
                  <c:v>42972.850694444445</c:v>
                </c:pt>
                <c:pt idx="246">
                  <c:v>42972.854166666664</c:v>
                </c:pt>
                <c:pt idx="247">
                  <c:v>42972.857638888891</c:v>
                </c:pt>
                <c:pt idx="248">
                  <c:v>42972.861111111109</c:v>
                </c:pt>
                <c:pt idx="249">
                  <c:v>42972.864583333336</c:v>
                </c:pt>
                <c:pt idx="250">
                  <c:v>42972.868055555555</c:v>
                </c:pt>
                <c:pt idx="251">
                  <c:v>42972.871527777781</c:v>
                </c:pt>
                <c:pt idx="252">
                  <c:v>42972.875</c:v>
                </c:pt>
                <c:pt idx="253">
                  <c:v>42972.878472222219</c:v>
                </c:pt>
                <c:pt idx="254">
                  <c:v>42972.881944444445</c:v>
                </c:pt>
                <c:pt idx="255">
                  <c:v>42972.885416666664</c:v>
                </c:pt>
                <c:pt idx="256">
                  <c:v>42972.888888888891</c:v>
                </c:pt>
                <c:pt idx="257">
                  <c:v>42972.892361111109</c:v>
                </c:pt>
                <c:pt idx="258">
                  <c:v>42972.895833333336</c:v>
                </c:pt>
                <c:pt idx="259">
                  <c:v>42972.899305555555</c:v>
                </c:pt>
                <c:pt idx="260">
                  <c:v>42972.902777777781</c:v>
                </c:pt>
                <c:pt idx="261">
                  <c:v>42972.90625</c:v>
                </c:pt>
                <c:pt idx="262">
                  <c:v>42972.909722222219</c:v>
                </c:pt>
                <c:pt idx="263">
                  <c:v>42972.913194444445</c:v>
                </c:pt>
                <c:pt idx="264">
                  <c:v>42972.916666666664</c:v>
                </c:pt>
                <c:pt idx="265">
                  <c:v>42972.920138888891</c:v>
                </c:pt>
                <c:pt idx="266">
                  <c:v>42972.923611111109</c:v>
                </c:pt>
                <c:pt idx="267">
                  <c:v>42972.927083333336</c:v>
                </c:pt>
                <c:pt idx="268">
                  <c:v>42972.930555555555</c:v>
                </c:pt>
                <c:pt idx="269">
                  <c:v>42972.934027777781</c:v>
                </c:pt>
                <c:pt idx="270">
                  <c:v>42972.9375</c:v>
                </c:pt>
                <c:pt idx="271">
                  <c:v>42972.940972222219</c:v>
                </c:pt>
                <c:pt idx="272">
                  <c:v>42972.944444444445</c:v>
                </c:pt>
                <c:pt idx="273">
                  <c:v>42972.947916666664</c:v>
                </c:pt>
                <c:pt idx="274">
                  <c:v>42972.951388888891</c:v>
                </c:pt>
                <c:pt idx="275">
                  <c:v>42972.954861111109</c:v>
                </c:pt>
                <c:pt idx="276">
                  <c:v>42972.958333333336</c:v>
                </c:pt>
                <c:pt idx="277">
                  <c:v>42972.961805555555</c:v>
                </c:pt>
                <c:pt idx="278">
                  <c:v>42972.965277777781</c:v>
                </c:pt>
                <c:pt idx="279">
                  <c:v>42972.96875</c:v>
                </c:pt>
                <c:pt idx="280">
                  <c:v>42972.972222222219</c:v>
                </c:pt>
                <c:pt idx="281">
                  <c:v>42972.975694444445</c:v>
                </c:pt>
                <c:pt idx="282">
                  <c:v>42972.979166666664</c:v>
                </c:pt>
                <c:pt idx="283">
                  <c:v>42972.982638888891</c:v>
                </c:pt>
                <c:pt idx="284">
                  <c:v>42972.986111111109</c:v>
                </c:pt>
                <c:pt idx="285">
                  <c:v>42972.989583333336</c:v>
                </c:pt>
                <c:pt idx="286">
                  <c:v>42972.993055555555</c:v>
                </c:pt>
                <c:pt idx="287">
                  <c:v>42972.996527777781</c:v>
                </c:pt>
                <c:pt idx="288">
                  <c:v>42973</c:v>
                </c:pt>
                <c:pt idx="289">
                  <c:v>42973.003472222219</c:v>
                </c:pt>
                <c:pt idx="290">
                  <c:v>42973.006944444445</c:v>
                </c:pt>
                <c:pt idx="291">
                  <c:v>42973.010416666664</c:v>
                </c:pt>
                <c:pt idx="292">
                  <c:v>42973.013888888891</c:v>
                </c:pt>
                <c:pt idx="293">
                  <c:v>42973.017361111109</c:v>
                </c:pt>
                <c:pt idx="294">
                  <c:v>42973.020833333336</c:v>
                </c:pt>
                <c:pt idx="295">
                  <c:v>42973.024305555555</c:v>
                </c:pt>
                <c:pt idx="296">
                  <c:v>42973.027777777781</c:v>
                </c:pt>
                <c:pt idx="297">
                  <c:v>42973.03125</c:v>
                </c:pt>
                <c:pt idx="298">
                  <c:v>42973.034722222219</c:v>
                </c:pt>
                <c:pt idx="299">
                  <c:v>42973.038194444445</c:v>
                </c:pt>
                <c:pt idx="300">
                  <c:v>42973.041666666664</c:v>
                </c:pt>
                <c:pt idx="301">
                  <c:v>42973.045138888891</c:v>
                </c:pt>
                <c:pt idx="302">
                  <c:v>42973.048611111109</c:v>
                </c:pt>
                <c:pt idx="303">
                  <c:v>42973.052083333336</c:v>
                </c:pt>
                <c:pt idx="304">
                  <c:v>42973.055555555555</c:v>
                </c:pt>
                <c:pt idx="305">
                  <c:v>42973.059027777781</c:v>
                </c:pt>
                <c:pt idx="306">
                  <c:v>42973.0625</c:v>
                </c:pt>
                <c:pt idx="307">
                  <c:v>42973.065972222219</c:v>
                </c:pt>
                <c:pt idx="308">
                  <c:v>42973.069444444445</c:v>
                </c:pt>
                <c:pt idx="309">
                  <c:v>42973.072916666664</c:v>
                </c:pt>
                <c:pt idx="310">
                  <c:v>42973.076388888891</c:v>
                </c:pt>
                <c:pt idx="311">
                  <c:v>42973.079861111109</c:v>
                </c:pt>
                <c:pt idx="312">
                  <c:v>42973.083333333336</c:v>
                </c:pt>
                <c:pt idx="313">
                  <c:v>42973.086805555555</c:v>
                </c:pt>
                <c:pt idx="314">
                  <c:v>42973.090277777781</c:v>
                </c:pt>
                <c:pt idx="315">
                  <c:v>42973.09375</c:v>
                </c:pt>
                <c:pt idx="316">
                  <c:v>42973.097222222219</c:v>
                </c:pt>
                <c:pt idx="317">
                  <c:v>42973.100694444445</c:v>
                </c:pt>
                <c:pt idx="318">
                  <c:v>42973.104166666664</c:v>
                </c:pt>
                <c:pt idx="319">
                  <c:v>42973.107638888891</c:v>
                </c:pt>
                <c:pt idx="320">
                  <c:v>42973.111111111109</c:v>
                </c:pt>
                <c:pt idx="321">
                  <c:v>42973.114583333336</c:v>
                </c:pt>
                <c:pt idx="322">
                  <c:v>42973.118055555555</c:v>
                </c:pt>
                <c:pt idx="323">
                  <c:v>42973.121527777781</c:v>
                </c:pt>
                <c:pt idx="324">
                  <c:v>42973.125</c:v>
                </c:pt>
                <c:pt idx="325">
                  <c:v>42973.128472222219</c:v>
                </c:pt>
                <c:pt idx="326">
                  <c:v>42973.131944444445</c:v>
                </c:pt>
                <c:pt idx="327">
                  <c:v>42973.135416666664</c:v>
                </c:pt>
                <c:pt idx="328">
                  <c:v>42973.138888888891</c:v>
                </c:pt>
                <c:pt idx="329">
                  <c:v>42973.142361111109</c:v>
                </c:pt>
                <c:pt idx="330">
                  <c:v>42973.145833333336</c:v>
                </c:pt>
                <c:pt idx="331">
                  <c:v>42973.149305555555</c:v>
                </c:pt>
                <c:pt idx="332">
                  <c:v>42973.152777777781</c:v>
                </c:pt>
                <c:pt idx="333">
                  <c:v>42973.15625</c:v>
                </c:pt>
                <c:pt idx="334">
                  <c:v>42973.159722222219</c:v>
                </c:pt>
                <c:pt idx="335">
                  <c:v>42973.163194444445</c:v>
                </c:pt>
                <c:pt idx="336">
                  <c:v>42973.166666666664</c:v>
                </c:pt>
                <c:pt idx="337">
                  <c:v>42973.170138888891</c:v>
                </c:pt>
                <c:pt idx="338">
                  <c:v>42973.173611111109</c:v>
                </c:pt>
                <c:pt idx="339">
                  <c:v>42973.177083333336</c:v>
                </c:pt>
                <c:pt idx="340">
                  <c:v>42973.180555555555</c:v>
                </c:pt>
                <c:pt idx="341">
                  <c:v>42973.184027777781</c:v>
                </c:pt>
                <c:pt idx="342">
                  <c:v>42973.1875</c:v>
                </c:pt>
                <c:pt idx="343">
                  <c:v>42973.190972222219</c:v>
                </c:pt>
                <c:pt idx="344">
                  <c:v>42973.194444444445</c:v>
                </c:pt>
                <c:pt idx="345">
                  <c:v>42973.197916666664</c:v>
                </c:pt>
                <c:pt idx="346">
                  <c:v>42973.201388888891</c:v>
                </c:pt>
                <c:pt idx="347">
                  <c:v>42973.204861111109</c:v>
                </c:pt>
                <c:pt idx="348">
                  <c:v>42973.208333333336</c:v>
                </c:pt>
                <c:pt idx="349">
                  <c:v>42973.211805555555</c:v>
                </c:pt>
                <c:pt idx="350">
                  <c:v>42973.215277777781</c:v>
                </c:pt>
                <c:pt idx="351">
                  <c:v>42973.21875</c:v>
                </c:pt>
                <c:pt idx="352">
                  <c:v>42973.222222222219</c:v>
                </c:pt>
                <c:pt idx="353">
                  <c:v>42973.225694444445</c:v>
                </c:pt>
                <c:pt idx="354">
                  <c:v>42973.229166666664</c:v>
                </c:pt>
                <c:pt idx="355">
                  <c:v>42973.232638888891</c:v>
                </c:pt>
                <c:pt idx="356">
                  <c:v>42973.236111111109</c:v>
                </c:pt>
                <c:pt idx="357">
                  <c:v>42973.239583333336</c:v>
                </c:pt>
                <c:pt idx="358">
                  <c:v>42973.243055555555</c:v>
                </c:pt>
                <c:pt idx="359">
                  <c:v>42973.246527777781</c:v>
                </c:pt>
                <c:pt idx="360">
                  <c:v>42973.25</c:v>
                </c:pt>
                <c:pt idx="361">
                  <c:v>42973.253472222219</c:v>
                </c:pt>
                <c:pt idx="362">
                  <c:v>42973.256944444445</c:v>
                </c:pt>
                <c:pt idx="363">
                  <c:v>42973.260416666664</c:v>
                </c:pt>
                <c:pt idx="364">
                  <c:v>42973.263888888891</c:v>
                </c:pt>
                <c:pt idx="365">
                  <c:v>42973.267361111109</c:v>
                </c:pt>
                <c:pt idx="366">
                  <c:v>42973.270833333336</c:v>
                </c:pt>
                <c:pt idx="367">
                  <c:v>42973.274305555555</c:v>
                </c:pt>
                <c:pt idx="368">
                  <c:v>42973.277777777781</c:v>
                </c:pt>
                <c:pt idx="369">
                  <c:v>42973.28125</c:v>
                </c:pt>
                <c:pt idx="370">
                  <c:v>42973.284722222219</c:v>
                </c:pt>
                <c:pt idx="371">
                  <c:v>42973.288194444445</c:v>
                </c:pt>
                <c:pt idx="372">
                  <c:v>42973.291666666664</c:v>
                </c:pt>
                <c:pt idx="373">
                  <c:v>42973.295138888891</c:v>
                </c:pt>
                <c:pt idx="374">
                  <c:v>42973.298611111109</c:v>
                </c:pt>
                <c:pt idx="375">
                  <c:v>42973.302083333336</c:v>
                </c:pt>
                <c:pt idx="376">
                  <c:v>42973.305555555555</c:v>
                </c:pt>
                <c:pt idx="377">
                  <c:v>42973.309027777781</c:v>
                </c:pt>
                <c:pt idx="378">
                  <c:v>42973.3125</c:v>
                </c:pt>
                <c:pt idx="379">
                  <c:v>42973.315972222219</c:v>
                </c:pt>
                <c:pt idx="380">
                  <c:v>42973.319444444445</c:v>
                </c:pt>
                <c:pt idx="381">
                  <c:v>42973.322916666664</c:v>
                </c:pt>
                <c:pt idx="382">
                  <c:v>42973.326388888891</c:v>
                </c:pt>
                <c:pt idx="383">
                  <c:v>42973.329861111109</c:v>
                </c:pt>
                <c:pt idx="384">
                  <c:v>42973.333333333336</c:v>
                </c:pt>
                <c:pt idx="385">
                  <c:v>42973.336805555555</c:v>
                </c:pt>
                <c:pt idx="386">
                  <c:v>42973.340277777781</c:v>
                </c:pt>
                <c:pt idx="387">
                  <c:v>42973.34375</c:v>
                </c:pt>
                <c:pt idx="388">
                  <c:v>42973.347222222219</c:v>
                </c:pt>
                <c:pt idx="389">
                  <c:v>42973.350694444445</c:v>
                </c:pt>
                <c:pt idx="390">
                  <c:v>42973.354166666664</c:v>
                </c:pt>
                <c:pt idx="391">
                  <c:v>42973.357638888891</c:v>
                </c:pt>
                <c:pt idx="392">
                  <c:v>42973.361111111109</c:v>
                </c:pt>
                <c:pt idx="393">
                  <c:v>42973.364583333336</c:v>
                </c:pt>
                <c:pt idx="394">
                  <c:v>42973.368055555555</c:v>
                </c:pt>
                <c:pt idx="395">
                  <c:v>42973.371527777781</c:v>
                </c:pt>
                <c:pt idx="396">
                  <c:v>42973.375</c:v>
                </c:pt>
                <c:pt idx="397">
                  <c:v>42973.378472222219</c:v>
                </c:pt>
                <c:pt idx="398">
                  <c:v>42973.381944444445</c:v>
                </c:pt>
                <c:pt idx="399">
                  <c:v>42973.385416666664</c:v>
                </c:pt>
                <c:pt idx="400">
                  <c:v>42973.388888888891</c:v>
                </c:pt>
                <c:pt idx="401">
                  <c:v>42973.392361111109</c:v>
                </c:pt>
                <c:pt idx="402">
                  <c:v>42973.395833333336</c:v>
                </c:pt>
                <c:pt idx="403">
                  <c:v>42973.399305555555</c:v>
                </c:pt>
                <c:pt idx="404">
                  <c:v>42973.402777777781</c:v>
                </c:pt>
                <c:pt idx="405">
                  <c:v>42973.40625</c:v>
                </c:pt>
                <c:pt idx="406">
                  <c:v>42973.409722222219</c:v>
                </c:pt>
                <c:pt idx="407">
                  <c:v>42973.413194444445</c:v>
                </c:pt>
                <c:pt idx="408">
                  <c:v>42973.416666666664</c:v>
                </c:pt>
                <c:pt idx="409">
                  <c:v>42973.420138888891</c:v>
                </c:pt>
                <c:pt idx="410">
                  <c:v>42973.423611111109</c:v>
                </c:pt>
                <c:pt idx="411">
                  <c:v>42973.427083333336</c:v>
                </c:pt>
                <c:pt idx="412">
                  <c:v>42973.430555555555</c:v>
                </c:pt>
                <c:pt idx="413">
                  <c:v>42973.434027777781</c:v>
                </c:pt>
                <c:pt idx="414">
                  <c:v>42973.4375</c:v>
                </c:pt>
                <c:pt idx="415">
                  <c:v>42973.440972222219</c:v>
                </c:pt>
                <c:pt idx="416">
                  <c:v>42973.444444444445</c:v>
                </c:pt>
                <c:pt idx="417">
                  <c:v>42973.447916666664</c:v>
                </c:pt>
                <c:pt idx="418">
                  <c:v>42973.451388888891</c:v>
                </c:pt>
                <c:pt idx="419">
                  <c:v>42973.454861111109</c:v>
                </c:pt>
                <c:pt idx="420">
                  <c:v>42973.458333333336</c:v>
                </c:pt>
                <c:pt idx="421">
                  <c:v>42973.461805555555</c:v>
                </c:pt>
                <c:pt idx="422">
                  <c:v>42973.465277777781</c:v>
                </c:pt>
                <c:pt idx="423">
                  <c:v>42973.46875</c:v>
                </c:pt>
                <c:pt idx="424">
                  <c:v>42973.472222222219</c:v>
                </c:pt>
                <c:pt idx="425">
                  <c:v>42973.475694444445</c:v>
                </c:pt>
                <c:pt idx="426">
                  <c:v>42973.479166666664</c:v>
                </c:pt>
                <c:pt idx="427">
                  <c:v>42973.482638888891</c:v>
                </c:pt>
                <c:pt idx="428">
                  <c:v>42973.486111111109</c:v>
                </c:pt>
                <c:pt idx="429">
                  <c:v>42973.489583333336</c:v>
                </c:pt>
                <c:pt idx="430">
                  <c:v>42973.493055555555</c:v>
                </c:pt>
                <c:pt idx="431">
                  <c:v>42973.496527777781</c:v>
                </c:pt>
                <c:pt idx="432">
                  <c:v>42973.5</c:v>
                </c:pt>
                <c:pt idx="433">
                  <c:v>42973.503472222219</c:v>
                </c:pt>
                <c:pt idx="434">
                  <c:v>42973.506944444445</c:v>
                </c:pt>
                <c:pt idx="435">
                  <c:v>42973.510416666664</c:v>
                </c:pt>
                <c:pt idx="436">
                  <c:v>42973.513888888891</c:v>
                </c:pt>
                <c:pt idx="437">
                  <c:v>42973.517361111109</c:v>
                </c:pt>
                <c:pt idx="438">
                  <c:v>42973.520833333336</c:v>
                </c:pt>
                <c:pt idx="439">
                  <c:v>42973.524305555555</c:v>
                </c:pt>
                <c:pt idx="440">
                  <c:v>42973.527777777781</c:v>
                </c:pt>
                <c:pt idx="441">
                  <c:v>42973.53125</c:v>
                </c:pt>
                <c:pt idx="442">
                  <c:v>42973.534722222219</c:v>
                </c:pt>
                <c:pt idx="443">
                  <c:v>42973.538194444445</c:v>
                </c:pt>
                <c:pt idx="444">
                  <c:v>42973.541666666664</c:v>
                </c:pt>
                <c:pt idx="445">
                  <c:v>42973.545138888891</c:v>
                </c:pt>
                <c:pt idx="446">
                  <c:v>42973.548611111109</c:v>
                </c:pt>
                <c:pt idx="447">
                  <c:v>42973.552083333336</c:v>
                </c:pt>
                <c:pt idx="448">
                  <c:v>42973.555555555555</c:v>
                </c:pt>
                <c:pt idx="449">
                  <c:v>42973.559027777781</c:v>
                </c:pt>
                <c:pt idx="450">
                  <c:v>42973.5625</c:v>
                </c:pt>
                <c:pt idx="451">
                  <c:v>42973.565972222219</c:v>
                </c:pt>
                <c:pt idx="452">
                  <c:v>42973.569444444445</c:v>
                </c:pt>
                <c:pt idx="453">
                  <c:v>42973.572916666664</c:v>
                </c:pt>
                <c:pt idx="454">
                  <c:v>42973.576388888891</c:v>
                </c:pt>
                <c:pt idx="455">
                  <c:v>42973.579861111109</c:v>
                </c:pt>
                <c:pt idx="456">
                  <c:v>42973.583333333336</c:v>
                </c:pt>
                <c:pt idx="457">
                  <c:v>42973.586805555555</c:v>
                </c:pt>
                <c:pt idx="458">
                  <c:v>42973.590277777781</c:v>
                </c:pt>
                <c:pt idx="459">
                  <c:v>42973.59375</c:v>
                </c:pt>
                <c:pt idx="460">
                  <c:v>42973.597222222219</c:v>
                </c:pt>
                <c:pt idx="461">
                  <c:v>42973.600694444445</c:v>
                </c:pt>
                <c:pt idx="462">
                  <c:v>42973.604166666664</c:v>
                </c:pt>
                <c:pt idx="463">
                  <c:v>42973.607638888891</c:v>
                </c:pt>
                <c:pt idx="464">
                  <c:v>42973.611111111109</c:v>
                </c:pt>
                <c:pt idx="465">
                  <c:v>42973.614583333336</c:v>
                </c:pt>
                <c:pt idx="466">
                  <c:v>42973.618055555555</c:v>
                </c:pt>
                <c:pt idx="467">
                  <c:v>42973.621527777781</c:v>
                </c:pt>
                <c:pt idx="468">
                  <c:v>42973.625</c:v>
                </c:pt>
                <c:pt idx="469">
                  <c:v>42973.628472222219</c:v>
                </c:pt>
                <c:pt idx="470">
                  <c:v>42973.631944444445</c:v>
                </c:pt>
                <c:pt idx="471">
                  <c:v>42973.635416666664</c:v>
                </c:pt>
                <c:pt idx="472">
                  <c:v>42973.638888888891</c:v>
                </c:pt>
                <c:pt idx="473">
                  <c:v>42973.642361111109</c:v>
                </c:pt>
                <c:pt idx="474">
                  <c:v>42973.645833333336</c:v>
                </c:pt>
                <c:pt idx="475">
                  <c:v>42973.649305555555</c:v>
                </c:pt>
                <c:pt idx="476">
                  <c:v>42973.652777777781</c:v>
                </c:pt>
                <c:pt idx="477">
                  <c:v>42973.65625</c:v>
                </c:pt>
                <c:pt idx="478">
                  <c:v>42973.659722222219</c:v>
                </c:pt>
                <c:pt idx="479">
                  <c:v>42973.663194444445</c:v>
                </c:pt>
                <c:pt idx="480">
                  <c:v>42973.666666666664</c:v>
                </c:pt>
                <c:pt idx="481">
                  <c:v>42973.670138888891</c:v>
                </c:pt>
                <c:pt idx="482">
                  <c:v>42973.673611111109</c:v>
                </c:pt>
                <c:pt idx="483">
                  <c:v>42973.677083333336</c:v>
                </c:pt>
                <c:pt idx="484">
                  <c:v>42973.680555555555</c:v>
                </c:pt>
                <c:pt idx="485">
                  <c:v>42973.684027777781</c:v>
                </c:pt>
                <c:pt idx="486">
                  <c:v>42973.6875</c:v>
                </c:pt>
                <c:pt idx="487">
                  <c:v>42973.690972222219</c:v>
                </c:pt>
                <c:pt idx="488">
                  <c:v>42973.694444444445</c:v>
                </c:pt>
                <c:pt idx="489">
                  <c:v>42973.697916666664</c:v>
                </c:pt>
                <c:pt idx="490">
                  <c:v>42973.701388888891</c:v>
                </c:pt>
                <c:pt idx="491">
                  <c:v>42973.704861111109</c:v>
                </c:pt>
                <c:pt idx="492">
                  <c:v>42973.708333333336</c:v>
                </c:pt>
                <c:pt idx="493">
                  <c:v>42973.711805555555</c:v>
                </c:pt>
                <c:pt idx="494">
                  <c:v>42973.715277777781</c:v>
                </c:pt>
                <c:pt idx="495">
                  <c:v>42973.71875</c:v>
                </c:pt>
                <c:pt idx="496">
                  <c:v>42973.722222222219</c:v>
                </c:pt>
                <c:pt idx="497">
                  <c:v>42973.725694444445</c:v>
                </c:pt>
                <c:pt idx="498">
                  <c:v>42973.729166666664</c:v>
                </c:pt>
                <c:pt idx="499">
                  <c:v>42973.732638888891</c:v>
                </c:pt>
                <c:pt idx="500">
                  <c:v>42973.736111111109</c:v>
                </c:pt>
                <c:pt idx="501">
                  <c:v>42973.739583333336</c:v>
                </c:pt>
                <c:pt idx="502">
                  <c:v>42973.743055555555</c:v>
                </c:pt>
                <c:pt idx="503">
                  <c:v>42973.746527777781</c:v>
                </c:pt>
                <c:pt idx="504">
                  <c:v>42973.75</c:v>
                </c:pt>
                <c:pt idx="505">
                  <c:v>42973.753472222219</c:v>
                </c:pt>
                <c:pt idx="506">
                  <c:v>42973.756944444445</c:v>
                </c:pt>
                <c:pt idx="507">
                  <c:v>42973.760416666664</c:v>
                </c:pt>
                <c:pt idx="508">
                  <c:v>42973.763888888891</c:v>
                </c:pt>
                <c:pt idx="509">
                  <c:v>42973.767361111109</c:v>
                </c:pt>
                <c:pt idx="510">
                  <c:v>42973.770833333336</c:v>
                </c:pt>
                <c:pt idx="511">
                  <c:v>42973.774305555555</c:v>
                </c:pt>
                <c:pt idx="512">
                  <c:v>42973.777777777781</c:v>
                </c:pt>
                <c:pt idx="513">
                  <c:v>42973.78125</c:v>
                </c:pt>
                <c:pt idx="514">
                  <c:v>42973.784722222219</c:v>
                </c:pt>
                <c:pt idx="515">
                  <c:v>42973.788194444445</c:v>
                </c:pt>
                <c:pt idx="516">
                  <c:v>42973.791666666664</c:v>
                </c:pt>
                <c:pt idx="517">
                  <c:v>42973.795138888891</c:v>
                </c:pt>
                <c:pt idx="518">
                  <c:v>42973.798611111109</c:v>
                </c:pt>
                <c:pt idx="519">
                  <c:v>42973.802083333336</c:v>
                </c:pt>
                <c:pt idx="520">
                  <c:v>42973.805555555555</c:v>
                </c:pt>
                <c:pt idx="521">
                  <c:v>42973.809027777781</c:v>
                </c:pt>
                <c:pt idx="522">
                  <c:v>42973.8125</c:v>
                </c:pt>
                <c:pt idx="523">
                  <c:v>42973.815972222219</c:v>
                </c:pt>
                <c:pt idx="524">
                  <c:v>42973.819444444445</c:v>
                </c:pt>
                <c:pt idx="525">
                  <c:v>42973.822916666664</c:v>
                </c:pt>
                <c:pt idx="526">
                  <c:v>42973.826388888891</c:v>
                </c:pt>
                <c:pt idx="527">
                  <c:v>42973.829861111109</c:v>
                </c:pt>
                <c:pt idx="528">
                  <c:v>42973.833333333336</c:v>
                </c:pt>
                <c:pt idx="529">
                  <c:v>42973.836805555555</c:v>
                </c:pt>
                <c:pt idx="530">
                  <c:v>42973.840277777781</c:v>
                </c:pt>
                <c:pt idx="531">
                  <c:v>42973.84375</c:v>
                </c:pt>
                <c:pt idx="532">
                  <c:v>42973.847222222219</c:v>
                </c:pt>
                <c:pt idx="533">
                  <c:v>42973.850694444445</c:v>
                </c:pt>
                <c:pt idx="534">
                  <c:v>42973.854166666664</c:v>
                </c:pt>
                <c:pt idx="535">
                  <c:v>42973.857638888891</c:v>
                </c:pt>
                <c:pt idx="536">
                  <c:v>42973.861111111109</c:v>
                </c:pt>
                <c:pt idx="537">
                  <c:v>42973.864583333336</c:v>
                </c:pt>
                <c:pt idx="538">
                  <c:v>42973.868055555555</c:v>
                </c:pt>
                <c:pt idx="539">
                  <c:v>42973.871527777781</c:v>
                </c:pt>
                <c:pt idx="540">
                  <c:v>42973.875</c:v>
                </c:pt>
                <c:pt idx="541">
                  <c:v>42973.878472222219</c:v>
                </c:pt>
                <c:pt idx="542">
                  <c:v>42973.881944444445</c:v>
                </c:pt>
                <c:pt idx="543">
                  <c:v>42973.885416666664</c:v>
                </c:pt>
                <c:pt idx="544">
                  <c:v>42973.888888888891</c:v>
                </c:pt>
                <c:pt idx="545">
                  <c:v>42973.892361111109</c:v>
                </c:pt>
                <c:pt idx="546">
                  <c:v>42973.895833333336</c:v>
                </c:pt>
                <c:pt idx="547">
                  <c:v>42973.899305555555</c:v>
                </c:pt>
                <c:pt idx="548">
                  <c:v>42973.902777777781</c:v>
                </c:pt>
                <c:pt idx="549">
                  <c:v>42973.90625</c:v>
                </c:pt>
                <c:pt idx="550">
                  <c:v>42973.909722222219</c:v>
                </c:pt>
                <c:pt idx="551">
                  <c:v>42973.913194444445</c:v>
                </c:pt>
                <c:pt idx="552">
                  <c:v>42973.916666666664</c:v>
                </c:pt>
                <c:pt idx="553">
                  <c:v>42973.920138888891</c:v>
                </c:pt>
                <c:pt idx="554">
                  <c:v>42973.923611111109</c:v>
                </c:pt>
                <c:pt idx="555">
                  <c:v>42973.927083333336</c:v>
                </c:pt>
                <c:pt idx="556">
                  <c:v>42973.930555555555</c:v>
                </c:pt>
                <c:pt idx="557">
                  <c:v>42973.934027777781</c:v>
                </c:pt>
                <c:pt idx="558">
                  <c:v>42973.9375</c:v>
                </c:pt>
                <c:pt idx="559">
                  <c:v>42973.940972222219</c:v>
                </c:pt>
                <c:pt idx="560">
                  <c:v>42973.944444444445</c:v>
                </c:pt>
                <c:pt idx="561">
                  <c:v>42973.947916666664</c:v>
                </c:pt>
                <c:pt idx="562">
                  <c:v>42973.951388888891</c:v>
                </c:pt>
                <c:pt idx="563">
                  <c:v>42973.954861111109</c:v>
                </c:pt>
                <c:pt idx="564">
                  <c:v>42973.958333333336</c:v>
                </c:pt>
                <c:pt idx="565">
                  <c:v>42973.961805555555</c:v>
                </c:pt>
                <c:pt idx="566">
                  <c:v>42973.965277777781</c:v>
                </c:pt>
                <c:pt idx="567">
                  <c:v>42973.96875</c:v>
                </c:pt>
                <c:pt idx="568">
                  <c:v>42973.972222222219</c:v>
                </c:pt>
                <c:pt idx="569">
                  <c:v>42973.975694444445</c:v>
                </c:pt>
                <c:pt idx="570">
                  <c:v>42973.979166666664</c:v>
                </c:pt>
                <c:pt idx="571">
                  <c:v>42973.982638888891</c:v>
                </c:pt>
                <c:pt idx="572">
                  <c:v>42973.986111111109</c:v>
                </c:pt>
                <c:pt idx="573">
                  <c:v>42973.989583333336</c:v>
                </c:pt>
                <c:pt idx="574">
                  <c:v>42973.993055555555</c:v>
                </c:pt>
                <c:pt idx="575">
                  <c:v>42973.996527777781</c:v>
                </c:pt>
                <c:pt idx="576">
                  <c:v>42974</c:v>
                </c:pt>
                <c:pt idx="577">
                  <c:v>42974.003472222219</c:v>
                </c:pt>
                <c:pt idx="578">
                  <c:v>42974.006944444445</c:v>
                </c:pt>
                <c:pt idx="579">
                  <c:v>42974.010416666664</c:v>
                </c:pt>
                <c:pt idx="580">
                  <c:v>42974.013888888891</c:v>
                </c:pt>
                <c:pt idx="581">
                  <c:v>42974.017361111109</c:v>
                </c:pt>
                <c:pt idx="582">
                  <c:v>42974.020833333336</c:v>
                </c:pt>
                <c:pt idx="583">
                  <c:v>42974.024305555555</c:v>
                </c:pt>
                <c:pt idx="584">
                  <c:v>42974.027777777781</c:v>
                </c:pt>
                <c:pt idx="585">
                  <c:v>42974.03125</c:v>
                </c:pt>
                <c:pt idx="586">
                  <c:v>42974.034722222219</c:v>
                </c:pt>
                <c:pt idx="587">
                  <c:v>42974.038194444445</c:v>
                </c:pt>
                <c:pt idx="588">
                  <c:v>42974.041666666664</c:v>
                </c:pt>
                <c:pt idx="589">
                  <c:v>42974.045138888891</c:v>
                </c:pt>
                <c:pt idx="590">
                  <c:v>42974.048611111109</c:v>
                </c:pt>
                <c:pt idx="591">
                  <c:v>42974.052083333336</c:v>
                </c:pt>
                <c:pt idx="592">
                  <c:v>42974.055555555555</c:v>
                </c:pt>
                <c:pt idx="593">
                  <c:v>42974.059027777781</c:v>
                </c:pt>
                <c:pt idx="594">
                  <c:v>42974.0625</c:v>
                </c:pt>
                <c:pt idx="595">
                  <c:v>42974.065972222219</c:v>
                </c:pt>
                <c:pt idx="596">
                  <c:v>42974.069444444445</c:v>
                </c:pt>
                <c:pt idx="597">
                  <c:v>42974.072916666664</c:v>
                </c:pt>
                <c:pt idx="598">
                  <c:v>42974.076388888891</c:v>
                </c:pt>
                <c:pt idx="599">
                  <c:v>42974.079861111109</c:v>
                </c:pt>
                <c:pt idx="600">
                  <c:v>42974.083333333336</c:v>
                </c:pt>
                <c:pt idx="601">
                  <c:v>42974.086805555555</c:v>
                </c:pt>
                <c:pt idx="602">
                  <c:v>42974.090277777781</c:v>
                </c:pt>
                <c:pt idx="603">
                  <c:v>42974.09375</c:v>
                </c:pt>
                <c:pt idx="604">
                  <c:v>42974.097222222219</c:v>
                </c:pt>
                <c:pt idx="605">
                  <c:v>42974.100694444445</c:v>
                </c:pt>
                <c:pt idx="606">
                  <c:v>42974.104166666664</c:v>
                </c:pt>
                <c:pt idx="607">
                  <c:v>42974.107638888891</c:v>
                </c:pt>
                <c:pt idx="608">
                  <c:v>42974.111111111109</c:v>
                </c:pt>
                <c:pt idx="609">
                  <c:v>42974.114583333336</c:v>
                </c:pt>
                <c:pt idx="610">
                  <c:v>42974.118055555555</c:v>
                </c:pt>
                <c:pt idx="611">
                  <c:v>42974.121527777781</c:v>
                </c:pt>
                <c:pt idx="612">
                  <c:v>42974.125</c:v>
                </c:pt>
                <c:pt idx="613">
                  <c:v>42974.128472222219</c:v>
                </c:pt>
                <c:pt idx="614">
                  <c:v>42974.131944444445</c:v>
                </c:pt>
                <c:pt idx="615">
                  <c:v>42974.135416666664</c:v>
                </c:pt>
                <c:pt idx="616">
                  <c:v>42974.138888888891</c:v>
                </c:pt>
                <c:pt idx="617">
                  <c:v>42974.142361111109</c:v>
                </c:pt>
                <c:pt idx="618">
                  <c:v>42974.145833333336</c:v>
                </c:pt>
                <c:pt idx="619">
                  <c:v>42974.149305555555</c:v>
                </c:pt>
                <c:pt idx="620">
                  <c:v>42974.152777777781</c:v>
                </c:pt>
                <c:pt idx="621">
                  <c:v>42974.15625</c:v>
                </c:pt>
                <c:pt idx="622">
                  <c:v>42974.159722222219</c:v>
                </c:pt>
                <c:pt idx="623">
                  <c:v>42974.163194444445</c:v>
                </c:pt>
                <c:pt idx="624">
                  <c:v>42974.166666666664</c:v>
                </c:pt>
                <c:pt idx="625">
                  <c:v>42974.170138888891</c:v>
                </c:pt>
                <c:pt idx="626">
                  <c:v>42974.173611111109</c:v>
                </c:pt>
                <c:pt idx="627">
                  <c:v>42974.177083333336</c:v>
                </c:pt>
                <c:pt idx="628">
                  <c:v>42974.180555555555</c:v>
                </c:pt>
                <c:pt idx="629">
                  <c:v>42974.184027777781</c:v>
                </c:pt>
                <c:pt idx="630">
                  <c:v>42974.1875</c:v>
                </c:pt>
                <c:pt idx="631">
                  <c:v>42974.190972222219</c:v>
                </c:pt>
                <c:pt idx="632">
                  <c:v>42974.194444444445</c:v>
                </c:pt>
                <c:pt idx="633">
                  <c:v>42974.197916666664</c:v>
                </c:pt>
                <c:pt idx="634">
                  <c:v>42974.201388888891</c:v>
                </c:pt>
                <c:pt idx="635">
                  <c:v>42974.204861111109</c:v>
                </c:pt>
                <c:pt idx="636">
                  <c:v>42974.208333333336</c:v>
                </c:pt>
                <c:pt idx="637">
                  <c:v>42974.211805555555</c:v>
                </c:pt>
                <c:pt idx="638">
                  <c:v>42974.215277777781</c:v>
                </c:pt>
                <c:pt idx="639">
                  <c:v>42974.21875</c:v>
                </c:pt>
                <c:pt idx="640">
                  <c:v>42974.222222222219</c:v>
                </c:pt>
                <c:pt idx="641">
                  <c:v>42974.225694444445</c:v>
                </c:pt>
                <c:pt idx="642">
                  <c:v>42974.229166666664</c:v>
                </c:pt>
                <c:pt idx="643">
                  <c:v>42974.232638888891</c:v>
                </c:pt>
                <c:pt idx="644">
                  <c:v>42974.236111111109</c:v>
                </c:pt>
                <c:pt idx="645">
                  <c:v>42974.239583333336</c:v>
                </c:pt>
                <c:pt idx="646">
                  <c:v>42974.243055555555</c:v>
                </c:pt>
                <c:pt idx="647">
                  <c:v>42974.246527777781</c:v>
                </c:pt>
                <c:pt idx="648">
                  <c:v>42974.25</c:v>
                </c:pt>
                <c:pt idx="649">
                  <c:v>42974.253472222219</c:v>
                </c:pt>
                <c:pt idx="650">
                  <c:v>42974.256944444445</c:v>
                </c:pt>
                <c:pt idx="651">
                  <c:v>42974.260416666664</c:v>
                </c:pt>
                <c:pt idx="652">
                  <c:v>42974.263888888891</c:v>
                </c:pt>
                <c:pt idx="653">
                  <c:v>42974.267361111109</c:v>
                </c:pt>
                <c:pt idx="654">
                  <c:v>42974.270833333336</c:v>
                </c:pt>
                <c:pt idx="655">
                  <c:v>42974.274305555555</c:v>
                </c:pt>
                <c:pt idx="656">
                  <c:v>42974.277777777781</c:v>
                </c:pt>
                <c:pt idx="657">
                  <c:v>42974.28125</c:v>
                </c:pt>
                <c:pt idx="658">
                  <c:v>42974.284722222219</c:v>
                </c:pt>
                <c:pt idx="659">
                  <c:v>42974.288194444445</c:v>
                </c:pt>
                <c:pt idx="660">
                  <c:v>42974.291666666664</c:v>
                </c:pt>
                <c:pt idx="661">
                  <c:v>42974.295138888891</c:v>
                </c:pt>
                <c:pt idx="662">
                  <c:v>42974.298611111109</c:v>
                </c:pt>
                <c:pt idx="663">
                  <c:v>42974.302083333336</c:v>
                </c:pt>
                <c:pt idx="664">
                  <c:v>42974.305555555555</c:v>
                </c:pt>
                <c:pt idx="665">
                  <c:v>42974.309027777781</c:v>
                </c:pt>
                <c:pt idx="666">
                  <c:v>42974.3125</c:v>
                </c:pt>
                <c:pt idx="667">
                  <c:v>42974.315972222219</c:v>
                </c:pt>
                <c:pt idx="668">
                  <c:v>42974.319444444445</c:v>
                </c:pt>
                <c:pt idx="669">
                  <c:v>42974.322916666664</c:v>
                </c:pt>
                <c:pt idx="670">
                  <c:v>42974.326388888891</c:v>
                </c:pt>
                <c:pt idx="671">
                  <c:v>42974.329861111109</c:v>
                </c:pt>
                <c:pt idx="672">
                  <c:v>42974.333333333336</c:v>
                </c:pt>
                <c:pt idx="673">
                  <c:v>42974.336805555555</c:v>
                </c:pt>
                <c:pt idx="674">
                  <c:v>42974.340277777781</c:v>
                </c:pt>
                <c:pt idx="675">
                  <c:v>42974.34375</c:v>
                </c:pt>
                <c:pt idx="676">
                  <c:v>42974.347222222219</c:v>
                </c:pt>
                <c:pt idx="677">
                  <c:v>42974.350694444445</c:v>
                </c:pt>
                <c:pt idx="678">
                  <c:v>42974.354166666664</c:v>
                </c:pt>
                <c:pt idx="679">
                  <c:v>42974.357638888891</c:v>
                </c:pt>
                <c:pt idx="680">
                  <c:v>42974.361111111109</c:v>
                </c:pt>
                <c:pt idx="681">
                  <c:v>42974.364583333336</c:v>
                </c:pt>
                <c:pt idx="682">
                  <c:v>42974.368055555555</c:v>
                </c:pt>
                <c:pt idx="683">
                  <c:v>42974.371527777781</c:v>
                </c:pt>
                <c:pt idx="684">
                  <c:v>42974.375</c:v>
                </c:pt>
                <c:pt idx="685">
                  <c:v>42974.378472222219</c:v>
                </c:pt>
                <c:pt idx="686">
                  <c:v>42974.381944444445</c:v>
                </c:pt>
                <c:pt idx="687">
                  <c:v>42974.385416666664</c:v>
                </c:pt>
                <c:pt idx="688">
                  <c:v>42974.388888888891</c:v>
                </c:pt>
                <c:pt idx="689">
                  <c:v>42974.392361111109</c:v>
                </c:pt>
                <c:pt idx="690">
                  <c:v>42974.395833333336</c:v>
                </c:pt>
                <c:pt idx="691">
                  <c:v>42974.399305555555</c:v>
                </c:pt>
                <c:pt idx="692">
                  <c:v>42974.402777777781</c:v>
                </c:pt>
                <c:pt idx="693">
                  <c:v>42974.40625</c:v>
                </c:pt>
                <c:pt idx="694">
                  <c:v>42974.409722222219</c:v>
                </c:pt>
                <c:pt idx="695">
                  <c:v>42974.413194444445</c:v>
                </c:pt>
                <c:pt idx="696">
                  <c:v>42974.416666666664</c:v>
                </c:pt>
                <c:pt idx="697">
                  <c:v>42974.420138888891</c:v>
                </c:pt>
                <c:pt idx="698">
                  <c:v>42974.423611111109</c:v>
                </c:pt>
                <c:pt idx="699">
                  <c:v>42974.427083333336</c:v>
                </c:pt>
                <c:pt idx="700">
                  <c:v>42974.430555555555</c:v>
                </c:pt>
                <c:pt idx="701">
                  <c:v>42974.434027777781</c:v>
                </c:pt>
                <c:pt idx="702">
                  <c:v>42974.4375</c:v>
                </c:pt>
                <c:pt idx="703">
                  <c:v>42974.440972222219</c:v>
                </c:pt>
                <c:pt idx="704">
                  <c:v>42974.444444444445</c:v>
                </c:pt>
                <c:pt idx="705">
                  <c:v>42974.447916666664</c:v>
                </c:pt>
                <c:pt idx="706">
                  <c:v>42974.451388888891</c:v>
                </c:pt>
                <c:pt idx="707">
                  <c:v>42974.454861111109</c:v>
                </c:pt>
                <c:pt idx="708">
                  <c:v>42974.458333333336</c:v>
                </c:pt>
                <c:pt idx="709">
                  <c:v>42974.461805555555</c:v>
                </c:pt>
                <c:pt idx="710">
                  <c:v>42974.465277777781</c:v>
                </c:pt>
                <c:pt idx="711">
                  <c:v>42974.46875</c:v>
                </c:pt>
                <c:pt idx="712">
                  <c:v>42974.472222222219</c:v>
                </c:pt>
                <c:pt idx="713">
                  <c:v>42974.475694444445</c:v>
                </c:pt>
                <c:pt idx="714">
                  <c:v>42974.479166666664</c:v>
                </c:pt>
                <c:pt idx="715">
                  <c:v>42974.482638888891</c:v>
                </c:pt>
                <c:pt idx="716">
                  <c:v>42974.486111111109</c:v>
                </c:pt>
                <c:pt idx="717">
                  <c:v>42974.489583333336</c:v>
                </c:pt>
                <c:pt idx="718">
                  <c:v>42974.493055555555</c:v>
                </c:pt>
                <c:pt idx="719">
                  <c:v>42974.496527777781</c:v>
                </c:pt>
                <c:pt idx="720">
                  <c:v>42974.5</c:v>
                </c:pt>
                <c:pt idx="721">
                  <c:v>42974.503472222219</c:v>
                </c:pt>
                <c:pt idx="722">
                  <c:v>42974.506944444445</c:v>
                </c:pt>
                <c:pt idx="723">
                  <c:v>42974.510416666664</c:v>
                </c:pt>
                <c:pt idx="724">
                  <c:v>42974.513888888891</c:v>
                </c:pt>
                <c:pt idx="725">
                  <c:v>42974.517361111109</c:v>
                </c:pt>
                <c:pt idx="726">
                  <c:v>42974.520833333336</c:v>
                </c:pt>
                <c:pt idx="727">
                  <c:v>42974.524305555555</c:v>
                </c:pt>
                <c:pt idx="728">
                  <c:v>42974.527777777781</c:v>
                </c:pt>
                <c:pt idx="729">
                  <c:v>42974.53125</c:v>
                </c:pt>
                <c:pt idx="730">
                  <c:v>42974.534722222219</c:v>
                </c:pt>
                <c:pt idx="731">
                  <c:v>42974.538194444445</c:v>
                </c:pt>
                <c:pt idx="732">
                  <c:v>42974.541666666664</c:v>
                </c:pt>
                <c:pt idx="733">
                  <c:v>42974.545138888891</c:v>
                </c:pt>
                <c:pt idx="734">
                  <c:v>42974.548611111109</c:v>
                </c:pt>
                <c:pt idx="735">
                  <c:v>42974.552083333336</c:v>
                </c:pt>
                <c:pt idx="736">
                  <c:v>42974.555555555555</c:v>
                </c:pt>
                <c:pt idx="737">
                  <c:v>42974.559027777781</c:v>
                </c:pt>
                <c:pt idx="738">
                  <c:v>42974.5625</c:v>
                </c:pt>
                <c:pt idx="739">
                  <c:v>42974.565972222219</c:v>
                </c:pt>
                <c:pt idx="740">
                  <c:v>42974.569444444445</c:v>
                </c:pt>
                <c:pt idx="741">
                  <c:v>42974.572916666664</c:v>
                </c:pt>
                <c:pt idx="742">
                  <c:v>42974.576388888891</c:v>
                </c:pt>
                <c:pt idx="743">
                  <c:v>42974.579861111109</c:v>
                </c:pt>
                <c:pt idx="744">
                  <c:v>42974.583333333336</c:v>
                </c:pt>
                <c:pt idx="745">
                  <c:v>42974.586805555555</c:v>
                </c:pt>
                <c:pt idx="746">
                  <c:v>42974.590277777781</c:v>
                </c:pt>
                <c:pt idx="747">
                  <c:v>42974.59375</c:v>
                </c:pt>
                <c:pt idx="748">
                  <c:v>42974.597222222219</c:v>
                </c:pt>
                <c:pt idx="749">
                  <c:v>42974.600694444445</c:v>
                </c:pt>
                <c:pt idx="750">
                  <c:v>42974.604166666664</c:v>
                </c:pt>
                <c:pt idx="751">
                  <c:v>42974.607638888891</c:v>
                </c:pt>
                <c:pt idx="752">
                  <c:v>42974.611111111109</c:v>
                </c:pt>
                <c:pt idx="753">
                  <c:v>42974.614583333336</c:v>
                </c:pt>
                <c:pt idx="754">
                  <c:v>42974.618055555555</c:v>
                </c:pt>
                <c:pt idx="755">
                  <c:v>42974.621527777781</c:v>
                </c:pt>
                <c:pt idx="756">
                  <c:v>42974.625</c:v>
                </c:pt>
                <c:pt idx="757">
                  <c:v>42974.628472222219</c:v>
                </c:pt>
                <c:pt idx="758">
                  <c:v>42974.631944444445</c:v>
                </c:pt>
                <c:pt idx="759">
                  <c:v>42974.635416666664</c:v>
                </c:pt>
                <c:pt idx="760">
                  <c:v>42974.638888888891</c:v>
                </c:pt>
                <c:pt idx="761">
                  <c:v>42974.642361111109</c:v>
                </c:pt>
                <c:pt idx="762">
                  <c:v>42974.645833333336</c:v>
                </c:pt>
                <c:pt idx="763">
                  <c:v>42974.649305555555</c:v>
                </c:pt>
                <c:pt idx="764">
                  <c:v>42974.652777777781</c:v>
                </c:pt>
                <c:pt idx="765">
                  <c:v>42974.65625</c:v>
                </c:pt>
                <c:pt idx="766">
                  <c:v>42974.659722222219</c:v>
                </c:pt>
                <c:pt idx="767">
                  <c:v>42974.663194444445</c:v>
                </c:pt>
                <c:pt idx="768">
                  <c:v>42974.666666666664</c:v>
                </c:pt>
                <c:pt idx="769">
                  <c:v>42974.670138888891</c:v>
                </c:pt>
                <c:pt idx="770">
                  <c:v>42974.673611111109</c:v>
                </c:pt>
                <c:pt idx="771">
                  <c:v>42974.677083333336</c:v>
                </c:pt>
                <c:pt idx="772">
                  <c:v>42974.680555555555</c:v>
                </c:pt>
                <c:pt idx="773">
                  <c:v>42974.684027777781</c:v>
                </c:pt>
                <c:pt idx="774">
                  <c:v>42974.6875</c:v>
                </c:pt>
                <c:pt idx="775">
                  <c:v>42974.690972222219</c:v>
                </c:pt>
                <c:pt idx="776">
                  <c:v>42974.694444444445</c:v>
                </c:pt>
                <c:pt idx="777">
                  <c:v>42974.697916666664</c:v>
                </c:pt>
                <c:pt idx="778">
                  <c:v>42974.701388888891</c:v>
                </c:pt>
                <c:pt idx="779">
                  <c:v>42974.704861111109</c:v>
                </c:pt>
                <c:pt idx="780">
                  <c:v>42974.708333333336</c:v>
                </c:pt>
                <c:pt idx="781">
                  <c:v>42974.711805555555</c:v>
                </c:pt>
                <c:pt idx="782">
                  <c:v>42974.715277777781</c:v>
                </c:pt>
                <c:pt idx="783">
                  <c:v>42974.71875</c:v>
                </c:pt>
                <c:pt idx="784">
                  <c:v>42974.722222222219</c:v>
                </c:pt>
                <c:pt idx="785">
                  <c:v>42974.725694444445</c:v>
                </c:pt>
                <c:pt idx="786">
                  <c:v>42974.729166666664</c:v>
                </c:pt>
                <c:pt idx="787">
                  <c:v>42974.732638888891</c:v>
                </c:pt>
                <c:pt idx="788">
                  <c:v>42974.736111111109</c:v>
                </c:pt>
                <c:pt idx="789">
                  <c:v>42974.739583333336</c:v>
                </c:pt>
                <c:pt idx="790">
                  <c:v>42974.743055555555</c:v>
                </c:pt>
                <c:pt idx="791">
                  <c:v>42974.746527777781</c:v>
                </c:pt>
                <c:pt idx="792">
                  <c:v>42974.75</c:v>
                </c:pt>
                <c:pt idx="793">
                  <c:v>42974.753472222219</c:v>
                </c:pt>
                <c:pt idx="794">
                  <c:v>42974.756944444445</c:v>
                </c:pt>
                <c:pt idx="795">
                  <c:v>42974.760416666664</c:v>
                </c:pt>
                <c:pt idx="796">
                  <c:v>42974.763888888891</c:v>
                </c:pt>
                <c:pt idx="797">
                  <c:v>42974.767361111109</c:v>
                </c:pt>
                <c:pt idx="798">
                  <c:v>42974.770833333336</c:v>
                </c:pt>
                <c:pt idx="799">
                  <c:v>42974.774305555555</c:v>
                </c:pt>
                <c:pt idx="800">
                  <c:v>42974.777777777781</c:v>
                </c:pt>
                <c:pt idx="801">
                  <c:v>42974.78125</c:v>
                </c:pt>
                <c:pt idx="802">
                  <c:v>42974.784722222219</c:v>
                </c:pt>
                <c:pt idx="803">
                  <c:v>42974.788194444445</c:v>
                </c:pt>
                <c:pt idx="804">
                  <c:v>42974.791666666664</c:v>
                </c:pt>
                <c:pt idx="805">
                  <c:v>42974.795138888891</c:v>
                </c:pt>
                <c:pt idx="806">
                  <c:v>42974.798611111109</c:v>
                </c:pt>
                <c:pt idx="807">
                  <c:v>42974.802083333336</c:v>
                </c:pt>
                <c:pt idx="808">
                  <c:v>42974.805555555555</c:v>
                </c:pt>
                <c:pt idx="809">
                  <c:v>42974.809027777781</c:v>
                </c:pt>
                <c:pt idx="810">
                  <c:v>42974.8125</c:v>
                </c:pt>
                <c:pt idx="811">
                  <c:v>42974.815972222219</c:v>
                </c:pt>
                <c:pt idx="812">
                  <c:v>42974.819444444445</c:v>
                </c:pt>
                <c:pt idx="813">
                  <c:v>42974.822916666664</c:v>
                </c:pt>
                <c:pt idx="814">
                  <c:v>42974.826388888891</c:v>
                </c:pt>
                <c:pt idx="815">
                  <c:v>42974.829861111109</c:v>
                </c:pt>
                <c:pt idx="816">
                  <c:v>42974.833333333336</c:v>
                </c:pt>
                <c:pt idx="817">
                  <c:v>42974.836805555555</c:v>
                </c:pt>
                <c:pt idx="818">
                  <c:v>42974.840277777781</c:v>
                </c:pt>
                <c:pt idx="819">
                  <c:v>42974.84375</c:v>
                </c:pt>
                <c:pt idx="820">
                  <c:v>42974.847222222219</c:v>
                </c:pt>
                <c:pt idx="821">
                  <c:v>42974.850694444445</c:v>
                </c:pt>
                <c:pt idx="822">
                  <c:v>42974.854166666664</c:v>
                </c:pt>
                <c:pt idx="823">
                  <c:v>42974.857638888891</c:v>
                </c:pt>
                <c:pt idx="824">
                  <c:v>42974.861111111109</c:v>
                </c:pt>
                <c:pt idx="825">
                  <c:v>42974.864583333336</c:v>
                </c:pt>
                <c:pt idx="826">
                  <c:v>42974.868055555555</c:v>
                </c:pt>
                <c:pt idx="827">
                  <c:v>42974.871527777781</c:v>
                </c:pt>
                <c:pt idx="828">
                  <c:v>42974.875</c:v>
                </c:pt>
                <c:pt idx="829">
                  <c:v>42974.878472222219</c:v>
                </c:pt>
                <c:pt idx="830">
                  <c:v>42974.881944444445</c:v>
                </c:pt>
                <c:pt idx="831">
                  <c:v>42974.885416666664</c:v>
                </c:pt>
                <c:pt idx="832">
                  <c:v>42974.888888888891</c:v>
                </c:pt>
                <c:pt idx="833">
                  <c:v>42974.892361111109</c:v>
                </c:pt>
                <c:pt idx="834">
                  <c:v>42974.895833333336</c:v>
                </c:pt>
                <c:pt idx="835">
                  <c:v>42974.899305555555</c:v>
                </c:pt>
                <c:pt idx="836">
                  <c:v>42974.902777777781</c:v>
                </c:pt>
                <c:pt idx="837">
                  <c:v>42974.90625</c:v>
                </c:pt>
                <c:pt idx="838">
                  <c:v>42974.909722222219</c:v>
                </c:pt>
                <c:pt idx="839">
                  <c:v>42974.913194444445</c:v>
                </c:pt>
                <c:pt idx="840">
                  <c:v>42974.916666666664</c:v>
                </c:pt>
                <c:pt idx="841">
                  <c:v>42974.920138888891</c:v>
                </c:pt>
                <c:pt idx="842">
                  <c:v>42974.923611111109</c:v>
                </c:pt>
                <c:pt idx="843">
                  <c:v>42974.927083333336</c:v>
                </c:pt>
                <c:pt idx="844">
                  <c:v>42974.930555555555</c:v>
                </c:pt>
                <c:pt idx="845">
                  <c:v>42974.934027777781</c:v>
                </c:pt>
                <c:pt idx="846">
                  <c:v>42974.9375</c:v>
                </c:pt>
                <c:pt idx="847">
                  <c:v>42974.940972222219</c:v>
                </c:pt>
                <c:pt idx="848">
                  <c:v>42974.944444444445</c:v>
                </c:pt>
                <c:pt idx="849">
                  <c:v>42974.947916666664</c:v>
                </c:pt>
                <c:pt idx="850">
                  <c:v>42974.951388888891</c:v>
                </c:pt>
                <c:pt idx="851">
                  <c:v>42974.954861111109</c:v>
                </c:pt>
                <c:pt idx="852">
                  <c:v>42974.958333333336</c:v>
                </c:pt>
                <c:pt idx="853">
                  <c:v>42974.961805555555</c:v>
                </c:pt>
                <c:pt idx="854">
                  <c:v>42974.965277777781</c:v>
                </c:pt>
                <c:pt idx="855">
                  <c:v>42974.96875</c:v>
                </c:pt>
                <c:pt idx="856">
                  <c:v>42974.972222222219</c:v>
                </c:pt>
                <c:pt idx="857">
                  <c:v>42974.975694444445</c:v>
                </c:pt>
                <c:pt idx="858">
                  <c:v>42974.979166666664</c:v>
                </c:pt>
                <c:pt idx="859">
                  <c:v>42974.982638888891</c:v>
                </c:pt>
                <c:pt idx="860">
                  <c:v>42974.986111111109</c:v>
                </c:pt>
                <c:pt idx="861">
                  <c:v>42974.989583333336</c:v>
                </c:pt>
                <c:pt idx="862">
                  <c:v>42974.993055555555</c:v>
                </c:pt>
                <c:pt idx="863">
                  <c:v>42974.996527777781</c:v>
                </c:pt>
                <c:pt idx="864">
                  <c:v>42975</c:v>
                </c:pt>
                <c:pt idx="865">
                  <c:v>42975.003472222219</c:v>
                </c:pt>
                <c:pt idx="866">
                  <c:v>42975.006944444445</c:v>
                </c:pt>
                <c:pt idx="867">
                  <c:v>42975.010416666664</c:v>
                </c:pt>
                <c:pt idx="868">
                  <c:v>42975.013888888891</c:v>
                </c:pt>
                <c:pt idx="869">
                  <c:v>42975.017361111109</c:v>
                </c:pt>
                <c:pt idx="870">
                  <c:v>42975.020833333336</c:v>
                </c:pt>
                <c:pt idx="871">
                  <c:v>42975.024305555555</c:v>
                </c:pt>
                <c:pt idx="872">
                  <c:v>42975.027777777781</c:v>
                </c:pt>
                <c:pt idx="873">
                  <c:v>42975.03125</c:v>
                </c:pt>
                <c:pt idx="874">
                  <c:v>42975.034722222219</c:v>
                </c:pt>
                <c:pt idx="875">
                  <c:v>42975.038194444445</c:v>
                </c:pt>
                <c:pt idx="876">
                  <c:v>42975.041666666664</c:v>
                </c:pt>
                <c:pt idx="877">
                  <c:v>42975.045138888891</c:v>
                </c:pt>
                <c:pt idx="878">
                  <c:v>42975.048611111109</c:v>
                </c:pt>
                <c:pt idx="879">
                  <c:v>42975.052083333336</c:v>
                </c:pt>
                <c:pt idx="880">
                  <c:v>42975.055555555555</c:v>
                </c:pt>
                <c:pt idx="881">
                  <c:v>42975.059027777781</c:v>
                </c:pt>
                <c:pt idx="882">
                  <c:v>42975.0625</c:v>
                </c:pt>
                <c:pt idx="883">
                  <c:v>42975.065972222219</c:v>
                </c:pt>
                <c:pt idx="884">
                  <c:v>42975.069444444445</c:v>
                </c:pt>
                <c:pt idx="885">
                  <c:v>42975.072916666664</c:v>
                </c:pt>
                <c:pt idx="886">
                  <c:v>42975.076388888891</c:v>
                </c:pt>
                <c:pt idx="887">
                  <c:v>42975.079861111109</c:v>
                </c:pt>
                <c:pt idx="888">
                  <c:v>42975.083333333336</c:v>
                </c:pt>
                <c:pt idx="889">
                  <c:v>42975.086805555555</c:v>
                </c:pt>
                <c:pt idx="890">
                  <c:v>42975.090277777781</c:v>
                </c:pt>
                <c:pt idx="891">
                  <c:v>42975.09375</c:v>
                </c:pt>
                <c:pt idx="892">
                  <c:v>42975.097222222219</c:v>
                </c:pt>
                <c:pt idx="893">
                  <c:v>42975.100694444445</c:v>
                </c:pt>
                <c:pt idx="894">
                  <c:v>42975.104166666664</c:v>
                </c:pt>
                <c:pt idx="895">
                  <c:v>42975.107638888891</c:v>
                </c:pt>
                <c:pt idx="896">
                  <c:v>42975.111111111109</c:v>
                </c:pt>
                <c:pt idx="897">
                  <c:v>42975.114583333336</c:v>
                </c:pt>
                <c:pt idx="898">
                  <c:v>42975.118055555555</c:v>
                </c:pt>
                <c:pt idx="899">
                  <c:v>42975.121527777781</c:v>
                </c:pt>
                <c:pt idx="900">
                  <c:v>42975.125</c:v>
                </c:pt>
                <c:pt idx="901">
                  <c:v>42975.128472222219</c:v>
                </c:pt>
                <c:pt idx="902">
                  <c:v>42975.131944444445</c:v>
                </c:pt>
                <c:pt idx="903">
                  <c:v>42975.135416666664</c:v>
                </c:pt>
                <c:pt idx="904">
                  <c:v>42975.138888888891</c:v>
                </c:pt>
                <c:pt idx="905">
                  <c:v>42975.142361111109</c:v>
                </c:pt>
                <c:pt idx="906">
                  <c:v>42975.145833333336</c:v>
                </c:pt>
                <c:pt idx="907">
                  <c:v>42975.149305555555</c:v>
                </c:pt>
                <c:pt idx="908">
                  <c:v>42975.152777777781</c:v>
                </c:pt>
                <c:pt idx="909">
                  <c:v>42975.15625</c:v>
                </c:pt>
                <c:pt idx="910">
                  <c:v>42975.159722222219</c:v>
                </c:pt>
                <c:pt idx="911">
                  <c:v>42975.163194444445</c:v>
                </c:pt>
                <c:pt idx="912">
                  <c:v>42975.166666666664</c:v>
                </c:pt>
                <c:pt idx="913">
                  <c:v>42975.170138888891</c:v>
                </c:pt>
                <c:pt idx="914">
                  <c:v>42975.173611111109</c:v>
                </c:pt>
                <c:pt idx="915">
                  <c:v>42975.177083333336</c:v>
                </c:pt>
                <c:pt idx="916">
                  <c:v>42975.180555555555</c:v>
                </c:pt>
                <c:pt idx="917">
                  <c:v>42975.184027777781</c:v>
                </c:pt>
                <c:pt idx="918">
                  <c:v>42975.1875</c:v>
                </c:pt>
                <c:pt idx="919">
                  <c:v>42975.190972222219</c:v>
                </c:pt>
                <c:pt idx="920">
                  <c:v>42975.194444444445</c:v>
                </c:pt>
                <c:pt idx="921">
                  <c:v>42975.197916666664</c:v>
                </c:pt>
                <c:pt idx="922">
                  <c:v>42975.201388888891</c:v>
                </c:pt>
                <c:pt idx="923">
                  <c:v>42975.204861111109</c:v>
                </c:pt>
                <c:pt idx="924">
                  <c:v>42975.208333333336</c:v>
                </c:pt>
                <c:pt idx="925">
                  <c:v>42975.211805555555</c:v>
                </c:pt>
                <c:pt idx="926">
                  <c:v>42975.215277777781</c:v>
                </c:pt>
                <c:pt idx="927">
                  <c:v>42975.21875</c:v>
                </c:pt>
                <c:pt idx="928">
                  <c:v>42975.222222222219</c:v>
                </c:pt>
                <c:pt idx="929">
                  <c:v>42975.225694444445</c:v>
                </c:pt>
                <c:pt idx="930">
                  <c:v>42975.229166666664</c:v>
                </c:pt>
                <c:pt idx="931">
                  <c:v>42975.232638888891</c:v>
                </c:pt>
                <c:pt idx="932">
                  <c:v>42975.236111111109</c:v>
                </c:pt>
                <c:pt idx="933">
                  <c:v>42975.239583333336</c:v>
                </c:pt>
                <c:pt idx="934">
                  <c:v>42975.243055555555</c:v>
                </c:pt>
                <c:pt idx="935">
                  <c:v>42975.246527777781</c:v>
                </c:pt>
                <c:pt idx="936">
                  <c:v>42975.25</c:v>
                </c:pt>
                <c:pt idx="937">
                  <c:v>42975.253472222219</c:v>
                </c:pt>
                <c:pt idx="938">
                  <c:v>42975.256944444445</c:v>
                </c:pt>
                <c:pt idx="939">
                  <c:v>42975.260416666664</c:v>
                </c:pt>
                <c:pt idx="940">
                  <c:v>42975.263888888891</c:v>
                </c:pt>
                <c:pt idx="941">
                  <c:v>42975.267361111109</c:v>
                </c:pt>
                <c:pt idx="942">
                  <c:v>42975.270833333336</c:v>
                </c:pt>
                <c:pt idx="943">
                  <c:v>42975.274305555555</c:v>
                </c:pt>
                <c:pt idx="944">
                  <c:v>42975.277777777781</c:v>
                </c:pt>
                <c:pt idx="945">
                  <c:v>42975.28125</c:v>
                </c:pt>
                <c:pt idx="946">
                  <c:v>42975.284722222219</c:v>
                </c:pt>
                <c:pt idx="947">
                  <c:v>42975.288194444445</c:v>
                </c:pt>
                <c:pt idx="948">
                  <c:v>42975.291666666664</c:v>
                </c:pt>
                <c:pt idx="949">
                  <c:v>42975.295138888891</c:v>
                </c:pt>
                <c:pt idx="950">
                  <c:v>42975.298611111109</c:v>
                </c:pt>
                <c:pt idx="951">
                  <c:v>42975.302083333336</c:v>
                </c:pt>
                <c:pt idx="952">
                  <c:v>42975.305555555555</c:v>
                </c:pt>
                <c:pt idx="953">
                  <c:v>42975.309027777781</c:v>
                </c:pt>
                <c:pt idx="954">
                  <c:v>42975.3125</c:v>
                </c:pt>
                <c:pt idx="955">
                  <c:v>42975.315972222219</c:v>
                </c:pt>
                <c:pt idx="956">
                  <c:v>42975.319444444445</c:v>
                </c:pt>
                <c:pt idx="957">
                  <c:v>42975.322916666664</c:v>
                </c:pt>
                <c:pt idx="958">
                  <c:v>42975.326388888891</c:v>
                </c:pt>
                <c:pt idx="959">
                  <c:v>42975.329861111109</c:v>
                </c:pt>
                <c:pt idx="960">
                  <c:v>42975.333333333336</c:v>
                </c:pt>
                <c:pt idx="961">
                  <c:v>42975.336805555555</c:v>
                </c:pt>
                <c:pt idx="962">
                  <c:v>42975.340277777781</c:v>
                </c:pt>
                <c:pt idx="963">
                  <c:v>42975.34375</c:v>
                </c:pt>
                <c:pt idx="964">
                  <c:v>42975.347222222219</c:v>
                </c:pt>
                <c:pt idx="965">
                  <c:v>42975.350694444445</c:v>
                </c:pt>
                <c:pt idx="966">
                  <c:v>42975.354166666664</c:v>
                </c:pt>
                <c:pt idx="967">
                  <c:v>42975.357638888891</c:v>
                </c:pt>
                <c:pt idx="968">
                  <c:v>42975.361111111109</c:v>
                </c:pt>
                <c:pt idx="969">
                  <c:v>42975.364583333336</c:v>
                </c:pt>
                <c:pt idx="970">
                  <c:v>42975.368055555555</c:v>
                </c:pt>
                <c:pt idx="971">
                  <c:v>42975.371527777781</c:v>
                </c:pt>
                <c:pt idx="972">
                  <c:v>42975.375</c:v>
                </c:pt>
                <c:pt idx="973">
                  <c:v>42975.378472222219</c:v>
                </c:pt>
                <c:pt idx="974">
                  <c:v>42975.381944444445</c:v>
                </c:pt>
                <c:pt idx="975">
                  <c:v>42975.385416666664</c:v>
                </c:pt>
                <c:pt idx="976">
                  <c:v>42975.388888888891</c:v>
                </c:pt>
                <c:pt idx="977">
                  <c:v>42975.392361111109</c:v>
                </c:pt>
                <c:pt idx="978">
                  <c:v>42975.395833333336</c:v>
                </c:pt>
                <c:pt idx="979">
                  <c:v>42975.399305555555</c:v>
                </c:pt>
                <c:pt idx="980">
                  <c:v>42975.402777777781</c:v>
                </c:pt>
                <c:pt idx="981">
                  <c:v>42975.40625</c:v>
                </c:pt>
                <c:pt idx="982">
                  <c:v>42975.409722222219</c:v>
                </c:pt>
                <c:pt idx="983">
                  <c:v>42975.413194444445</c:v>
                </c:pt>
                <c:pt idx="984">
                  <c:v>42975.416666666664</c:v>
                </c:pt>
                <c:pt idx="985">
                  <c:v>42975.420138888891</c:v>
                </c:pt>
                <c:pt idx="986">
                  <c:v>42975.423611111109</c:v>
                </c:pt>
                <c:pt idx="987">
                  <c:v>42975.427083333336</c:v>
                </c:pt>
                <c:pt idx="988">
                  <c:v>42975.430555555555</c:v>
                </c:pt>
                <c:pt idx="989">
                  <c:v>42975.434027777781</c:v>
                </c:pt>
                <c:pt idx="990">
                  <c:v>42975.4375</c:v>
                </c:pt>
                <c:pt idx="991">
                  <c:v>42975.440972222219</c:v>
                </c:pt>
                <c:pt idx="992">
                  <c:v>42975.444444444445</c:v>
                </c:pt>
                <c:pt idx="993">
                  <c:v>42975.447916666664</c:v>
                </c:pt>
                <c:pt idx="994">
                  <c:v>42975.451388888891</c:v>
                </c:pt>
                <c:pt idx="995">
                  <c:v>42975.454861111109</c:v>
                </c:pt>
                <c:pt idx="996">
                  <c:v>42975.458333333336</c:v>
                </c:pt>
                <c:pt idx="997">
                  <c:v>42975.461805555555</c:v>
                </c:pt>
                <c:pt idx="998">
                  <c:v>42975.465277777781</c:v>
                </c:pt>
                <c:pt idx="999">
                  <c:v>42975.46875</c:v>
                </c:pt>
                <c:pt idx="1000">
                  <c:v>42975.472222222219</c:v>
                </c:pt>
                <c:pt idx="1001">
                  <c:v>42975.475694444445</c:v>
                </c:pt>
                <c:pt idx="1002">
                  <c:v>42975.479166666664</c:v>
                </c:pt>
                <c:pt idx="1003">
                  <c:v>42975.482638888891</c:v>
                </c:pt>
                <c:pt idx="1004">
                  <c:v>42975.486111111109</c:v>
                </c:pt>
                <c:pt idx="1005">
                  <c:v>42975.489583333336</c:v>
                </c:pt>
                <c:pt idx="1006">
                  <c:v>42975.493055555555</c:v>
                </c:pt>
                <c:pt idx="1007">
                  <c:v>42975.496527777781</c:v>
                </c:pt>
                <c:pt idx="1008">
                  <c:v>42975.5</c:v>
                </c:pt>
                <c:pt idx="1009">
                  <c:v>42975.503472222219</c:v>
                </c:pt>
                <c:pt idx="1010">
                  <c:v>42975.506944444445</c:v>
                </c:pt>
                <c:pt idx="1011">
                  <c:v>42975.510416666664</c:v>
                </c:pt>
                <c:pt idx="1012">
                  <c:v>42975.513888888891</c:v>
                </c:pt>
                <c:pt idx="1013">
                  <c:v>42975.517361111109</c:v>
                </c:pt>
                <c:pt idx="1014">
                  <c:v>42975.520833333336</c:v>
                </c:pt>
                <c:pt idx="1015">
                  <c:v>42975.524305555555</c:v>
                </c:pt>
                <c:pt idx="1016">
                  <c:v>42975.527777777781</c:v>
                </c:pt>
                <c:pt idx="1017">
                  <c:v>42975.53125</c:v>
                </c:pt>
                <c:pt idx="1018">
                  <c:v>42975.534722222219</c:v>
                </c:pt>
                <c:pt idx="1019">
                  <c:v>42975.538194444445</c:v>
                </c:pt>
                <c:pt idx="1020">
                  <c:v>42975.541666666664</c:v>
                </c:pt>
                <c:pt idx="1021">
                  <c:v>42975.545138888891</c:v>
                </c:pt>
                <c:pt idx="1022">
                  <c:v>42975.548611111109</c:v>
                </c:pt>
                <c:pt idx="1023">
                  <c:v>42975.552083333336</c:v>
                </c:pt>
                <c:pt idx="1024">
                  <c:v>42975.555555555555</c:v>
                </c:pt>
                <c:pt idx="1025">
                  <c:v>42975.559027777781</c:v>
                </c:pt>
                <c:pt idx="1026">
                  <c:v>42975.5625</c:v>
                </c:pt>
                <c:pt idx="1027">
                  <c:v>42975.565972222219</c:v>
                </c:pt>
                <c:pt idx="1028">
                  <c:v>42975.569444444445</c:v>
                </c:pt>
                <c:pt idx="1029">
                  <c:v>42975.572916666664</c:v>
                </c:pt>
                <c:pt idx="1030">
                  <c:v>42975.576388888891</c:v>
                </c:pt>
                <c:pt idx="1031">
                  <c:v>42975.579861111109</c:v>
                </c:pt>
                <c:pt idx="1032">
                  <c:v>42975.583333333336</c:v>
                </c:pt>
                <c:pt idx="1033">
                  <c:v>42975.586805555555</c:v>
                </c:pt>
                <c:pt idx="1034">
                  <c:v>42975.590277777781</c:v>
                </c:pt>
                <c:pt idx="1035">
                  <c:v>42975.59375</c:v>
                </c:pt>
                <c:pt idx="1036">
                  <c:v>42975.597222222219</c:v>
                </c:pt>
                <c:pt idx="1037">
                  <c:v>42975.600694444445</c:v>
                </c:pt>
                <c:pt idx="1038">
                  <c:v>42975.604166666664</c:v>
                </c:pt>
                <c:pt idx="1039">
                  <c:v>42975.607638888891</c:v>
                </c:pt>
                <c:pt idx="1040">
                  <c:v>42975.611111111109</c:v>
                </c:pt>
                <c:pt idx="1041">
                  <c:v>42975.614583333336</c:v>
                </c:pt>
                <c:pt idx="1042">
                  <c:v>42975.618055555555</c:v>
                </c:pt>
                <c:pt idx="1043">
                  <c:v>42975.621527777781</c:v>
                </c:pt>
                <c:pt idx="1044">
                  <c:v>42975.625</c:v>
                </c:pt>
                <c:pt idx="1045">
                  <c:v>42975.628472222219</c:v>
                </c:pt>
                <c:pt idx="1046">
                  <c:v>42975.631944444445</c:v>
                </c:pt>
                <c:pt idx="1047">
                  <c:v>42975.635416666664</c:v>
                </c:pt>
                <c:pt idx="1048">
                  <c:v>42975.638888888891</c:v>
                </c:pt>
                <c:pt idx="1049">
                  <c:v>42975.642361111109</c:v>
                </c:pt>
                <c:pt idx="1050">
                  <c:v>42975.645833333336</c:v>
                </c:pt>
                <c:pt idx="1051">
                  <c:v>42975.649305555555</c:v>
                </c:pt>
                <c:pt idx="1052">
                  <c:v>42975.652777777781</c:v>
                </c:pt>
                <c:pt idx="1053">
                  <c:v>42975.65625</c:v>
                </c:pt>
                <c:pt idx="1054">
                  <c:v>42975.659722222219</c:v>
                </c:pt>
                <c:pt idx="1055">
                  <c:v>42975.663194444445</c:v>
                </c:pt>
                <c:pt idx="1056">
                  <c:v>42975.666666666664</c:v>
                </c:pt>
                <c:pt idx="1057">
                  <c:v>42975.670138888891</c:v>
                </c:pt>
                <c:pt idx="1058">
                  <c:v>42975.673611111109</c:v>
                </c:pt>
                <c:pt idx="1059">
                  <c:v>42975.677083333336</c:v>
                </c:pt>
                <c:pt idx="1060">
                  <c:v>42975.680555555555</c:v>
                </c:pt>
                <c:pt idx="1061">
                  <c:v>42975.684027777781</c:v>
                </c:pt>
                <c:pt idx="1062">
                  <c:v>42975.6875</c:v>
                </c:pt>
                <c:pt idx="1063">
                  <c:v>42975.690972222219</c:v>
                </c:pt>
                <c:pt idx="1064">
                  <c:v>42975.694444444445</c:v>
                </c:pt>
                <c:pt idx="1065">
                  <c:v>42975.697916666664</c:v>
                </c:pt>
                <c:pt idx="1066">
                  <c:v>42975.701388888891</c:v>
                </c:pt>
                <c:pt idx="1067">
                  <c:v>42975.704861111109</c:v>
                </c:pt>
                <c:pt idx="1068">
                  <c:v>42975.708333333336</c:v>
                </c:pt>
                <c:pt idx="1069">
                  <c:v>42975.711805555555</c:v>
                </c:pt>
                <c:pt idx="1070">
                  <c:v>42975.715277777781</c:v>
                </c:pt>
                <c:pt idx="1071">
                  <c:v>42975.71875</c:v>
                </c:pt>
                <c:pt idx="1072">
                  <c:v>42975.722222222219</c:v>
                </c:pt>
                <c:pt idx="1073">
                  <c:v>42975.725694444445</c:v>
                </c:pt>
                <c:pt idx="1074">
                  <c:v>42975.729166666664</c:v>
                </c:pt>
                <c:pt idx="1075">
                  <c:v>42975.732638888891</c:v>
                </c:pt>
                <c:pt idx="1076">
                  <c:v>42975.736111111109</c:v>
                </c:pt>
                <c:pt idx="1077">
                  <c:v>42975.739583333336</c:v>
                </c:pt>
                <c:pt idx="1078">
                  <c:v>42975.743055555555</c:v>
                </c:pt>
                <c:pt idx="1079">
                  <c:v>42975.746527777781</c:v>
                </c:pt>
                <c:pt idx="1080">
                  <c:v>42975.75</c:v>
                </c:pt>
                <c:pt idx="1081">
                  <c:v>42975.753472222219</c:v>
                </c:pt>
                <c:pt idx="1082">
                  <c:v>42975.756944444445</c:v>
                </c:pt>
                <c:pt idx="1083">
                  <c:v>42975.760416666664</c:v>
                </c:pt>
                <c:pt idx="1084">
                  <c:v>42975.763888888891</c:v>
                </c:pt>
                <c:pt idx="1085">
                  <c:v>42975.767361111109</c:v>
                </c:pt>
                <c:pt idx="1086">
                  <c:v>42975.770833333336</c:v>
                </c:pt>
                <c:pt idx="1087">
                  <c:v>42975.774305555555</c:v>
                </c:pt>
                <c:pt idx="1088">
                  <c:v>42975.777777777781</c:v>
                </c:pt>
                <c:pt idx="1089">
                  <c:v>42975.78125</c:v>
                </c:pt>
                <c:pt idx="1090">
                  <c:v>42975.784722222219</c:v>
                </c:pt>
                <c:pt idx="1091">
                  <c:v>42975.788194444445</c:v>
                </c:pt>
                <c:pt idx="1092">
                  <c:v>42975.791666666664</c:v>
                </c:pt>
                <c:pt idx="1093">
                  <c:v>42975.795138888891</c:v>
                </c:pt>
                <c:pt idx="1094">
                  <c:v>42975.798611111109</c:v>
                </c:pt>
                <c:pt idx="1095">
                  <c:v>42975.802083333336</c:v>
                </c:pt>
                <c:pt idx="1096">
                  <c:v>42975.805555555555</c:v>
                </c:pt>
                <c:pt idx="1097">
                  <c:v>42975.809027777781</c:v>
                </c:pt>
                <c:pt idx="1098">
                  <c:v>42975.8125</c:v>
                </c:pt>
                <c:pt idx="1099">
                  <c:v>42975.815972222219</c:v>
                </c:pt>
                <c:pt idx="1100">
                  <c:v>42975.819444444445</c:v>
                </c:pt>
                <c:pt idx="1101">
                  <c:v>42975.822916666664</c:v>
                </c:pt>
                <c:pt idx="1102">
                  <c:v>42975.826388888891</c:v>
                </c:pt>
                <c:pt idx="1103">
                  <c:v>42975.829861111109</c:v>
                </c:pt>
                <c:pt idx="1104">
                  <c:v>42975.833333333336</c:v>
                </c:pt>
                <c:pt idx="1105">
                  <c:v>42975.836805555555</c:v>
                </c:pt>
                <c:pt idx="1106">
                  <c:v>42975.840277777781</c:v>
                </c:pt>
                <c:pt idx="1107">
                  <c:v>42975.84375</c:v>
                </c:pt>
                <c:pt idx="1108">
                  <c:v>42975.847222222219</c:v>
                </c:pt>
                <c:pt idx="1109">
                  <c:v>42975.850694444445</c:v>
                </c:pt>
                <c:pt idx="1110">
                  <c:v>42975.854166666664</c:v>
                </c:pt>
                <c:pt idx="1111">
                  <c:v>42975.857638888891</c:v>
                </c:pt>
                <c:pt idx="1112">
                  <c:v>42975.861111111109</c:v>
                </c:pt>
                <c:pt idx="1113">
                  <c:v>42975.864583333336</c:v>
                </c:pt>
                <c:pt idx="1114">
                  <c:v>42975.868055555555</c:v>
                </c:pt>
                <c:pt idx="1115">
                  <c:v>42975.871527777781</c:v>
                </c:pt>
                <c:pt idx="1116">
                  <c:v>42975.875</c:v>
                </c:pt>
                <c:pt idx="1117">
                  <c:v>42975.878472222219</c:v>
                </c:pt>
                <c:pt idx="1118">
                  <c:v>42975.881944444445</c:v>
                </c:pt>
                <c:pt idx="1119">
                  <c:v>42975.885416666664</c:v>
                </c:pt>
                <c:pt idx="1120">
                  <c:v>42975.888888888891</c:v>
                </c:pt>
                <c:pt idx="1121">
                  <c:v>42975.892361111109</c:v>
                </c:pt>
                <c:pt idx="1122">
                  <c:v>42975.895833333336</c:v>
                </c:pt>
                <c:pt idx="1123">
                  <c:v>42975.899305555555</c:v>
                </c:pt>
                <c:pt idx="1124">
                  <c:v>42975.902777777781</c:v>
                </c:pt>
                <c:pt idx="1125">
                  <c:v>42975.90625</c:v>
                </c:pt>
                <c:pt idx="1126">
                  <c:v>42975.909722222219</c:v>
                </c:pt>
                <c:pt idx="1127">
                  <c:v>42975.913194444445</c:v>
                </c:pt>
                <c:pt idx="1128">
                  <c:v>42975.916666666664</c:v>
                </c:pt>
                <c:pt idx="1129">
                  <c:v>42975.920138888891</c:v>
                </c:pt>
                <c:pt idx="1130">
                  <c:v>42975.923611111109</c:v>
                </c:pt>
                <c:pt idx="1131">
                  <c:v>42975.927083333336</c:v>
                </c:pt>
                <c:pt idx="1132">
                  <c:v>42975.930555555555</c:v>
                </c:pt>
                <c:pt idx="1133">
                  <c:v>42975.934027777781</c:v>
                </c:pt>
                <c:pt idx="1134">
                  <c:v>42975.9375</c:v>
                </c:pt>
                <c:pt idx="1135">
                  <c:v>42975.940972222219</c:v>
                </c:pt>
                <c:pt idx="1136">
                  <c:v>42975.944444444445</c:v>
                </c:pt>
                <c:pt idx="1137">
                  <c:v>42975.947916666664</c:v>
                </c:pt>
                <c:pt idx="1138">
                  <c:v>42975.951388888891</c:v>
                </c:pt>
                <c:pt idx="1139">
                  <c:v>42975.954861111109</c:v>
                </c:pt>
                <c:pt idx="1140">
                  <c:v>42975.958333333336</c:v>
                </c:pt>
                <c:pt idx="1141">
                  <c:v>42975.961805555555</c:v>
                </c:pt>
                <c:pt idx="1142">
                  <c:v>42975.965277777781</c:v>
                </c:pt>
                <c:pt idx="1143">
                  <c:v>42975.96875</c:v>
                </c:pt>
                <c:pt idx="1144">
                  <c:v>42975.972222222219</c:v>
                </c:pt>
                <c:pt idx="1145">
                  <c:v>42975.975694444445</c:v>
                </c:pt>
                <c:pt idx="1146">
                  <c:v>42975.979166666664</c:v>
                </c:pt>
                <c:pt idx="1147">
                  <c:v>42975.982638888891</c:v>
                </c:pt>
                <c:pt idx="1148">
                  <c:v>42975.986111111109</c:v>
                </c:pt>
                <c:pt idx="1149">
                  <c:v>42975.989583333336</c:v>
                </c:pt>
                <c:pt idx="1150">
                  <c:v>42975.993055555555</c:v>
                </c:pt>
                <c:pt idx="1151">
                  <c:v>42975.996527777781</c:v>
                </c:pt>
                <c:pt idx="1152">
                  <c:v>42976</c:v>
                </c:pt>
                <c:pt idx="1153">
                  <c:v>42976.003472222219</c:v>
                </c:pt>
                <c:pt idx="1154">
                  <c:v>42976.006944444445</c:v>
                </c:pt>
                <c:pt idx="1155">
                  <c:v>42976.010416666664</c:v>
                </c:pt>
                <c:pt idx="1156">
                  <c:v>42976.013888888891</c:v>
                </c:pt>
                <c:pt idx="1157">
                  <c:v>42976.017361111109</c:v>
                </c:pt>
                <c:pt idx="1158">
                  <c:v>42976.020833333336</c:v>
                </c:pt>
                <c:pt idx="1159">
                  <c:v>42976.024305555555</c:v>
                </c:pt>
                <c:pt idx="1160">
                  <c:v>42976.027777777781</c:v>
                </c:pt>
                <c:pt idx="1161">
                  <c:v>42976.03125</c:v>
                </c:pt>
                <c:pt idx="1162">
                  <c:v>42976.034722222219</c:v>
                </c:pt>
                <c:pt idx="1163">
                  <c:v>42976.038194444445</c:v>
                </c:pt>
                <c:pt idx="1164">
                  <c:v>42976.041666666664</c:v>
                </c:pt>
                <c:pt idx="1165">
                  <c:v>42976.045138888891</c:v>
                </c:pt>
                <c:pt idx="1166">
                  <c:v>42976.048611111109</c:v>
                </c:pt>
                <c:pt idx="1167">
                  <c:v>42976.052083333336</c:v>
                </c:pt>
                <c:pt idx="1168">
                  <c:v>42976.055555555555</c:v>
                </c:pt>
                <c:pt idx="1169">
                  <c:v>42976.059027777781</c:v>
                </c:pt>
                <c:pt idx="1170">
                  <c:v>42976.0625</c:v>
                </c:pt>
                <c:pt idx="1171">
                  <c:v>42976.065972222219</c:v>
                </c:pt>
                <c:pt idx="1172">
                  <c:v>42976.069444444445</c:v>
                </c:pt>
                <c:pt idx="1173">
                  <c:v>42976.072916666664</c:v>
                </c:pt>
                <c:pt idx="1174">
                  <c:v>42976.076388888891</c:v>
                </c:pt>
                <c:pt idx="1175">
                  <c:v>42976.079861111109</c:v>
                </c:pt>
                <c:pt idx="1176">
                  <c:v>42976.083333333336</c:v>
                </c:pt>
                <c:pt idx="1177">
                  <c:v>42976.086805555555</c:v>
                </c:pt>
                <c:pt idx="1178">
                  <c:v>42976.090277777781</c:v>
                </c:pt>
                <c:pt idx="1179">
                  <c:v>42976.09375</c:v>
                </c:pt>
                <c:pt idx="1180">
                  <c:v>42976.097222222219</c:v>
                </c:pt>
                <c:pt idx="1181">
                  <c:v>42976.100694444445</c:v>
                </c:pt>
                <c:pt idx="1182">
                  <c:v>42976.104166666664</c:v>
                </c:pt>
                <c:pt idx="1183">
                  <c:v>42976.107638888891</c:v>
                </c:pt>
                <c:pt idx="1184">
                  <c:v>42976.111111111109</c:v>
                </c:pt>
                <c:pt idx="1185">
                  <c:v>42976.114583333336</c:v>
                </c:pt>
                <c:pt idx="1186">
                  <c:v>42976.118055555555</c:v>
                </c:pt>
                <c:pt idx="1187">
                  <c:v>42976.121527777781</c:v>
                </c:pt>
                <c:pt idx="1188">
                  <c:v>42976.125</c:v>
                </c:pt>
                <c:pt idx="1189">
                  <c:v>42976.128472222219</c:v>
                </c:pt>
                <c:pt idx="1190">
                  <c:v>42976.131944444445</c:v>
                </c:pt>
                <c:pt idx="1191">
                  <c:v>42976.135416666664</c:v>
                </c:pt>
                <c:pt idx="1192">
                  <c:v>42976.138888888891</c:v>
                </c:pt>
                <c:pt idx="1193">
                  <c:v>42976.142361111109</c:v>
                </c:pt>
                <c:pt idx="1194">
                  <c:v>42976.145833333336</c:v>
                </c:pt>
                <c:pt idx="1195">
                  <c:v>42976.149305555555</c:v>
                </c:pt>
                <c:pt idx="1196">
                  <c:v>42976.152777777781</c:v>
                </c:pt>
                <c:pt idx="1197">
                  <c:v>42976.15625</c:v>
                </c:pt>
                <c:pt idx="1198">
                  <c:v>42976.159722222219</c:v>
                </c:pt>
                <c:pt idx="1199">
                  <c:v>42976.163194444445</c:v>
                </c:pt>
                <c:pt idx="1200">
                  <c:v>42976.166666666664</c:v>
                </c:pt>
                <c:pt idx="1201">
                  <c:v>42976.170138888891</c:v>
                </c:pt>
                <c:pt idx="1202">
                  <c:v>42976.173611111109</c:v>
                </c:pt>
                <c:pt idx="1203">
                  <c:v>42976.177083333336</c:v>
                </c:pt>
                <c:pt idx="1204">
                  <c:v>42976.180555555555</c:v>
                </c:pt>
                <c:pt idx="1205">
                  <c:v>42976.184027777781</c:v>
                </c:pt>
                <c:pt idx="1206">
                  <c:v>42976.1875</c:v>
                </c:pt>
                <c:pt idx="1207">
                  <c:v>42976.190972222219</c:v>
                </c:pt>
                <c:pt idx="1208">
                  <c:v>42976.194444444445</c:v>
                </c:pt>
                <c:pt idx="1209">
                  <c:v>42976.197916666664</c:v>
                </c:pt>
                <c:pt idx="1210">
                  <c:v>42976.201388888891</c:v>
                </c:pt>
                <c:pt idx="1211">
                  <c:v>42976.204861111109</c:v>
                </c:pt>
                <c:pt idx="1212">
                  <c:v>42976.208333333336</c:v>
                </c:pt>
                <c:pt idx="1213">
                  <c:v>42976.211805555555</c:v>
                </c:pt>
                <c:pt idx="1214">
                  <c:v>42976.215277777781</c:v>
                </c:pt>
                <c:pt idx="1215">
                  <c:v>42976.21875</c:v>
                </c:pt>
                <c:pt idx="1216">
                  <c:v>42976.222222222219</c:v>
                </c:pt>
                <c:pt idx="1217">
                  <c:v>42976.225694444445</c:v>
                </c:pt>
                <c:pt idx="1218">
                  <c:v>42976.229166666664</c:v>
                </c:pt>
                <c:pt idx="1219">
                  <c:v>42976.232638888891</c:v>
                </c:pt>
                <c:pt idx="1220">
                  <c:v>42976.236111111109</c:v>
                </c:pt>
                <c:pt idx="1221">
                  <c:v>42976.239583333336</c:v>
                </c:pt>
                <c:pt idx="1222">
                  <c:v>42976.243055555555</c:v>
                </c:pt>
                <c:pt idx="1223">
                  <c:v>42976.246527777781</c:v>
                </c:pt>
                <c:pt idx="1224">
                  <c:v>42976.25</c:v>
                </c:pt>
                <c:pt idx="1225">
                  <c:v>42976.253472222219</c:v>
                </c:pt>
                <c:pt idx="1226">
                  <c:v>42976.256944444445</c:v>
                </c:pt>
                <c:pt idx="1227">
                  <c:v>42976.260416666664</c:v>
                </c:pt>
                <c:pt idx="1228">
                  <c:v>42976.263888888891</c:v>
                </c:pt>
                <c:pt idx="1229">
                  <c:v>42976.267361111109</c:v>
                </c:pt>
                <c:pt idx="1230">
                  <c:v>42976.270833333336</c:v>
                </c:pt>
                <c:pt idx="1231">
                  <c:v>42976.274305555555</c:v>
                </c:pt>
                <c:pt idx="1232">
                  <c:v>42976.277777777781</c:v>
                </c:pt>
                <c:pt idx="1233">
                  <c:v>42976.28125</c:v>
                </c:pt>
                <c:pt idx="1234">
                  <c:v>42976.284722222219</c:v>
                </c:pt>
                <c:pt idx="1235">
                  <c:v>42976.288194444445</c:v>
                </c:pt>
                <c:pt idx="1236">
                  <c:v>42976.291666666664</c:v>
                </c:pt>
                <c:pt idx="1237">
                  <c:v>42976.295138888891</c:v>
                </c:pt>
                <c:pt idx="1238">
                  <c:v>42976.298611111109</c:v>
                </c:pt>
                <c:pt idx="1239">
                  <c:v>42976.302083333336</c:v>
                </c:pt>
                <c:pt idx="1240">
                  <c:v>42976.305555555555</c:v>
                </c:pt>
                <c:pt idx="1241">
                  <c:v>42976.309027777781</c:v>
                </c:pt>
                <c:pt idx="1242">
                  <c:v>42976.3125</c:v>
                </c:pt>
                <c:pt idx="1243">
                  <c:v>42976.315972222219</c:v>
                </c:pt>
                <c:pt idx="1244">
                  <c:v>42976.319444444445</c:v>
                </c:pt>
                <c:pt idx="1245">
                  <c:v>42976.322916666664</c:v>
                </c:pt>
                <c:pt idx="1246">
                  <c:v>42976.326388888891</c:v>
                </c:pt>
                <c:pt idx="1247">
                  <c:v>42976.329861111109</c:v>
                </c:pt>
                <c:pt idx="1248">
                  <c:v>42976.333333333336</c:v>
                </c:pt>
                <c:pt idx="1249">
                  <c:v>42976.336805555555</c:v>
                </c:pt>
                <c:pt idx="1250">
                  <c:v>42976.340277777781</c:v>
                </c:pt>
                <c:pt idx="1251">
                  <c:v>42976.34375</c:v>
                </c:pt>
                <c:pt idx="1252">
                  <c:v>42976.347222222219</c:v>
                </c:pt>
                <c:pt idx="1253">
                  <c:v>42976.350694444445</c:v>
                </c:pt>
                <c:pt idx="1254">
                  <c:v>42976.354166666664</c:v>
                </c:pt>
                <c:pt idx="1255">
                  <c:v>42976.357638888891</c:v>
                </c:pt>
                <c:pt idx="1256">
                  <c:v>42976.361111111109</c:v>
                </c:pt>
                <c:pt idx="1257">
                  <c:v>42976.364583333336</c:v>
                </c:pt>
                <c:pt idx="1258">
                  <c:v>42976.368055555555</c:v>
                </c:pt>
                <c:pt idx="1259">
                  <c:v>42976.371527777781</c:v>
                </c:pt>
                <c:pt idx="1260">
                  <c:v>42976.375</c:v>
                </c:pt>
                <c:pt idx="1261">
                  <c:v>42976.378472222219</c:v>
                </c:pt>
                <c:pt idx="1262">
                  <c:v>42976.381944444445</c:v>
                </c:pt>
                <c:pt idx="1263">
                  <c:v>42976.385416666664</c:v>
                </c:pt>
                <c:pt idx="1264">
                  <c:v>42976.388888888891</c:v>
                </c:pt>
                <c:pt idx="1265">
                  <c:v>42976.392361111109</c:v>
                </c:pt>
                <c:pt idx="1266">
                  <c:v>42976.395833333336</c:v>
                </c:pt>
                <c:pt idx="1267">
                  <c:v>42976.399305555555</c:v>
                </c:pt>
                <c:pt idx="1268">
                  <c:v>42976.402777777781</c:v>
                </c:pt>
                <c:pt idx="1269">
                  <c:v>42976.40625</c:v>
                </c:pt>
                <c:pt idx="1270">
                  <c:v>42976.409722222219</c:v>
                </c:pt>
                <c:pt idx="1271">
                  <c:v>42976.413194444445</c:v>
                </c:pt>
                <c:pt idx="1272">
                  <c:v>42976.416666666664</c:v>
                </c:pt>
                <c:pt idx="1273">
                  <c:v>42976.420138888891</c:v>
                </c:pt>
                <c:pt idx="1274">
                  <c:v>42976.423611111109</c:v>
                </c:pt>
                <c:pt idx="1275">
                  <c:v>42976.427083333336</c:v>
                </c:pt>
                <c:pt idx="1276">
                  <c:v>42976.430555555555</c:v>
                </c:pt>
                <c:pt idx="1277">
                  <c:v>42976.434027777781</c:v>
                </c:pt>
                <c:pt idx="1278">
                  <c:v>42976.4375</c:v>
                </c:pt>
                <c:pt idx="1279">
                  <c:v>42976.440972222219</c:v>
                </c:pt>
                <c:pt idx="1280">
                  <c:v>42976.444444444445</c:v>
                </c:pt>
                <c:pt idx="1281">
                  <c:v>42976.447916666664</c:v>
                </c:pt>
                <c:pt idx="1282">
                  <c:v>42976.451388888891</c:v>
                </c:pt>
                <c:pt idx="1283">
                  <c:v>42976.454861111109</c:v>
                </c:pt>
                <c:pt idx="1284">
                  <c:v>42976.458333333336</c:v>
                </c:pt>
                <c:pt idx="1285">
                  <c:v>42976.461805555555</c:v>
                </c:pt>
                <c:pt idx="1286">
                  <c:v>42976.465277777781</c:v>
                </c:pt>
                <c:pt idx="1287">
                  <c:v>42976.46875</c:v>
                </c:pt>
                <c:pt idx="1288">
                  <c:v>42976.472222222219</c:v>
                </c:pt>
                <c:pt idx="1289">
                  <c:v>42976.475694444445</c:v>
                </c:pt>
                <c:pt idx="1290">
                  <c:v>42976.479166666664</c:v>
                </c:pt>
                <c:pt idx="1291">
                  <c:v>42976.482638888891</c:v>
                </c:pt>
                <c:pt idx="1292">
                  <c:v>42976.486111111109</c:v>
                </c:pt>
                <c:pt idx="1293">
                  <c:v>42976.489583333336</c:v>
                </c:pt>
                <c:pt idx="1294">
                  <c:v>42976.493055555555</c:v>
                </c:pt>
                <c:pt idx="1295">
                  <c:v>42976.496527777781</c:v>
                </c:pt>
                <c:pt idx="1296">
                  <c:v>42976.5</c:v>
                </c:pt>
                <c:pt idx="1297">
                  <c:v>42976.503472222219</c:v>
                </c:pt>
                <c:pt idx="1298">
                  <c:v>42976.506944444445</c:v>
                </c:pt>
                <c:pt idx="1299">
                  <c:v>42976.510416666664</c:v>
                </c:pt>
                <c:pt idx="1300">
                  <c:v>42976.513888888891</c:v>
                </c:pt>
                <c:pt idx="1301">
                  <c:v>42976.517361111109</c:v>
                </c:pt>
                <c:pt idx="1302">
                  <c:v>42976.520833333336</c:v>
                </c:pt>
                <c:pt idx="1303">
                  <c:v>42976.524305555555</c:v>
                </c:pt>
                <c:pt idx="1304">
                  <c:v>42976.527777777781</c:v>
                </c:pt>
                <c:pt idx="1305">
                  <c:v>42976.53125</c:v>
                </c:pt>
                <c:pt idx="1306">
                  <c:v>42976.534722222219</c:v>
                </c:pt>
                <c:pt idx="1307">
                  <c:v>42976.538194444445</c:v>
                </c:pt>
                <c:pt idx="1308">
                  <c:v>42976.541666666664</c:v>
                </c:pt>
                <c:pt idx="1309">
                  <c:v>42976.545138888891</c:v>
                </c:pt>
                <c:pt idx="1310">
                  <c:v>42976.548611111109</c:v>
                </c:pt>
                <c:pt idx="1311">
                  <c:v>42976.552083333336</c:v>
                </c:pt>
                <c:pt idx="1312">
                  <c:v>42976.555555555555</c:v>
                </c:pt>
                <c:pt idx="1313">
                  <c:v>42976.559027777781</c:v>
                </c:pt>
                <c:pt idx="1314">
                  <c:v>42976.5625</c:v>
                </c:pt>
                <c:pt idx="1315">
                  <c:v>42976.565972222219</c:v>
                </c:pt>
                <c:pt idx="1316">
                  <c:v>42976.569444444445</c:v>
                </c:pt>
                <c:pt idx="1317">
                  <c:v>42976.572916666664</c:v>
                </c:pt>
                <c:pt idx="1318">
                  <c:v>42976.576388888891</c:v>
                </c:pt>
                <c:pt idx="1319">
                  <c:v>42976.579861111109</c:v>
                </c:pt>
                <c:pt idx="1320">
                  <c:v>42976.583333333336</c:v>
                </c:pt>
                <c:pt idx="1321">
                  <c:v>42976.586805555555</c:v>
                </c:pt>
                <c:pt idx="1322">
                  <c:v>42976.590277777781</c:v>
                </c:pt>
                <c:pt idx="1323">
                  <c:v>42976.59375</c:v>
                </c:pt>
                <c:pt idx="1324">
                  <c:v>42976.597222222219</c:v>
                </c:pt>
                <c:pt idx="1325">
                  <c:v>42976.600694444445</c:v>
                </c:pt>
                <c:pt idx="1326">
                  <c:v>42976.604166666664</c:v>
                </c:pt>
                <c:pt idx="1327">
                  <c:v>42976.607638888891</c:v>
                </c:pt>
                <c:pt idx="1328">
                  <c:v>42976.611111111109</c:v>
                </c:pt>
                <c:pt idx="1329">
                  <c:v>42976.614583333336</c:v>
                </c:pt>
                <c:pt idx="1330">
                  <c:v>42976.618055555555</c:v>
                </c:pt>
                <c:pt idx="1331">
                  <c:v>42976.621527777781</c:v>
                </c:pt>
                <c:pt idx="1332">
                  <c:v>42976.625</c:v>
                </c:pt>
                <c:pt idx="1333">
                  <c:v>42976.628472222219</c:v>
                </c:pt>
                <c:pt idx="1334">
                  <c:v>42976.631944444445</c:v>
                </c:pt>
                <c:pt idx="1335">
                  <c:v>42976.635416666664</c:v>
                </c:pt>
                <c:pt idx="1336">
                  <c:v>42976.638888888891</c:v>
                </c:pt>
                <c:pt idx="1337">
                  <c:v>42976.642361111109</c:v>
                </c:pt>
                <c:pt idx="1338">
                  <c:v>42976.645833333336</c:v>
                </c:pt>
                <c:pt idx="1339">
                  <c:v>42976.649305555555</c:v>
                </c:pt>
                <c:pt idx="1340">
                  <c:v>42976.652777777781</c:v>
                </c:pt>
                <c:pt idx="1341">
                  <c:v>42976.65625</c:v>
                </c:pt>
                <c:pt idx="1342">
                  <c:v>42976.659722222219</c:v>
                </c:pt>
                <c:pt idx="1343">
                  <c:v>42976.663194444445</c:v>
                </c:pt>
                <c:pt idx="1344">
                  <c:v>42976.666666666664</c:v>
                </c:pt>
                <c:pt idx="1345">
                  <c:v>42976.670138888891</c:v>
                </c:pt>
                <c:pt idx="1346">
                  <c:v>42976.673611111109</c:v>
                </c:pt>
                <c:pt idx="1347">
                  <c:v>42976.677083333336</c:v>
                </c:pt>
                <c:pt idx="1348">
                  <c:v>42976.680555555555</c:v>
                </c:pt>
                <c:pt idx="1349">
                  <c:v>42976.684027777781</c:v>
                </c:pt>
                <c:pt idx="1350">
                  <c:v>42976.6875</c:v>
                </c:pt>
                <c:pt idx="1351">
                  <c:v>42976.690972222219</c:v>
                </c:pt>
                <c:pt idx="1352">
                  <c:v>42976.694444444445</c:v>
                </c:pt>
                <c:pt idx="1353">
                  <c:v>42976.697916666664</c:v>
                </c:pt>
                <c:pt idx="1354">
                  <c:v>42976.701388888891</c:v>
                </c:pt>
                <c:pt idx="1355">
                  <c:v>42976.704861111109</c:v>
                </c:pt>
                <c:pt idx="1356">
                  <c:v>42976.708333333336</c:v>
                </c:pt>
                <c:pt idx="1357">
                  <c:v>42976.711805555555</c:v>
                </c:pt>
                <c:pt idx="1358">
                  <c:v>42976.715277777781</c:v>
                </c:pt>
                <c:pt idx="1359">
                  <c:v>42976.71875</c:v>
                </c:pt>
                <c:pt idx="1360">
                  <c:v>42976.722222222219</c:v>
                </c:pt>
                <c:pt idx="1361">
                  <c:v>42976.725694444445</c:v>
                </c:pt>
                <c:pt idx="1362">
                  <c:v>42976.729166666664</c:v>
                </c:pt>
                <c:pt idx="1363">
                  <c:v>42976.732638888891</c:v>
                </c:pt>
                <c:pt idx="1364">
                  <c:v>42976.736111111109</c:v>
                </c:pt>
                <c:pt idx="1365">
                  <c:v>42976.739583333336</c:v>
                </c:pt>
                <c:pt idx="1366">
                  <c:v>42976.743055555555</c:v>
                </c:pt>
                <c:pt idx="1367">
                  <c:v>42976.746527777781</c:v>
                </c:pt>
                <c:pt idx="1368">
                  <c:v>42976.75</c:v>
                </c:pt>
                <c:pt idx="1369">
                  <c:v>42976.753472222219</c:v>
                </c:pt>
                <c:pt idx="1370">
                  <c:v>42976.756944444445</c:v>
                </c:pt>
                <c:pt idx="1371">
                  <c:v>42976.760416666664</c:v>
                </c:pt>
                <c:pt idx="1372">
                  <c:v>42976.763888888891</c:v>
                </c:pt>
                <c:pt idx="1373">
                  <c:v>42976.767361111109</c:v>
                </c:pt>
                <c:pt idx="1374">
                  <c:v>42976.770833333336</c:v>
                </c:pt>
                <c:pt idx="1375">
                  <c:v>42976.774305555555</c:v>
                </c:pt>
                <c:pt idx="1376">
                  <c:v>42976.777777777781</c:v>
                </c:pt>
                <c:pt idx="1377">
                  <c:v>42976.78125</c:v>
                </c:pt>
                <c:pt idx="1378">
                  <c:v>42976.784722222219</c:v>
                </c:pt>
                <c:pt idx="1379">
                  <c:v>42976.788194444445</c:v>
                </c:pt>
                <c:pt idx="1380">
                  <c:v>42976.791666666664</c:v>
                </c:pt>
                <c:pt idx="1381">
                  <c:v>42976.795138888891</c:v>
                </c:pt>
                <c:pt idx="1382">
                  <c:v>42976.798611111109</c:v>
                </c:pt>
                <c:pt idx="1383">
                  <c:v>42976.802083333336</c:v>
                </c:pt>
                <c:pt idx="1384">
                  <c:v>42976.805555555555</c:v>
                </c:pt>
                <c:pt idx="1385">
                  <c:v>42976.809027777781</c:v>
                </c:pt>
                <c:pt idx="1386">
                  <c:v>42976.8125</c:v>
                </c:pt>
                <c:pt idx="1387">
                  <c:v>42976.815972222219</c:v>
                </c:pt>
                <c:pt idx="1388">
                  <c:v>42976.819444444445</c:v>
                </c:pt>
                <c:pt idx="1389">
                  <c:v>42976.822916666664</c:v>
                </c:pt>
                <c:pt idx="1390">
                  <c:v>42976.826388888891</c:v>
                </c:pt>
                <c:pt idx="1391">
                  <c:v>42976.829861111109</c:v>
                </c:pt>
                <c:pt idx="1392">
                  <c:v>42976.833333333336</c:v>
                </c:pt>
                <c:pt idx="1393">
                  <c:v>42976.836805555555</c:v>
                </c:pt>
                <c:pt idx="1394">
                  <c:v>42976.840277777781</c:v>
                </c:pt>
                <c:pt idx="1395">
                  <c:v>42976.84375</c:v>
                </c:pt>
                <c:pt idx="1396">
                  <c:v>42976.847222222219</c:v>
                </c:pt>
                <c:pt idx="1397">
                  <c:v>42976.850694444445</c:v>
                </c:pt>
                <c:pt idx="1398">
                  <c:v>42976.854166666664</c:v>
                </c:pt>
                <c:pt idx="1399">
                  <c:v>42976.857638888891</c:v>
                </c:pt>
                <c:pt idx="1400">
                  <c:v>42976.861111111109</c:v>
                </c:pt>
                <c:pt idx="1401">
                  <c:v>42976.864583333336</c:v>
                </c:pt>
                <c:pt idx="1402">
                  <c:v>42976.868055555555</c:v>
                </c:pt>
                <c:pt idx="1403">
                  <c:v>42976.871527777781</c:v>
                </c:pt>
                <c:pt idx="1404">
                  <c:v>42976.875</c:v>
                </c:pt>
                <c:pt idx="1405">
                  <c:v>42976.878472222219</c:v>
                </c:pt>
                <c:pt idx="1406">
                  <c:v>42976.881944444445</c:v>
                </c:pt>
                <c:pt idx="1407">
                  <c:v>42976.885416666664</c:v>
                </c:pt>
                <c:pt idx="1408">
                  <c:v>42976.888888888891</c:v>
                </c:pt>
                <c:pt idx="1409">
                  <c:v>42976.892361111109</c:v>
                </c:pt>
                <c:pt idx="1410">
                  <c:v>42976.895833333336</c:v>
                </c:pt>
                <c:pt idx="1411">
                  <c:v>42976.899305555555</c:v>
                </c:pt>
                <c:pt idx="1412">
                  <c:v>42976.902777777781</c:v>
                </c:pt>
                <c:pt idx="1413">
                  <c:v>42976.90625</c:v>
                </c:pt>
                <c:pt idx="1414">
                  <c:v>42976.909722222219</c:v>
                </c:pt>
                <c:pt idx="1415">
                  <c:v>42976.913194444445</c:v>
                </c:pt>
                <c:pt idx="1416">
                  <c:v>42976.916666666664</c:v>
                </c:pt>
                <c:pt idx="1417">
                  <c:v>42976.920138888891</c:v>
                </c:pt>
                <c:pt idx="1418">
                  <c:v>42976.923611111109</c:v>
                </c:pt>
                <c:pt idx="1419">
                  <c:v>42976.927083333336</c:v>
                </c:pt>
                <c:pt idx="1420">
                  <c:v>42976.930555555555</c:v>
                </c:pt>
                <c:pt idx="1421">
                  <c:v>42976.934027777781</c:v>
                </c:pt>
                <c:pt idx="1422">
                  <c:v>42976.9375</c:v>
                </c:pt>
                <c:pt idx="1423">
                  <c:v>42976.940972222219</c:v>
                </c:pt>
                <c:pt idx="1424">
                  <c:v>42976.944444444445</c:v>
                </c:pt>
                <c:pt idx="1425">
                  <c:v>42976.947916666664</c:v>
                </c:pt>
                <c:pt idx="1426">
                  <c:v>42976.951388888891</c:v>
                </c:pt>
                <c:pt idx="1427">
                  <c:v>42976.954861111109</c:v>
                </c:pt>
                <c:pt idx="1428">
                  <c:v>42976.958333333336</c:v>
                </c:pt>
                <c:pt idx="1429">
                  <c:v>42976.961805555555</c:v>
                </c:pt>
                <c:pt idx="1430">
                  <c:v>42976.965277777781</c:v>
                </c:pt>
                <c:pt idx="1431">
                  <c:v>42976.96875</c:v>
                </c:pt>
                <c:pt idx="1432">
                  <c:v>42976.972222222219</c:v>
                </c:pt>
                <c:pt idx="1433">
                  <c:v>42976.975694444445</c:v>
                </c:pt>
                <c:pt idx="1434">
                  <c:v>42976.979166666664</c:v>
                </c:pt>
                <c:pt idx="1435">
                  <c:v>42976.982638888891</c:v>
                </c:pt>
                <c:pt idx="1436">
                  <c:v>42976.986111111109</c:v>
                </c:pt>
                <c:pt idx="1437">
                  <c:v>42976.989583333336</c:v>
                </c:pt>
                <c:pt idx="1438">
                  <c:v>42976.993055555555</c:v>
                </c:pt>
                <c:pt idx="1439">
                  <c:v>42976.996527777781</c:v>
                </c:pt>
                <c:pt idx="1440">
                  <c:v>42977</c:v>
                </c:pt>
                <c:pt idx="1441">
                  <c:v>42977.003472222219</c:v>
                </c:pt>
                <c:pt idx="1442">
                  <c:v>42977.006944444445</c:v>
                </c:pt>
                <c:pt idx="1443">
                  <c:v>42977.010416666664</c:v>
                </c:pt>
                <c:pt idx="1444">
                  <c:v>42977.013888888891</c:v>
                </c:pt>
                <c:pt idx="1445">
                  <c:v>42977.017361111109</c:v>
                </c:pt>
                <c:pt idx="1446">
                  <c:v>42977.020833333336</c:v>
                </c:pt>
                <c:pt idx="1447">
                  <c:v>42977.024305555555</c:v>
                </c:pt>
                <c:pt idx="1448">
                  <c:v>42977.027777777781</c:v>
                </c:pt>
                <c:pt idx="1449">
                  <c:v>42977.03125</c:v>
                </c:pt>
                <c:pt idx="1450">
                  <c:v>42977.034722222219</c:v>
                </c:pt>
                <c:pt idx="1451">
                  <c:v>42977.038194444445</c:v>
                </c:pt>
                <c:pt idx="1452">
                  <c:v>42977.041666666664</c:v>
                </c:pt>
                <c:pt idx="1453">
                  <c:v>42977.045138888891</c:v>
                </c:pt>
                <c:pt idx="1454">
                  <c:v>42977.048611111109</c:v>
                </c:pt>
                <c:pt idx="1455">
                  <c:v>42977.052083333336</c:v>
                </c:pt>
                <c:pt idx="1456">
                  <c:v>42977.055555555555</c:v>
                </c:pt>
                <c:pt idx="1457">
                  <c:v>42977.059027777781</c:v>
                </c:pt>
                <c:pt idx="1458">
                  <c:v>42977.0625</c:v>
                </c:pt>
                <c:pt idx="1459">
                  <c:v>42977.065972222219</c:v>
                </c:pt>
                <c:pt idx="1460">
                  <c:v>42977.069444444445</c:v>
                </c:pt>
                <c:pt idx="1461">
                  <c:v>42977.072916666664</c:v>
                </c:pt>
                <c:pt idx="1462">
                  <c:v>42977.076388888891</c:v>
                </c:pt>
                <c:pt idx="1463">
                  <c:v>42977.079861111109</c:v>
                </c:pt>
                <c:pt idx="1464">
                  <c:v>42977.083333333336</c:v>
                </c:pt>
                <c:pt idx="1465">
                  <c:v>42977.086805555555</c:v>
                </c:pt>
                <c:pt idx="1466">
                  <c:v>42977.090277777781</c:v>
                </c:pt>
                <c:pt idx="1467">
                  <c:v>42977.09375</c:v>
                </c:pt>
                <c:pt idx="1468">
                  <c:v>42977.097222222219</c:v>
                </c:pt>
                <c:pt idx="1469">
                  <c:v>42977.100694444445</c:v>
                </c:pt>
                <c:pt idx="1470">
                  <c:v>42977.104166666664</c:v>
                </c:pt>
                <c:pt idx="1471">
                  <c:v>42977.107638888891</c:v>
                </c:pt>
                <c:pt idx="1472">
                  <c:v>42977.111111111109</c:v>
                </c:pt>
                <c:pt idx="1473">
                  <c:v>42977.114583333336</c:v>
                </c:pt>
                <c:pt idx="1474">
                  <c:v>42977.118055555555</c:v>
                </c:pt>
                <c:pt idx="1475">
                  <c:v>42977.121527777781</c:v>
                </c:pt>
                <c:pt idx="1476">
                  <c:v>42977.125</c:v>
                </c:pt>
                <c:pt idx="1477">
                  <c:v>42977.128472222219</c:v>
                </c:pt>
                <c:pt idx="1478">
                  <c:v>42977.131944444445</c:v>
                </c:pt>
                <c:pt idx="1479">
                  <c:v>42977.135416666664</c:v>
                </c:pt>
                <c:pt idx="1480">
                  <c:v>42977.138888888891</c:v>
                </c:pt>
                <c:pt idx="1481">
                  <c:v>42977.142361111109</c:v>
                </c:pt>
                <c:pt idx="1482">
                  <c:v>42977.145833333336</c:v>
                </c:pt>
                <c:pt idx="1483">
                  <c:v>42977.149305555555</c:v>
                </c:pt>
                <c:pt idx="1484">
                  <c:v>42977.152777777781</c:v>
                </c:pt>
                <c:pt idx="1485">
                  <c:v>42977.15625</c:v>
                </c:pt>
                <c:pt idx="1486">
                  <c:v>42977.159722222219</c:v>
                </c:pt>
                <c:pt idx="1487">
                  <c:v>42977.163194444445</c:v>
                </c:pt>
                <c:pt idx="1488">
                  <c:v>42977.166666666664</c:v>
                </c:pt>
                <c:pt idx="1489">
                  <c:v>42977.170138888891</c:v>
                </c:pt>
                <c:pt idx="1490">
                  <c:v>42977.173611111109</c:v>
                </c:pt>
                <c:pt idx="1491">
                  <c:v>42977.177083333336</c:v>
                </c:pt>
                <c:pt idx="1492">
                  <c:v>42977.180555555555</c:v>
                </c:pt>
                <c:pt idx="1493">
                  <c:v>42977.184027777781</c:v>
                </c:pt>
                <c:pt idx="1494">
                  <c:v>42977.1875</c:v>
                </c:pt>
                <c:pt idx="1495">
                  <c:v>42977.190972222219</c:v>
                </c:pt>
                <c:pt idx="1496">
                  <c:v>42977.194444444445</c:v>
                </c:pt>
                <c:pt idx="1497">
                  <c:v>42977.197916666664</c:v>
                </c:pt>
                <c:pt idx="1498">
                  <c:v>42977.201388888891</c:v>
                </c:pt>
                <c:pt idx="1499">
                  <c:v>42977.204861111109</c:v>
                </c:pt>
                <c:pt idx="1500">
                  <c:v>42977.208333333336</c:v>
                </c:pt>
                <c:pt idx="1501">
                  <c:v>42977.211805555555</c:v>
                </c:pt>
                <c:pt idx="1502">
                  <c:v>42977.215277777781</c:v>
                </c:pt>
                <c:pt idx="1503">
                  <c:v>42977.21875</c:v>
                </c:pt>
                <c:pt idx="1504">
                  <c:v>42977.222222222219</c:v>
                </c:pt>
                <c:pt idx="1505">
                  <c:v>42977.225694444445</c:v>
                </c:pt>
                <c:pt idx="1506">
                  <c:v>42977.229166666664</c:v>
                </c:pt>
                <c:pt idx="1507">
                  <c:v>42977.232638888891</c:v>
                </c:pt>
                <c:pt idx="1508">
                  <c:v>42977.236111111109</c:v>
                </c:pt>
                <c:pt idx="1509">
                  <c:v>42977.239583333336</c:v>
                </c:pt>
                <c:pt idx="1510">
                  <c:v>42977.243055555555</c:v>
                </c:pt>
                <c:pt idx="1511">
                  <c:v>42977.246527777781</c:v>
                </c:pt>
                <c:pt idx="1512">
                  <c:v>42977.25</c:v>
                </c:pt>
                <c:pt idx="1513">
                  <c:v>42977.253472222219</c:v>
                </c:pt>
                <c:pt idx="1514">
                  <c:v>42977.256944444445</c:v>
                </c:pt>
                <c:pt idx="1515">
                  <c:v>42977.260416666664</c:v>
                </c:pt>
                <c:pt idx="1516">
                  <c:v>42977.263888888891</c:v>
                </c:pt>
                <c:pt idx="1517">
                  <c:v>42977.267361111109</c:v>
                </c:pt>
                <c:pt idx="1518">
                  <c:v>42977.270833333336</c:v>
                </c:pt>
                <c:pt idx="1519">
                  <c:v>42977.274305555555</c:v>
                </c:pt>
                <c:pt idx="1520">
                  <c:v>42977.277777777781</c:v>
                </c:pt>
                <c:pt idx="1521">
                  <c:v>42977.28125</c:v>
                </c:pt>
                <c:pt idx="1522">
                  <c:v>42977.284722222219</c:v>
                </c:pt>
                <c:pt idx="1523">
                  <c:v>42977.288194444445</c:v>
                </c:pt>
                <c:pt idx="1524">
                  <c:v>42977.291666666664</c:v>
                </c:pt>
                <c:pt idx="1525">
                  <c:v>42977.295138888891</c:v>
                </c:pt>
                <c:pt idx="1526">
                  <c:v>42977.298611111109</c:v>
                </c:pt>
                <c:pt idx="1527">
                  <c:v>42977.302083333336</c:v>
                </c:pt>
                <c:pt idx="1528">
                  <c:v>42977.305555555555</c:v>
                </c:pt>
                <c:pt idx="1529">
                  <c:v>42977.309027777781</c:v>
                </c:pt>
                <c:pt idx="1530">
                  <c:v>42977.3125</c:v>
                </c:pt>
                <c:pt idx="1531">
                  <c:v>42977.315972222219</c:v>
                </c:pt>
                <c:pt idx="1532">
                  <c:v>42977.319444444445</c:v>
                </c:pt>
                <c:pt idx="1533">
                  <c:v>42977.322916666664</c:v>
                </c:pt>
                <c:pt idx="1534">
                  <c:v>42977.326388888891</c:v>
                </c:pt>
                <c:pt idx="1535">
                  <c:v>42977.329861111109</c:v>
                </c:pt>
                <c:pt idx="1536">
                  <c:v>42977.333333333336</c:v>
                </c:pt>
                <c:pt idx="1537">
                  <c:v>42977.336805555555</c:v>
                </c:pt>
                <c:pt idx="1538">
                  <c:v>42977.340277777781</c:v>
                </c:pt>
                <c:pt idx="1539">
                  <c:v>42977.34375</c:v>
                </c:pt>
                <c:pt idx="1540">
                  <c:v>42977.347222222219</c:v>
                </c:pt>
                <c:pt idx="1541">
                  <c:v>42977.350694444445</c:v>
                </c:pt>
                <c:pt idx="1542">
                  <c:v>42977.354166666664</c:v>
                </c:pt>
                <c:pt idx="1543">
                  <c:v>42977.357638888891</c:v>
                </c:pt>
                <c:pt idx="1544">
                  <c:v>42977.361111111109</c:v>
                </c:pt>
                <c:pt idx="1545">
                  <c:v>42977.364583333336</c:v>
                </c:pt>
                <c:pt idx="1546">
                  <c:v>42977.368055555555</c:v>
                </c:pt>
                <c:pt idx="1547">
                  <c:v>42977.371527777781</c:v>
                </c:pt>
                <c:pt idx="1548">
                  <c:v>42977.375</c:v>
                </c:pt>
                <c:pt idx="1549">
                  <c:v>42977.378472222219</c:v>
                </c:pt>
                <c:pt idx="1550">
                  <c:v>42977.381944444445</c:v>
                </c:pt>
                <c:pt idx="1551">
                  <c:v>42977.385416666664</c:v>
                </c:pt>
                <c:pt idx="1552">
                  <c:v>42977.388888888891</c:v>
                </c:pt>
                <c:pt idx="1553">
                  <c:v>42977.392361111109</c:v>
                </c:pt>
                <c:pt idx="1554">
                  <c:v>42977.395833333336</c:v>
                </c:pt>
                <c:pt idx="1555">
                  <c:v>42977.399305555555</c:v>
                </c:pt>
                <c:pt idx="1556">
                  <c:v>42977.402777777781</c:v>
                </c:pt>
                <c:pt idx="1557">
                  <c:v>42977.40625</c:v>
                </c:pt>
                <c:pt idx="1558">
                  <c:v>42977.409722222219</c:v>
                </c:pt>
                <c:pt idx="1559">
                  <c:v>42977.413194444445</c:v>
                </c:pt>
                <c:pt idx="1560">
                  <c:v>42977.416666666664</c:v>
                </c:pt>
                <c:pt idx="1561">
                  <c:v>42977.420138888891</c:v>
                </c:pt>
                <c:pt idx="1562">
                  <c:v>42977.423611111109</c:v>
                </c:pt>
                <c:pt idx="1563">
                  <c:v>42977.427083333336</c:v>
                </c:pt>
                <c:pt idx="1564">
                  <c:v>42977.430555555555</c:v>
                </c:pt>
                <c:pt idx="1565">
                  <c:v>42977.434027777781</c:v>
                </c:pt>
                <c:pt idx="1566">
                  <c:v>42977.4375</c:v>
                </c:pt>
                <c:pt idx="1567">
                  <c:v>42977.440972222219</c:v>
                </c:pt>
                <c:pt idx="1568">
                  <c:v>42977.444444444445</c:v>
                </c:pt>
                <c:pt idx="1569">
                  <c:v>42977.447916666664</c:v>
                </c:pt>
                <c:pt idx="1570">
                  <c:v>42977.451388888891</c:v>
                </c:pt>
                <c:pt idx="1571">
                  <c:v>42977.454861111109</c:v>
                </c:pt>
                <c:pt idx="1572">
                  <c:v>42977.458333333336</c:v>
                </c:pt>
                <c:pt idx="1573">
                  <c:v>42977.461805555555</c:v>
                </c:pt>
                <c:pt idx="1574">
                  <c:v>42977.465277777781</c:v>
                </c:pt>
                <c:pt idx="1575">
                  <c:v>42977.46875</c:v>
                </c:pt>
                <c:pt idx="1576">
                  <c:v>42977.472222222219</c:v>
                </c:pt>
                <c:pt idx="1577">
                  <c:v>42977.475694444445</c:v>
                </c:pt>
                <c:pt idx="1578">
                  <c:v>42977.479166666664</c:v>
                </c:pt>
                <c:pt idx="1579">
                  <c:v>42977.482638888891</c:v>
                </c:pt>
                <c:pt idx="1580">
                  <c:v>42977.486111111109</c:v>
                </c:pt>
                <c:pt idx="1581">
                  <c:v>42977.489583333336</c:v>
                </c:pt>
                <c:pt idx="1582">
                  <c:v>42977.493055555555</c:v>
                </c:pt>
                <c:pt idx="1583">
                  <c:v>42977.496527777781</c:v>
                </c:pt>
                <c:pt idx="1584">
                  <c:v>42977.5</c:v>
                </c:pt>
                <c:pt idx="1585">
                  <c:v>42977.503472222219</c:v>
                </c:pt>
                <c:pt idx="1586">
                  <c:v>42977.506944444445</c:v>
                </c:pt>
                <c:pt idx="1587">
                  <c:v>42977.510416666664</c:v>
                </c:pt>
                <c:pt idx="1588">
                  <c:v>42977.513888888891</c:v>
                </c:pt>
                <c:pt idx="1589">
                  <c:v>42977.517361111109</c:v>
                </c:pt>
                <c:pt idx="1590">
                  <c:v>42977.520833333336</c:v>
                </c:pt>
                <c:pt idx="1591">
                  <c:v>42977.524305555555</c:v>
                </c:pt>
                <c:pt idx="1592">
                  <c:v>42977.527777777781</c:v>
                </c:pt>
                <c:pt idx="1593">
                  <c:v>42977.53125</c:v>
                </c:pt>
                <c:pt idx="1594">
                  <c:v>42977.534722222219</c:v>
                </c:pt>
                <c:pt idx="1595">
                  <c:v>42977.538194444445</c:v>
                </c:pt>
                <c:pt idx="1596">
                  <c:v>42977.541666666664</c:v>
                </c:pt>
                <c:pt idx="1597">
                  <c:v>42977.545138888891</c:v>
                </c:pt>
                <c:pt idx="1598">
                  <c:v>42977.548611111109</c:v>
                </c:pt>
                <c:pt idx="1599">
                  <c:v>42977.552083333336</c:v>
                </c:pt>
                <c:pt idx="1600">
                  <c:v>42977.555555555555</c:v>
                </c:pt>
                <c:pt idx="1601">
                  <c:v>42977.559027777781</c:v>
                </c:pt>
                <c:pt idx="1602">
                  <c:v>42977.5625</c:v>
                </c:pt>
                <c:pt idx="1603">
                  <c:v>42977.565972222219</c:v>
                </c:pt>
                <c:pt idx="1604">
                  <c:v>42977.569444444445</c:v>
                </c:pt>
                <c:pt idx="1605">
                  <c:v>42977.572916666664</c:v>
                </c:pt>
                <c:pt idx="1606">
                  <c:v>42977.576388888891</c:v>
                </c:pt>
                <c:pt idx="1607">
                  <c:v>42977.579861111109</c:v>
                </c:pt>
                <c:pt idx="1608">
                  <c:v>42977.583333333336</c:v>
                </c:pt>
                <c:pt idx="1609">
                  <c:v>42977.586805555555</c:v>
                </c:pt>
                <c:pt idx="1610">
                  <c:v>42977.590277777781</c:v>
                </c:pt>
                <c:pt idx="1611">
                  <c:v>42977.59375</c:v>
                </c:pt>
                <c:pt idx="1612">
                  <c:v>42977.597222222219</c:v>
                </c:pt>
                <c:pt idx="1613">
                  <c:v>42977.600694444445</c:v>
                </c:pt>
                <c:pt idx="1614">
                  <c:v>42977.604166666664</c:v>
                </c:pt>
                <c:pt idx="1615">
                  <c:v>42977.607638888891</c:v>
                </c:pt>
                <c:pt idx="1616">
                  <c:v>42977.611111111109</c:v>
                </c:pt>
                <c:pt idx="1617">
                  <c:v>42977.614583333336</c:v>
                </c:pt>
                <c:pt idx="1618">
                  <c:v>42977.618055555555</c:v>
                </c:pt>
                <c:pt idx="1619">
                  <c:v>42977.621527777781</c:v>
                </c:pt>
                <c:pt idx="1620">
                  <c:v>42977.625</c:v>
                </c:pt>
                <c:pt idx="1621">
                  <c:v>42977.628472222219</c:v>
                </c:pt>
                <c:pt idx="1622">
                  <c:v>42977.631944444445</c:v>
                </c:pt>
                <c:pt idx="1623">
                  <c:v>42977.635416666664</c:v>
                </c:pt>
                <c:pt idx="1624">
                  <c:v>42977.638888888891</c:v>
                </c:pt>
                <c:pt idx="1625">
                  <c:v>42977.642361111109</c:v>
                </c:pt>
                <c:pt idx="1626">
                  <c:v>42977.645833333336</c:v>
                </c:pt>
                <c:pt idx="1627">
                  <c:v>42977.649305555555</c:v>
                </c:pt>
                <c:pt idx="1628">
                  <c:v>42977.652777777781</c:v>
                </c:pt>
                <c:pt idx="1629">
                  <c:v>42977.65625</c:v>
                </c:pt>
                <c:pt idx="1630">
                  <c:v>42977.659722222219</c:v>
                </c:pt>
                <c:pt idx="1631">
                  <c:v>42977.663194444445</c:v>
                </c:pt>
                <c:pt idx="1632">
                  <c:v>42977.666666666664</c:v>
                </c:pt>
                <c:pt idx="1633">
                  <c:v>42977.670138888891</c:v>
                </c:pt>
                <c:pt idx="1634">
                  <c:v>42977.673611111109</c:v>
                </c:pt>
                <c:pt idx="1635">
                  <c:v>42977.677083333336</c:v>
                </c:pt>
                <c:pt idx="1636">
                  <c:v>42977.680555555555</c:v>
                </c:pt>
                <c:pt idx="1637">
                  <c:v>42977.684027777781</c:v>
                </c:pt>
                <c:pt idx="1638">
                  <c:v>42977.6875</c:v>
                </c:pt>
                <c:pt idx="1639">
                  <c:v>42977.690972222219</c:v>
                </c:pt>
                <c:pt idx="1640">
                  <c:v>42977.694444444445</c:v>
                </c:pt>
                <c:pt idx="1641">
                  <c:v>42977.697916666664</c:v>
                </c:pt>
                <c:pt idx="1642">
                  <c:v>42977.701388888891</c:v>
                </c:pt>
                <c:pt idx="1643">
                  <c:v>42977.704861111109</c:v>
                </c:pt>
                <c:pt idx="1644">
                  <c:v>42977.708333333336</c:v>
                </c:pt>
                <c:pt idx="1645">
                  <c:v>42977.711805555555</c:v>
                </c:pt>
                <c:pt idx="1646">
                  <c:v>42977.715277777781</c:v>
                </c:pt>
                <c:pt idx="1647">
                  <c:v>42977.71875</c:v>
                </c:pt>
                <c:pt idx="1648">
                  <c:v>42977.722222222219</c:v>
                </c:pt>
                <c:pt idx="1649">
                  <c:v>42977.725694444445</c:v>
                </c:pt>
                <c:pt idx="1650">
                  <c:v>42977.729166666664</c:v>
                </c:pt>
                <c:pt idx="1651">
                  <c:v>42977.732638888891</c:v>
                </c:pt>
                <c:pt idx="1652">
                  <c:v>42977.736111111109</c:v>
                </c:pt>
                <c:pt idx="1653">
                  <c:v>42977.739583333336</c:v>
                </c:pt>
                <c:pt idx="1654">
                  <c:v>42977.743055555555</c:v>
                </c:pt>
                <c:pt idx="1655">
                  <c:v>42977.746527777781</c:v>
                </c:pt>
                <c:pt idx="1656">
                  <c:v>42977.75</c:v>
                </c:pt>
                <c:pt idx="1657">
                  <c:v>42977.753472222219</c:v>
                </c:pt>
                <c:pt idx="1658">
                  <c:v>42977.756944444445</c:v>
                </c:pt>
                <c:pt idx="1659">
                  <c:v>42977.760416666664</c:v>
                </c:pt>
                <c:pt idx="1660">
                  <c:v>42977.763888888891</c:v>
                </c:pt>
                <c:pt idx="1661">
                  <c:v>42977.767361111109</c:v>
                </c:pt>
                <c:pt idx="1662">
                  <c:v>42977.770833333336</c:v>
                </c:pt>
                <c:pt idx="1663">
                  <c:v>42977.774305555555</c:v>
                </c:pt>
                <c:pt idx="1664">
                  <c:v>42977.777777777781</c:v>
                </c:pt>
                <c:pt idx="1665">
                  <c:v>42977.78125</c:v>
                </c:pt>
                <c:pt idx="1666">
                  <c:v>42977.784722222219</c:v>
                </c:pt>
                <c:pt idx="1667">
                  <c:v>42977.788194444445</c:v>
                </c:pt>
                <c:pt idx="1668">
                  <c:v>42977.791666666664</c:v>
                </c:pt>
                <c:pt idx="1669">
                  <c:v>42977.795138888891</c:v>
                </c:pt>
                <c:pt idx="1670">
                  <c:v>42977.798611111109</c:v>
                </c:pt>
                <c:pt idx="1671">
                  <c:v>42977.802083333336</c:v>
                </c:pt>
                <c:pt idx="1672">
                  <c:v>42977.805555555555</c:v>
                </c:pt>
                <c:pt idx="1673">
                  <c:v>42977.809027777781</c:v>
                </c:pt>
                <c:pt idx="1674">
                  <c:v>42977.8125</c:v>
                </c:pt>
                <c:pt idx="1675">
                  <c:v>42977.815972222219</c:v>
                </c:pt>
                <c:pt idx="1676">
                  <c:v>42977.819444444445</c:v>
                </c:pt>
                <c:pt idx="1677">
                  <c:v>42977.822916666664</c:v>
                </c:pt>
                <c:pt idx="1678">
                  <c:v>42977.826388888891</c:v>
                </c:pt>
                <c:pt idx="1679">
                  <c:v>42977.829861111109</c:v>
                </c:pt>
                <c:pt idx="1680">
                  <c:v>42977.833333333336</c:v>
                </c:pt>
                <c:pt idx="1681">
                  <c:v>42977.836805555555</c:v>
                </c:pt>
                <c:pt idx="1682">
                  <c:v>42977.840277777781</c:v>
                </c:pt>
                <c:pt idx="1683">
                  <c:v>42977.84375</c:v>
                </c:pt>
                <c:pt idx="1684">
                  <c:v>42977.847222222219</c:v>
                </c:pt>
                <c:pt idx="1685">
                  <c:v>42977.850694444445</c:v>
                </c:pt>
                <c:pt idx="1686">
                  <c:v>42977.854166666664</c:v>
                </c:pt>
                <c:pt idx="1687">
                  <c:v>42977.857638888891</c:v>
                </c:pt>
                <c:pt idx="1688">
                  <c:v>42977.861111111109</c:v>
                </c:pt>
                <c:pt idx="1689">
                  <c:v>42977.864583333336</c:v>
                </c:pt>
                <c:pt idx="1690">
                  <c:v>42977.868055555555</c:v>
                </c:pt>
                <c:pt idx="1691">
                  <c:v>42977.871527777781</c:v>
                </c:pt>
                <c:pt idx="1692">
                  <c:v>42977.875</c:v>
                </c:pt>
                <c:pt idx="1693">
                  <c:v>42977.878472222219</c:v>
                </c:pt>
                <c:pt idx="1694">
                  <c:v>42977.881944444445</c:v>
                </c:pt>
                <c:pt idx="1695">
                  <c:v>42977.885416666664</c:v>
                </c:pt>
                <c:pt idx="1696">
                  <c:v>42977.888888888891</c:v>
                </c:pt>
                <c:pt idx="1697">
                  <c:v>42977.892361111109</c:v>
                </c:pt>
                <c:pt idx="1698">
                  <c:v>42977.895833333336</c:v>
                </c:pt>
                <c:pt idx="1699">
                  <c:v>42977.899305555555</c:v>
                </c:pt>
                <c:pt idx="1700">
                  <c:v>42977.902777777781</c:v>
                </c:pt>
                <c:pt idx="1701">
                  <c:v>42977.90625</c:v>
                </c:pt>
                <c:pt idx="1702">
                  <c:v>42977.909722222219</c:v>
                </c:pt>
                <c:pt idx="1703">
                  <c:v>42977.913194444445</c:v>
                </c:pt>
                <c:pt idx="1704">
                  <c:v>42977.916666666664</c:v>
                </c:pt>
                <c:pt idx="1705">
                  <c:v>42977.920138888891</c:v>
                </c:pt>
                <c:pt idx="1706">
                  <c:v>42977.923611111109</c:v>
                </c:pt>
                <c:pt idx="1707">
                  <c:v>42977.927083333336</c:v>
                </c:pt>
                <c:pt idx="1708">
                  <c:v>42977.930555555555</c:v>
                </c:pt>
                <c:pt idx="1709">
                  <c:v>42977.934027777781</c:v>
                </c:pt>
                <c:pt idx="1710">
                  <c:v>42977.9375</c:v>
                </c:pt>
                <c:pt idx="1711">
                  <c:v>42977.940972222219</c:v>
                </c:pt>
                <c:pt idx="1712">
                  <c:v>42977.944444444445</c:v>
                </c:pt>
                <c:pt idx="1713">
                  <c:v>42977.947916666664</c:v>
                </c:pt>
                <c:pt idx="1714">
                  <c:v>42977.951388888891</c:v>
                </c:pt>
                <c:pt idx="1715">
                  <c:v>42977.954861111109</c:v>
                </c:pt>
                <c:pt idx="1716">
                  <c:v>42977.958333333336</c:v>
                </c:pt>
                <c:pt idx="1717">
                  <c:v>42977.961805555555</c:v>
                </c:pt>
                <c:pt idx="1718">
                  <c:v>42977.965277777781</c:v>
                </c:pt>
                <c:pt idx="1719">
                  <c:v>42977.96875</c:v>
                </c:pt>
                <c:pt idx="1720">
                  <c:v>42977.972222222219</c:v>
                </c:pt>
                <c:pt idx="1721">
                  <c:v>42977.975694444445</c:v>
                </c:pt>
                <c:pt idx="1722">
                  <c:v>42977.979166666664</c:v>
                </c:pt>
                <c:pt idx="1723">
                  <c:v>42977.982638888891</c:v>
                </c:pt>
                <c:pt idx="1724">
                  <c:v>42977.986111111109</c:v>
                </c:pt>
                <c:pt idx="1725">
                  <c:v>42977.989583333336</c:v>
                </c:pt>
                <c:pt idx="1726">
                  <c:v>42977.993055555555</c:v>
                </c:pt>
                <c:pt idx="1727">
                  <c:v>42977.996527777781</c:v>
                </c:pt>
                <c:pt idx="1728">
                  <c:v>42978</c:v>
                </c:pt>
                <c:pt idx="1729">
                  <c:v>42978.003472222219</c:v>
                </c:pt>
                <c:pt idx="1730">
                  <c:v>42978.006944444445</c:v>
                </c:pt>
                <c:pt idx="1731">
                  <c:v>42978.010416666664</c:v>
                </c:pt>
                <c:pt idx="1732">
                  <c:v>42978.013888888891</c:v>
                </c:pt>
                <c:pt idx="1733">
                  <c:v>42978.017361111109</c:v>
                </c:pt>
                <c:pt idx="1734">
                  <c:v>42978.020833333336</c:v>
                </c:pt>
                <c:pt idx="1735">
                  <c:v>42978.024305555555</c:v>
                </c:pt>
                <c:pt idx="1736">
                  <c:v>42978.027777777781</c:v>
                </c:pt>
                <c:pt idx="1737">
                  <c:v>42978.03125</c:v>
                </c:pt>
                <c:pt idx="1738">
                  <c:v>42978.034722222219</c:v>
                </c:pt>
                <c:pt idx="1739">
                  <c:v>42978.038194444445</c:v>
                </c:pt>
                <c:pt idx="1740">
                  <c:v>42978.041666666664</c:v>
                </c:pt>
                <c:pt idx="1741">
                  <c:v>42978.045138888891</c:v>
                </c:pt>
                <c:pt idx="1742">
                  <c:v>42978.048611111109</c:v>
                </c:pt>
                <c:pt idx="1743">
                  <c:v>42978.052083333336</c:v>
                </c:pt>
                <c:pt idx="1744">
                  <c:v>42978.055555555555</c:v>
                </c:pt>
                <c:pt idx="1745">
                  <c:v>42978.059027777781</c:v>
                </c:pt>
                <c:pt idx="1746">
                  <c:v>42978.0625</c:v>
                </c:pt>
                <c:pt idx="1747">
                  <c:v>42978.065972222219</c:v>
                </c:pt>
                <c:pt idx="1748">
                  <c:v>42978.069444444445</c:v>
                </c:pt>
                <c:pt idx="1749">
                  <c:v>42978.072916666664</c:v>
                </c:pt>
                <c:pt idx="1750">
                  <c:v>42978.076388888891</c:v>
                </c:pt>
                <c:pt idx="1751">
                  <c:v>42978.079861111109</c:v>
                </c:pt>
                <c:pt idx="1752">
                  <c:v>42978.083333333336</c:v>
                </c:pt>
                <c:pt idx="1753">
                  <c:v>42978.086805555555</c:v>
                </c:pt>
                <c:pt idx="1754">
                  <c:v>42978.090277777781</c:v>
                </c:pt>
                <c:pt idx="1755">
                  <c:v>42978.09375</c:v>
                </c:pt>
                <c:pt idx="1756">
                  <c:v>42978.097222222219</c:v>
                </c:pt>
                <c:pt idx="1757">
                  <c:v>42978.100694444445</c:v>
                </c:pt>
                <c:pt idx="1758">
                  <c:v>42978.104166666664</c:v>
                </c:pt>
                <c:pt idx="1759">
                  <c:v>42978.107638888891</c:v>
                </c:pt>
                <c:pt idx="1760">
                  <c:v>42978.111111111109</c:v>
                </c:pt>
                <c:pt idx="1761">
                  <c:v>42978.114583333336</c:v>
                </c:pt>
                <c:pt idx="1762">
                  <c:v>42978.118055555555</c:v>
                </c:pt>
                <c:pt idx="1763">
                  <c:v>42978.121527777781</c:v>
                </c:pt>
                <c:pt idx="1764">
                  <c:v>42978.125</c:v>
                </c:pt>
                <c:pt idx="1765">
                  <c:v>42978.128472222219</c:v>
                </c:pt>
                <c:pt idx="1766">
                  <c:v>42978.131944444445</c:v>
                </c:pt>
                <c:pt idx="1767">
                  <c:v>42978.135416666664</c:v>
                </c:pt>
                <c:pt idx="1768">
                  <c:v>42978.138888888891</c:v>
                </c:pt>
                <c:pt idx="1769">
                  <c:v>42978.142361111109</c:v>
                </c:pt>
                <c:pt idx="1770">
                  <c:v>42978.145833333336</c:v>
                </c:pt>
                <c:pt idx="1771">
                  <c:v>42978.149305555555</c:v>
                </c:pt>
                <c:pt idx="1772">
                  <c:v>42978.152777777781</c:v>
                </c:pt>
                <c:pt idx="1773">
                  <c:v>42978.15625</c:v>
                </c:pt>
                <c:pt idx="1774">
                  <c:v>42978.159722222219</c:v>
                </c:pt>
                <c:pt idx="1775">
                  <c:v>42978.163194444445</c:v>
                </c:pt>
                <c:pt idx="1776">
                  <c:v>42978.166666666664</c:v>
                </c:pt>
                <c:pt idx="1777">
                  <c:v>42978.170138888891</c:v>
                </c:pt>
                <c:pt idx="1778">
                  <c:v>42978.173611111109</c:v>
                </c:pt>
                <c:pt idx="1779">
                  <c:v>42978.177083333336</c:v>
                </c:pt>
                <c:pt idx="1780">
                  <c:v>42978.180555555555</c:v>
                </c:pt>
                <c:pt idx="1781">
                  <c:v>42978.184027777781</c:v>
                </c:pt>
                <c:pt idx="1782">
                  <c:v>42978.1875</c:v>
                </c:pt>
                <c:pt idx="1783">
                  <c:v>42978.190972222219</c:v>
                </c:pt>
                <c:pt idx="1784">
                  <c:v>42978.194444444445</c:v>
                </c:pt>
                <c:pt idx="1785">
                  <c:v>42978.197916666664</c:v>
                </c:pt>
                <c:pt idx="1786">
                  <c:v>42978.201388888891</c:v>
                </c:pt>
                <c:pt idx="1787">
                  <c:v>42978.204861111109</c:v>
                </c:pt>
                <c:pt idx="1788">
                  <c:v>42978.208333333336</c:v>
                </c:pt>
                <c:pt idx="1789">
                  <c:v>42978.211805555555</c:v>
                </c:pt>
                <c:pt idx="1790">
                  <c:v>42978.215277777781</c:v>
                </c:pt>
                <c:pt idx="1791">
                  <c:v>42978.21875</c:v>
                </c:pt>
                <c:pt idx="1792">
                  <c:v>42978.222222222219</c:v>
                </c:pt>
                <c:pt idx="1793">
                  <c:v>42978.225694444445</c:v>
                </c:pt>
                <c:pt idx="1794">
                  <c:v>42978.229166666664</c:v>
                </c:pt>
                <c:pt idx="1795">
                  <c:v>42978.232638888891</c:v>
                </c:pt>
                <c:pt idx="1796">
                  <c:v>42978.236111111109</c:v>
                </c:pt>
                <c:pt idx="1797">
                  <c:v>42978.239583333336</c:v>
                </c:pt>
                <c:pt idx="1798">
                  <c:v>42978.243055555555</c:v>
                </c:pt>
                <c:pt idx="1799">
                  <c:v>42978.246527777781</c:v>
                </c:pt>
                <c:pt idx="1800">
                  <c:v>42978.25</c:v>
                </c:pt>
                <c:pt idx="1801">
                  <c:v>42978.253472222219</c:v>
                </c:pt>
                <c:pt idx="1802">
                  <c:v>42978.256944444445</c:v>
                </c:pt>
                <c:pt idx="1803">
                  <c:v>42978.260416666664</c:v>
                </c:pt>
                <c:pt idx="1804">
                  <c:v>42978.263888888891</c:v>
                </c:pt>
                <c:pt idx="1805">
                  <c:v>42978.267361111109</c:v>
                </c:pt>
                <c:pt idx="1806">
                  <c:v>42978.270833333336</c:v>
                </c:pt>
                <c:pt idx="1807">
                  <c:v>42978.274305555555</c:v>
                </c:pt>
                <c:pt idx="1808">
                  <c:v>42978.277777777781</c:v>
                </c:pt>
                <c:pt idx="1809">
                  <c:v>42978.28125</c:v>
                </c:pt>
                <c:pt idx="1810">
                  <c:v>42978.284722222219</c:v>
                </c:pt>
                <c:pt idx="1811">
                  <c:v>42978.288194444445</c:v>
                </c:pt>
                <c:pt idx="1812">
                  <c:v>42978.291666666664</c:v>
                </c:pt>
                <c:pt idx="1813">
                  <c:v>42978.295138888891</c:v>
                </c:pt>
                <c:pt idx="1814">
                  <c:v>42978.298611111109</c:v>
                </c:pt>
                <c:pt idx="1815">
                  <c:v>42978.302083333336</c:v>
                </c:pt>
                <c:pt idx="1816">
                  <c:v>42978.305555555555</c:v>
                </c:pt>
                <c:pt idx="1817">
                  <c:v>42978.309027777781</c:v>
                </c:pt>
                <c:pt idx="1818">
                  <c:v>42978.3125</c:v>
                </c:pt>
                <c:pt idx="1819">
                  <c:v>42978.315972222219</c:v>
                </c:pt>
                <c:pt idx="1820">
                  <c:v>42978.319444444445</c:v>
                </c:pt>
                <c:pt idx="1821">
                  <c:v>42978.322916666664</c:v>
                </c:pt>
                <c:pt idx="1822">
                  <c:v>42978.326388888891</c:v>
                </c:pt>
                <c:pt idx="1823">
                  <c:v>42978.329861111109</c:v>
                </c:pt>
                <c:pt idx="1824">
                  <c:v>42978.333333333336</c:v>
                </c:pt>
                <c:pt idx="1825">
                  <c:v>42978.336805555555</c:v>
                </c:pt>
                <c:pt idx="1826">
                  <c:v>42978.340277777781</c:v>
                </c:pt>
                <c:pt idx="1827">
                  <c:v>42978.34375</c:v>
                </c:pt>
                <c:pt idx="1828">
                  <c:v>42978.347222222219</c:v>
                </c:pt>
                <c:pt idx="1829">
                  <c:v>42978.350694444445</c:v>
                </c:pt>
                <c:pt idx="1830">
                  <c:v>42978.354166666664</c:v>
                </c:pt>
                <c:pt idx="1831">
                  <c:v>42978.357638888891</c:v>
                </c:pt>
                <c:pt idx="1832">
                  <c:v>42978.361111111109</c:v>
                </c:pt>
                <c:pt idx="1833">
                  <c:v>42978.364583333336</c:v>
                </c:pt>
                <c:pt idx="1834">
                  <c:v>42978.368055555555</c:v>
                </c:pt>
                <c:pt idx="1835">
                  <c:v>42978.371527777781</c:v>
                </c:pt>
                <c:pt idx="1836">
                  <c:v>42978.375</c:v>
                </c:pt>
                <c:pt idx="1837">
                  <c:v>42978.378472222219</c:v>
                </c:pt>
                <c:pt idx="1838">
                  <c:v>42978.381944444445</c:v>
                </c:pt>
                <c:pt idx="1839">
                  <c:v>42978.385416666664</c:v>
                </c:pt>
                <c:pt idx="1840">
                  <c:v>42978.388888888891</c:v>
                </c:pt>
                <c:pt idx="1841">
                  <c:v>42978.392361111109</c:v>
                </c:pt>
                <c:pt idx="1842">
                  <c:v>42978.395833333336</c:v>
                </c:pt>
                <c:pt idx="1843">
                  <c:v>42978.399305555555</c:v>
                </c:pt>
                <c:pt idx="1844">
                  <c:v>42978.402777777781</c:v>
                </c:pt>
                <c:pt idx="1845">
                  <c:v>42978.40625</c:v>
                </c:pt>
                <c:pt idx="1846">
                  <c:v>42978.409722222219</c:v>
                </c:pt>
                <c:pt idx="1847">
                  <c:v>42978.413194444445</c:v>
                </c:pt>
                <c:pt idx="1848">
                  <c:v>42978.416666666664</c:v>
                </c:pt>
                <c:pt idx="1849">
                  <c:v>42978.420138888891</c:v>
                </c:pt>
                <c:pt idx="1850">
                  <c:v>42978.423611111109</c:v>
                </c:pt>
                <c:pt idx="1851">
                  <c:v>42978.427083333336</c:v>
                </c:pt>
                <c:pt idx="1852">
                  <c:v>42978.430555555555</c:v>
                </c:pt>
                <c:pt idx="1853">
                  <c:v>42978.434027777781</c:v>
                </c:pt>
                <c:pt idx="1854">
                  <c:v>42978.4375</c:v>
                </c:pt>
                <c:pt idx="1855">
                  <c:v>42978.440972222219</c:v>
                </c:pt>
                <c:pt idx="1856">
                  <c:v>42978.444444444445</c:v>
                </c:pt>
                <c:pt idx="1857">
                  <c:v>42978.447916666664</c:v>
                </c:pt>
                <c:pt idx="1858">
                  <c:v>42978.451388888891</c:v>
                </c:pt>
                <c:pt idx="1859">
                  <c:v>42978.454861111109</c:v>
                </c:pt>
                <c:pt idx="1860">
                  <c:v>42978.458333333336</c:v>
                </c:pt>
                <c:pt idx="1861">
                  <c:v>42978.461805555555</c:v>
                </c:pt>
                <c:pt idx="1862">
                  <c:v>42978.465277777781</c:v>
                </c:pt>
                <c:pt idx="1863">
                  <c:v>42978.46875</c:v>
                </c:pt>
                <c:pt idx="1864">
                  <c:v>42978.472222222219</c:v>
                </c:pt>
                <c:pt idx="1865">
                  <c:v>42978.475694444445</c:v>
                </c:pt>
                <c:pt idx="1866">
                  <c:v>42978.479166666664</c:v>
                </c:pt>
                <c:pt idx="1867">
                  <c:v>42978.482638888891</c:v>
                </c:pt>
                <c:pt idx="1868">
                  <c:v>42978.486111111109</c:v>
                </c:pt>
                <c:pt idx="1869">
                  <c:v>42978.489583333336</c:v>
                </c:pt>
                <c:pt idx="1870">
                  <c:v>42978.493055555555</c:v>
                </c:pt>
                <c:pt idx="1871">
                  <c:v>42978.496527777781</c:v>
                </c:pt>
                <c:pt idx="1872">
                  <c:v>42978.5</c:v>
                </c:pt>
                <c:pt idx="1873">
                  <c:v>42978.503472222219</c:v>
                </c:pt>
                <c:pt idx="1874">
                  <c:v>42978.506944444445</c:v>
                </c:pt>
                <c:pt idx="1875">
                  <c:v>42978.510416666664</c:v>
                </c:pt>
                <c:pt idx="1876">
                  <c:v>42978.513888888891</c:v>
                </c:pt>
                <c:pt idx="1877">
                  <c:v>42978.517361111109</c:v>
                </c:pt>
                <c:pt idx="1878">
                  <c:v>42978.520833333336</c:v>
                </c:pt>
                <c:pt idx="1879">
                  <c:v>42978.524305555555</c:v>
                </c:pt>
                <c:pt idx="1880">
                  <c:v>42978.527777777781</c:v>
                </c:pt>
                <c:pt idx="1881">
                  <c:v>42978.53125</c:v>
                </c:pt>
                <c:pt idx="1882">
                  <c:v>42978.534722222219</c:v>
                </c:pt>
                <c:pt idx="1883">
                  <c:v>42978.538194444445</c:v>
                </c:pt>
                <c:pt idx="1884">
                  <c:v>42978.541666666664</c:v>
                </c:pt>
                <c:pt idx="1885">
                  <c:v>42978.545138888891</c:v>
                </c:pt>
                <c:pt idx="1886">
                  <c:v>42978.548611111109</c:v>
                </c:pt>
                <c:pt idx="1887">
                  <c:v>42978.552083333336</c:v>
                </c:pt>
                <c:pt idx="1888">
                  <c:v>42978.555555555555</c:v>
                </c:pt>
                <c:pt idx="1889">
                  <c:v>42978.559027777781</c:v>
                </c:pt>
                <c:pt idx="1890">
                  <c:v>42978.5625</c:v>
                </c:pt>
                <c:pt idx="1891">
                  <c:v>42978.565972222219</c:v>
                </c:pt>
                <c:pt idx="1892">
                  <c:v>42978.569444444445</c:v>
                </c:pt>
                <c:pt idx="1893">
                  <c:v>42978.572916666664</c:v>
                </c:pt>
                <c:pt idx="1894">
                  <c:v>42978.576388888891</c:v>
                </c:pt>
                <c:pt idx="1895">
                  <c:v>42978.579861111109</c:v>
                </c:pt>
                <c:pt idx="1896">
                  <c:v>42978.583333333336</c:v>
                </c:pt>
                <c:pt idx="1897">
                  <c:v>42978.586805555555</c:v>
                </c:pt>
                <c:pt idx="1898">
                  <c:v>42978.590277777781</c:v>
                </c:pt>
                <c:pt idx="1899">
                  <c:v>42978.59375</c:v>
                </c:pt>
                <c:pt idx="1900">
                  <c:v>42978.597222222219</c:v>
                </c:pt>
                <c:pt idx="1901">
                  <c:v>42978.600694444445</c:v>
                </c:pt>
                <c:pt idx="1902">
                  <c:v>42978.604166666664</c:v>
                </c:pt>
                <c:pt idx="1903">
                  <c:v>42978.607638888891</c:v>
                </c:pt>
                <c:pt idx="1904">
                  <c:v>42978.611111111109</c:v>
                </c:pt>
                <c:pt idx="1905">
                  <c:v>42978.614583333336</c:v>
                </c:pt>
                <c:pt idx="1906">
                  <c:v>42978.618055555555</c:v>
                </c:pt>
                <c:pt idx="1907">
                  <c:v>42978.621527777781</c:v>
                </c:pt>
                <c:pt idx="1908">
                  <c:v>42978.625</c:v>
                </c:pt>
                <c:pt idx="1909">
                  <c:v>42978.628472222219</c:v>
                </c:pt>
                <c:pt idx="1910">
                  <c:v>42978.631944444445</c:v>
                </c:pt>
                <c:pt idx="1911">
                  <c:v>42978.635416666664</c:v>
                </c:pt>
                <c:pt idx="1912">
                  <c:v>42978.638888888891</c:v>
                </c:pt>
                <c:pt idx="1913">
                  <c:v>42978.642361111109</c:v>
                </c:pt>
                <c:pt idx="1914">
                  <c:v>42978.645833333336</c:v>
                </c:pt>
                <c:pt idx="1915">
                  <c:v>42978.649305555555</c:v>
                </c:pt>
                <c:pt idx="1916">
                  <c:v>42978.652777777781</c:v>
                </c:pt>
                <c:pt idx="1917">
                  <c:v>42978.65625</c:v>
                </c:pt>
                <c:pt idx="1918">
                  <c:v>42978.659722222219</c:v>
                </c:pt>
                <c:pt idx="1919">
                  <c:v>42978.663194444445</c:v>
                </c:pt>
                <c:pt idx="1920">
                  <c:v>42978.666666666664</c:v>
                </c:pt>
                <c:pt idx="1921">
                  <c:v>42978.670138888891</c:v>
                </c:pt>
                <c:pt idx="1922">
                  <c:v>42978.673611111109</c:v>
                </c:pt>
                <c:pt idx="1923">
                  <c:v>42978.677083333336</c:v>
                </c:pt>
                <c:pt idx="1924">
                  <c:v>42978.680555555555</c:v>
                </c:pt>
                <c:pt idx="1925">
                  <c:v>42978.684027777781</c:v>
                </c:pt>
                <c:pt idx="1926">
                  <c:v>42978.6875</c:v>
                </c:pt>
                <c:pt idx="1927">
                  <c:v>42978.690972222219</c:v>
                </c:pt>
                <c:pt idx="1928">
                  <c:v>42978.694444444445</c:v>
                </c:pt>
                <c:pt idx="1929">
                  <c:v>42978.697916666664</c:v>
                </c:pt>
                <c:pt idx="1930">
                  <c:v>42978.701388888891</c:v>
                </c:pt>
                <c:pt idx="1931">
                  <c:v>42978.704861111109</c:v>
                </c:pt>
                <c:pt idx="1932">
                  <c:v>42978.708333333336</c:v>
                </c:pt>
                <c:pt idx="1933">
                  <c:v>42978.711805555555</c:v>
                </c:pt>
                <c:pt idx="1934">
                  <c:v>42978.715277777781</c:v>
                </c:pt>
                <c:pt idx="1935">
                  <c:v>42978.71875</c:v>
                </c:pt>
                <c:pt idx="1936">
                  <c:v>42978.722222222219</c:v>
                </c:pt>
                <c:pt idx="1937">
                  <c:v>42978.725694444445</c:v>
                </c:pt>
                <c:pt idx="1938">
                  <c:v>42978.729166666664</c:v>
                </c:pt>
                <c:pt idx="1939">
                  <c:v>42978.732638888891</c:v>
                </c:pt>
                <c:pt idx="1940">
                  <c:v>42978.736111111109</c:v>
                </c:pt>
                <c:pt idx="1941">
                  <c:v>42978.739583333336</c:v>
                </c:pt>
                <c:pt idx="1942">
                  <c:v>42978.743055555555</c:v>
                </c:pt>
                <c:pt idx="1943">
                  <c:v>42978.746527777781</c:v>
                </c:pt>
                <c:pt idx="1944">
                  <c:v>42978.75</c:v>
                </c:pt>
                <c:pt idx="1945">
                  <c:v>42978.753472222219</c:v>
                </c:pt>
                <c:pt idx="1946">
                  <c:v>42978.756944444445</c:v>
                </c:pt>
                <c:pt idx="1947">
                  <c:v>42978.760416666664</c:v>
                </c:pt>
                <c:pt idx="1948">
                  <c:v>42978.763888888891</c:v>
                </c:pt>
                <c:pt idx="1949">
                  <c:v>42978.767361111109</c:v>
                </c:pt>
                <c:pt idx="1950">
                  <c:v>42978.770833333336</c:v>
                </c:pt>
                <c:pt idx="1951">
                  <c:v>42978.774305555555</c:v>
                </c:pt>
                <c:pt idx="1952">
                  <c:v>42978.777777777781</c:v>
                </c:pt>
                <c:pt idx="1953">
                  <c:v>42978.78125</c:v>
                </c:pt>
                <c:pt idx="1954">
                  <c:v>42978.784722222219</c:v>
                </c:pt>
                <c:pt idx="1955">
                  <c:v>42978.788194444445</c:v>
                </c:pt>
                <c:pt idx="1956">
                  <c:v>42978.791666666664</c:v>
                </c:pt>
                <c:pt idx="1957">
                  <c:v>42978.795138888891</c:v>
                </c:pt>
                <c:pt idx="1958">
                  <c:v>42978.798611111109</c:v>
                </c:pt>
                <c:pt idx="1959">
                  <c:v>42978.802083333336</c:v>
                </c:pt>
                <c:pt idx="1960">
                  <c:v>42978.805555555555</c:v>
                </c:pt>
                <c:pt idx="1961">
                  <c:v>42978.809027777781</c:v>
                </c:pt>
                <c:pt idx="1962">
                  <c:v>42978.8125</c:v>
                </c:pt>
                <c:pt idx="1963">
                  <c:v>42978.815972222219</c:v>
                </c:pt>
                <c:pt idx="1964">
                  <c:v>42978.819444444445</c:v>
                </c:pt>
                <c:pt idx="1965">
                  <c:v>42978.822916666664</c:v>
                </c:pt>
                <c:pt idx="1966">
                  <c:v>42978.826388888891</c:v>
                </c:pt>
                <c:pt idx="1967">
                  <c:v>42978.829861111109</c:v>
                </c:pt>
                <c:pt idx="1968">
                  <c:v>42978.833333333336</c:v>
                </c:pt>
                <c:pt idx="1969">
                  <c:v>42978.836805555555</c:v>
                </c:pt>
                <c:pt idx="1970">
                  <c:v>42978.840277777781</c:v>
                </c:pt>
                <c:pt idx="1971">
                  <c:v>42978.84375</c:v>
                </c:pt>
                <c:pt idx="1972">
                  <c:v>42978.847222222219</c:v>
                </c:pt>
                <c:pt idx="1973">
                  <c:v>42978.850694444445</c:v>
                </c:pt>
                <c:pt idx="1974">
                  <c:v>42978.854166666664</c:v>
                </c:pt>
                <c:pt idx="1975">
                  <c:v>42978.857638888891</c:v>
                </c:pt>
                <c:pt idx="1976">
                  <c:v>42978.861111111109</c:v>
                </c:pt>
                <c:pt idx="1977">
                  <c:v>42978.864583333336</c:v>
                </c:pt>
                <c:pt idx="1978">
                  <c:v>42978.868055555555</c:v>
                </c:pt>
                <c:pt idx="1979">
                  <c:v>42978.871527777781</c:v>
                </c:pt>
                <c:pt idx="1980">
                  <c:v>42978.875</c:v>
                </c:pt>
                <c:pt idx="1981">
                  <c:v>42978.878472222219</c:v>
                </c:pt>
                <c:pt idx="1982">
                  <c:v>42978.881944444445</c:v>
                </c:pt>
                <c:pt idx="1983">
                  <c:v>42978.885416666664</c:v>
                </c:pt>
                <c:pt idx="1984">
                  <c:v>42978.888888888891</c:v>
                </c:pt>
                <c:pt idx="1985">
                  <c:v>42978.892361111109</c:v>
                </c:pt>
                <c:pt idx="1986">
                  <c:v>42978.895833333336</c:v>
                </c:pt>
                <c:pt idx="1987">
                  <c:v>42978.899305555555</c:v>
                </c:pt>
                <c:pt idx="1988">
                  <c:v>42978.902777777781</c:v>
                </c:pt>
                <c:pt idx="1989">
                  <c:v>42978.90625</c:v>
                </c:pt>
                <c:pt idx="1990">
                  <c:v>42978.909722222219</c:v>
                </c:pt>
                <c:pt idx="1991">
                  <c:v>42978.913194444445</c:v>
                </c:pt>
                <c:pt idx="1992">
                  <c:v>42978.916666666664</c:v>
                </c:pt>
                <c:pt idx="1993">
                  <c:v>42978.920138888891</c:v>
                </c:pt>
                <c:pt idx="1994">
                  <c:v>42978.923611111109</c:v>
                </c:pt>
                <c:pt idx="1995">
                  <c:v>42978.927083333336</c:v>
                </c:pt>
                <c:pt idx="1996">
                  <c:v>42978.930555555555</c:v>
                </c:pt>
                <c:pt idx="1997">
                  <c:v>42978.934027777781</c:v>
                </c:pt>
                <c:pt idx="1998">
                  <c:v>42978.9375</c:v>
                </c:pt>
                <c:pt idx="1999">
                  <c:v>42978.940972222219</c:v>
                </c:pt>
                <c:pt idx="2000">
                  <c:v>42978.944444444445</c:v>
                </c:pt>
                <c:pt idx="2001">
                  <c:v>42978.947916666664</c:v>
                </c:pt>
                <c:pt idx="2002">
                  <c:v>42978.951388888891</c:v>
                </c:pt>
                <c:pt idx="2003">
                  <c:v>42978.954861111109</c:v>
                </c:pt>
                <c:pt idx="2004">
                  <c:v>42978.958333333336</c:v>
                </c:pt>
                <c:pt idx="2005">
                  <c:v>42978.961805555555</c:v>
                </c:pt>
                <c:pt idx="2006">
                  <c:v>42978.965277777781</c:v>
                </c:pt>
                <c:pt idx="2007">
                  <c:v>42978.96875</c:v>
                </c:pt>
                <c:pt idx="2008">
                  <c:v>42978.972222222219</c:v>
                </c:pt>
                <c:pt idx="2009">
                  <c:v>42978.975694444445</c:v>
                </c:pt>
                <c:pt idx="2010">
                  <c:v>42978.979166666664</c:v>
                </c:pt>
                <c:pt idx="2011">
                  <c:v>42978.982638888891</c:v>
                </c:pt>
                <c:pt idx="2012">
                  <c:v>42978.986111111109</c:v>
                </c:pt>
                <c:pt idx="2013">
                  <c:v>42978.989583333336</c:v>
                </c:pt>
                <c:pt idx="2014">
                  <c:v>42978.993055555555</c:v>
                </c:pt>
                <c:pt idx="2015">
                  <c:v>42978.996527777781</c:v>
                </c:pt>
              </c:numCache>
            </c:numRef>
          </c:cat>
          <c:val>
            <c:numRef>
              <c:f>[Hurricane_Harvey_Load_Analysis.xlsx]Sheet3!$K$6:$K$2021</c:f>
              <c:numCache>
                <c:formatCode>General</c:formatCode>
                <c:ptCount val="2016"/>
                <c:pt idx="0">
                  <c:v>43208.663671875001</c:v>
                </c:pt>
                <c:pt idx="1">
                  <c:v>42850.522317708332</c:v>
                </c:pt>
                <c:pt idx="2">
                  <c:v>42600.193906250002</c:v>
                </c:pt>
                <c:pt idx="3">
                  <c:v>42419.412708333337</c:v>
                </c:pt>
                <c:pt idx="4">
                  <c:v>42253.798229166663</c:v>
                </c:pt>
                <c:pt idx="5">
                  <c:v>42011.794817708331</c:v>
                </c:pt>
                <c:pt idx="6">
                  <c:v>41801.395598958334</c:v>
                </c:pt>
                <c:pt idx="7">
                  <c:v>41647.510312500002</c:v>
                </c:pt>
                <c:pt idx="8">
                  <c:v>41463.369114583336</c:v>
                </c:pt>
                <c:pt idx="9">
                  <c:v>41163.323541666665</c:v>
                </c:pt>
                <c:pt idx="10">
                  <c:v>40950.192161458333</c:v>
                </c:pt>
                <c:pt idx="11">
                  <c:v>40788.985963541665</c:v>
                </c:pt>
                <c:pt idx="12">
                  <c:v>40585.134661458331</c:v>
                </c:pt>
                <c:pt idx="13">
                  <c:v>40285.566015625001</c:v>
                </c:pt>
                <c:pt idx="14">
                  <c:v>40104.836328124999</c:v>
                </c:pt>
                <c:pt idx="15">
                  <c:v>39921.447656249999</c:v>
                </c:pt>
                <c:pt idx="16">
                  <c:v>39701.68268229167</c:v>
                </c:pt>
                <c:pt idx="17">
                  <c:v>39505.911458333336</c:v>
                </c:pt>
                <c:pt idx="18">
                  <c:v>39431.921328124998</c:v>
                </c:pt>
                <c:pt idx="19">
                  <c:v>39371.933567708336</c:v>
                </c:pt>
                <c:pt idx="20">
                  <c:v>39191.088776041666</c:v>
                </c:pt>
                <c:pt idx="21">
                  <c:v>39042.505026041668</c:v>
                </c:pt>
                <c:pt idx="22">
                  <c:v>38884.946588541665</c:v>
                </c:pt>
                <c:pt idx="23">
                  <c:v>38776.881458333337</c:v>
                </c:pt>
                <c:pt idx="24">
                  <c:v>38610.860963541665</c:v>
                </c:pt>
                <c:pt idx="25">
                  <c:v>38434.701744791666</c:v>
                </c:pt>
                <c:pt idx="26">
                  <c:v>38390.008932291668</c:v>
                </c:pt>
                <c:pt idx="27">
                  <c:v>38287.819713541663</c:v>
                </c:pt>
                <c:pt idx="28">
                  <c:v>38243.80078125</c:v>
                </c:pt>
                <c:pt idx="29">
                  <c:v>38140.566380208336</c:v>
                </c:pt>
                <c:pt idx="30">
                  <c:v>37973.70671875</c:v>
                </c:pt>
                <c:pt idx="31">
                  <c:v>37828.138124999998</c:v>
                </c:pt>
                <c:pt idx="32">
                  <c:v>37704.954088541665</c:v>
                </c:pt>
                <c:pt idx="33">
                  <c:v>37692.651328125001</c:v>
                </c:pt>
                <c:pt idx="34">
                  <c:v>37573.361328125</c:v>
                </c:pt>
                <c:pt idx="35">
                  <c:v>37495.495286458332</c:v>
                </c:pt>
                <c:pt idx="36">
                  <c:v>37454.388098958334</c:v>
                </c:pt>
                <c:pt idx="37">
                  <c:v>37431.58684895833</c:v>
                </c:pt>
                <c:pt idx="38">
                  <c:v>37308.353125000001</c:v>
                </c:pt>
                <c:pt idx="39">
                  <c:v>37264.602317708333</c:v>
                </c:pt>
                <c:pt idx="40">
                  <c:v>37250.749661458336</c:v>
                </c:pt>
                <c:pt idx="41">
                  <c:v>37235.095442708334</c:v>
                </c:pt>
                <c:pt idx="42">
                  <c:v>37200.603203125</c:v>
                </c:pt>
                <c:pt idx="43">
                  <c:v>37138.749401041663</c:v>
                </c:pt>
                <c:pt idx="44">
                  <c:v>36955.20776041667</c:v>
                </c:pt>
                <c:pt idx="45">
                  <c:v>36945.507708333331</c:v>
                </c:pt>
                <c:pt idx="46">
                  <c:v>36960.161432291665</c:v>
                </c:pt>
                <c:pt idx="47">
                  <c:v>36921.488828125002</c:v>
                </c:pt>
                <c:pt idx="48">
                  <c:v>37009.891796875003</c:v>
                </c:pt>
                <c:pt idx="49">
                  <c:v>37135.371197916669</c:v>
                </c:pt>
                <c:pt idx="50">
                  <c:v>37157.408385416667</c:v>
                </c:pt>
                <c:pt idx="51">
                  <c:v>37063.051770833335</c:v>
                </c:pt>
                <c:pt idx="52">
                  <c:v>37078.959765624997</c:v>
                </c:pt>
                <c:pt idx="53">
                  <c:v>37148.041666666664</c:v>
                </c:pt>
                <c:pt idx="54">
                  <c:v>37173.662291666667</c:v>
                </c:pt>
                <c:pt idx="55">
                  <c:v>37188.409505208336</c:v>
                </c:pt>
                <c:pt idx="56">
                  <c:v>37235.670390624997</c:v>
                </c:pt>
                <c:pt idx="57">
                  <c:v>37251.192161458333</c:v>
                </c:pt>
                <c:pt idx="58">
                  <c:v>37350.195052083334</c:v>
                </c:pt>
                <c:pt idx="59">
                  <c:v>37358.064479166664</c:v>
                </c:pt>
                <c:pt idx="60">
                  <c:v>37500.453932291668</c:v>
                </c:pt>
                <c:pt idx="61">
                  <c:v>37835.141822916667</c:v>
                </c:pt>
                <c:pt idx="62">
                  <c:v>38068.807916666665</c:v>
                </c:pt>
                <c:pt idx="63">
                  <c:v>38129.478593749998</c:v>
                </c:pt>
                <c:pt idx="64">
                  <c:v>38281.573776041667</c:v>
                </c:pt>
                <c:pt idx="65">
                  <c:v>38464.479609374997</c:v>
                </c:pt>
                <c:pt idx="66">
                  <c:v>38613.301276041668</c:v>
                </c:pt>
                <c:pt idx="67">
                  <c:v>38779.435338541669</c:v>
                </c:pt>
                <c:pt idx="68">
                  <c:v>38893.706328125001</c:v>
                </c:pt>
                <c:pt idx="69">
                  <c:v>39047.789661458337</c:v>
                </c:pt>
                <c:pt idx="70">
                  <c:v>39162.598307291664</c:v>
                </c:pt>
                <c:pt idx="71">
                  <c:v>39297.885338541666</c:v>
                </c:pt>
                <c:pt idx="72">
                  <c:v>39680.034218749999</c:v>
                </c:pt>
                <c:pt idx="73">
                  <c:v>40135.866380208332</c:v>
                </c:pt>
                <c:pt idx="74">
                  <c:v>40445.231354166666</c:v>
                </c:pt>
                <c:pt idx="75">
                  <c:v>40596.027369791664</c:v>
                </c:pt>
                <c:pt idx="76">
                  <c:v>40721.195651041664</c:v>
                </c:pt>
                <c:pt idx="77">
                  <c:v>40851.680625000001</c:v>
                </c:pt>
                <c:pt idx="78">
                  <c:v>41019.672447916666</c:v>
                </c:pt>
                <c:pt idx="79">
                  <c:v>41212.165026041665</c:v>
                </c:pt>
                <c:pt idx="80">
                  <c:v>41320.216979166667</c:v>
                </c:pt>
                <c:pt idx="81">
                  <c:v>41457.023333333331</c:v>
                </c:pt>
                <c:pt idx="82">
                  <c:v>41565.425807291664</c:v>
                </c:pt>
                <c:pt idx="83">
                  <c:v>41513.422473958337</c:v>
                </c:pt>
                <c:pt idx="84">
                  <c:v>41530.90143229167</c:v>
                </c:pt>
                <c:pt idx="85">
                  <c:v>41656.201822916664</c:v>
                </c:pt>
                <c:pt idx="86">
                  <c:v>41681.788619791667</c:v>
                </c:pt>
                <c:pt idx="87">
                  <c:v>41672.147916666669</c:v>
                </c:pt>
                <c:pt idx="88">
                  <c:v>41678.88763020833</c:v>
                </c:pt>
                <c:pt idx="89">
                  <c:v>41670.880572916663</c:v>
                </c:pt>
                <c:pt idx="90">
                  <c:v>41622.402838541668</c:v>
                </c:pt>
                <c:pt idx="91">
                  <c:v>41600.099609375</c:v>
                </c:pt>
                <c:pt idx="92">
                  <c:v>41552.981458333335</c:v>
                </c:pt>
                <c:pt idx="93">
                  <c:v>41566.819843750003</c:v>
                </c:pt>
                <c:pt idx="94">
                  <c:v>41685.590494791664</c:v>
                </c:pt>
                <c:pt idx="95">
                  <c:v>41725.016796875003</c:v>
                </c:pt>
                <c:pt idx="96">
                  <c:v>41786.994270833333</c:v>
                </c:pt>
                <c:pt idx="97">
                  <c:v>41853.536041666666</c:v>
                </c:pt>
                <c:pt idx="98">
                  <c:v>41970.003619791663</c:v>
                </c:pt>
                <c:pt idx="99">
                  <c:v>42148.95807291667</c:v>
                </c:pt>
                <c:pt idx="100">
                  <c:v>42342.011536458333</c:v>
                </c:pt>
                <c:pt idx="101">
                  <c:v>42373.729114583337</c:v>
                </c:pt>
                <c:pt idx="102">
                  <c:v>42486.506614583333</c:v>
                </c:pt>
                <c:pt idx="103">
                  <c:v>42544.541171874997</c:v>
                </c:pt>
                <c:pt idx="104">
                  <c:v>42629.063098958337</c:v>
                </c:pt>
                <c:pt idx="105">
                  <c:v>42678.825208333335</c:v>
                </c:pt>
                <c:pt idx="106">
                  <c:v>42818.708958333336</c:v>
                </c:pt>
                <c:pt idx="107">
                  <c:v>42980.002161458331</c:v>
                </c:pt>
                <c:pt idx="108">
                  <c:v>43125.975911458336</c:v>
                </c:pt>
                <c:pt idx="109">
                  <c:v>43254.639218750002</c:v>
                </c:pt>
                <c:pt idx="110">
                  <c:v>43308.009192708334</c:v>
                </c:pt>
                <c:pt idx="111">
                  <c:v>43397.187864583335</c:v>
                </c:pt>
                <c:pt idx="112">
                  <c:v>43620.6878125</c:v>
                </c:pt>
                <c:pt idx="113">
                  <c:v>43868.474713541669</c:v>
                </c:pt>
                <c:pt idx="114">
                  <c:v>44016.576640624997</c:v>
                </c:pt>
                <c:pt idx="115">
                  <c:v>44211.674088541666</c:v>
                </c:pt>
                <c:pt idx="116">
                  <c:v>44402.407031249997</c:v>
                </c:pt>
                <c:pt idx="117">
                  <c:v>44541.57934895833</c:v>
                </c:pt>
                <c:pt idx="118">
                  <c:v>44659.813333333332</c:v>
                </c:pt>
                <c:pt idx="119">
                  <c:v>44859.615572916664</c:v>
                </c:pt>
                <c:pt idx="120">
                  <c:v>45088.656354166669</c:v>
                </c:pt>
                <c:pt idx="121">
                  <c:v>45254.384427083336</c:v>
                </c:pt>
                <c:pt idx="122">
                  <c:v>45390.841223958334</c:v>
                </c:pt>
                <c:pt idx="123">
                  <c:v>45587.755729166667</c:v>
                </c:pt>
                <c:pt idx="124">
                  <c:v>45662.711354166669</c:v>
                </c:pt>
                <c:pt idx="125">
                  <c:v>45837.503671874998</c:v>
                </c:pt>
                <c:pt idx="126">
                  <c:v>45999.009348958331</c:v>
                </c:pt>
                <c:pt idx="127">
                  <c:v>46194.317161458333</c:v>
                </c:pt>
                <c:pt idx="128">
                  <c:v>46445.013906250002</c:v>
                </c:pt>
                <c:pt idx="129">
                  <c:v>46571.664401041664</c:v>
                </c:pt>
                <c:pt idx="130">
                  <c:v>46599.034765625001</c:v>
                </c:pt>
                <c:pt idx="131">
                  <c:v>46774.796536458336</c:v>
                </c:pt>
                <c:pt idx="132">
                  <c:v>46930.595234375003</c:v>
                </c:pt>
                <c:pt idx="133">
                  <c:v>47110.604583333334</c:v>
                </c:pt>
                <c:pt idx="134">
                  <c:v>47210.512265625002</c:v>
                </c:pt>
                <c:pt idx="135">
                  <c:v>47362.228541666664</c:v>
                </c:pt>
                <c:pt idx="136">
                  <c:v>47399.673385416667</c:v>
                </c:pt>
                <c:pt idx="137">
                  <c:v>47486.745989583331</c:v>
                </c:pt>
                <c:pt idx="138">
                  <c:v>47607.801744791665</c:v>
                </c:pt>
                <c:pt idx="139">
                  <c:v>47785.475130208331</c:v>
                </c:pt>
                <c:pt idx="140">
                  <c:v>47935.488151041667</c:v>
                </c:pt>
                <c:pt idx="141">
                  <c:v>48087.518776041667</c:v>
                </c:pt>
                <c:pt idx="142">
                  <c:v>48152.244817708335</c:v>
                </c:pt>
                <c:pt idx="143">
                  <c:v>48241.643020833333</c:v>
                </c:pt>
                <c:pt idx="144">
                  <c:v>48420.699921874999</c:v>
                </c:pt>
                <c:pt idx="145">
                  <c:v>48590.786718750001</c:v>
                </c:pt>
                <c:pt idx="146">
                  <c:v>48700.065286458332</c:v>
                </c:pt>
                <c:pt idx="147">
                  <c:v>48795.094713541665</c:v>
                </c:pt>
                <c:pt idx="148">
                  <c:v>48871.201249999998</c:v>
                </c:pt>
                <c:pt idx="149">
                  <c:v>49005.636666666665</c:v>
                </c:pt>
                <c:pt idx="150">
                  <c:v>49258.813593749997</c:v>
                </c:pt>
                <c:pt idx="151">
                  <c:v>49503.209557291666</c:v>
                </c:pt>
                <c:pt idx="152">
                  <c:v>49651.071484375003</c:v>
                </c:pt>
                <c:pt idx="153">
                  <c:v>49746.732526041669</c:v>
                </c:pt>
                <c:pt idx="154">
                  <c:v>49910.55755208333</c:v>
                </c:pt>
                <c:pt idx="155">
                  <c:v>50002.298489583336</c:v>
                </c:pt>
                <c:pt idx="156">
                  <c:v>50208.37109375</c:v>
                </c:pt>
                <c:pt idx="157">
                  <c:v>50410.334401041669</c:v>
                </c:pt>
                <c:pt idx="158">
                  <c:v>50545.229973958332</c:v>
                </c:pt>
                <c:pt idx="159">
                  <c:v>50687.592630208332</c:v>
                </c:pt>
                <c:pt idx="160">
                  <c:v>50718.976328124998</c:v>
                </c:pt>
                <c:pt idx="161">
                  <c:v>50674.996484374999</c:v>
                </c:pt>
                <c:pt idx="162">
                  <c:v>50814.517578125</c:v>
                </c:pt>
                <c:pt idx="163">
                  <c:v>50948.017864583337</c:v>
                </c:pt>
                <c:pt idx="164">
                  <c:v>51056.943671875</c:v>
                </c:pt>
                <c:pt idx="165">
                  <c:v>51215.220104166663</c:v>
                </c:pt>
                <c:pt idx="166">
                  <c:v>51229.827239583334</c:v>
                </c:pt>
                <c:pt idx="167">
                  <c:v>51175.722708333335</c:v>
                </c:pt>
                <c:pt idx="168">
                  <c:v>51167.450286458334</c:v>
                </c:pt>
                <c:pt idx="169">
                  <c:v>51342.188125000001</c:v>
                </c:pt>
                <c:pt idx="170">
                  <c:v>51492.309713541668</c:v>
                </c:pt>
                <c:pt idx="171">
                  <c:v>51578.166822916668</c:v>
                </c:pt>
                <c:pt idx="172">
                  <c:v>51620.458177083332</c:v>
                </c:pt>
                <c:pt idx="173">
                  <c:v>51697.007708333331</c:v>
                </c:pt>
                <c:pt idx="174">
                  <c:v>51684.572604166664</c:v>
                </c:pt>
                <c:pt idx="175">
                  <c:v>51715.558333333334</c:v>
                </c:pt>
                <c:pt idx="176">
                  <c:v>51735.226432291667</c:v>
                </c:pt>
                <c:pt idx="177">
                  <c:v>51822.938671875003</c:v>
                </c:pt>
                <c:pt idx="178">
                  <c:v>51797.975781250003</c:v>
                </c:pt>
                <c:pt idx="179">
                  <c:v>51769.278098958333</c:v>
                </c:pt>
                <c:pt idx="180">
                  <c:v>51807.444557291667</c:v>
                </c:pt>
                <c:pt idx="181">
                  <c:v>51731.902916666666</c:v>
                </c:pt>
                <c:pt idx="182">
                  <c:v>51783.298385416667</c:v>
                </c:pt>
                <c:pt idx="183">
                  <c:v>51704.684166666666</c:v>
                </c:pt>
                <c:pt idx="184">
                  <c:v>51699.42578125</c:v>
                </c:pt>
                <c:pt idx="185">
                  <c:v>51623.795677083333</c:v>
                </c:pt>
                <c:pt idx="186">
                  <c:v>51631.103567708335</c:v>
                </c:pt>
                <c:pt idx="187">
                  <c:v>51524.648906249997</c:v>
                </c:pt>
                <c:pt idx="188">
                  <c:v>51468.706484374998</c:v>
                </c:pt>
                <c:pt idx="189">
                  <c:v>51456.386432291663</c:v>
                </c:pt>
                <c:pt idx="190">
                  <c:v>51450.522682291667</c:v>
                </c:pt>
                <c:pt idx="191">
                  <c:v>51428.873072916664</c:v>
                </c:pt>
                <c:pt idx="192">
                  <c:v>51359.173072916667</c:v>
                </c:pt>
                <c:pt idx="193">
                  <c:v>51198.093177083334</c:v>
                </c:pt>
                <c:pt idx="194">
                  <c:v>51148.500963541665</c:v>
                </c:pt>
                <c:pt idx="195">
                  <c:v>51263.242213541664</c:v>
                </c:pt>
                <c:pt idx="196">
                  <c:v>51262.217187499999</c:v>
                </c:pt>
                <c:pt idx="197">
                  <c:v>51125.778359374999</c:v>
                </c:pt>
                <c:pt idx="198">
                  <c:v>51097.101979166669</c:v>
                </c:pt>
                <c:pt idx="199">
                  <c:v>51054.335781250003</c:v>
                </c:pt>
                <c:pt idx="200">
                  <c:v>50976.044348958334</c:v>
                </c:pt>
                <c:pt idx="201">
                  <c:v>50832.586119791667</c:v>
                </c:pt>
                <c:pt idx="202">
                  <c:v>50850.610390624999</c:v>
                </c:pt>
                <c:pt idx="203">
                  <c:v>50789.930442708333</c:v>
                </c:pt>
                <c:pt idx="204">
                  <c:v>50688.819062499999</c:v>
                </c:pt>
                <c:pt idx="205">
                  <c:v>50487.968619791667</c:v>
                </c:pt>
                <c:pt idx="206">
                  <c:v>50364.581953125002</c:v>
                </c:pt>
                <c:pt idx="207">
                  <c:v>50305.160078125002</c:v>
                </c:pt>
                <c:pt idx="208">
                  <c:v>50277.753255208336</c:v>
                </c:pt>
                <c:pt idx="209">
                  <c:v>50151.03815104167</c:v>
                </c:pt>
                <c:pt idx="210">
                  <c:v>50066.776536458332</c:v>
                </c:pt>
                <c:pt idx="211">
                  <c:v>50053.205546874997</c:v>
                </c:pt>
                <c:pt idx="212">
                  <c:v>50007.398020833331</c:v>
                </c:pt>
                <c:pt idx="213">
                  <c:v>49894.300364583331</c:v>
                </c:pt>
                <c:pt idx="214">
                  <c:v>49759.665520833332</c:v>
                </c:pt>
                <c:pt idx="215">
                  <c:v>49571.521692708331</c:v>
                </c:pt>
                <c:pt idx="216">
                  <c:v>49347.274713541665</c:v>
                </c:pt>
                <c:pt idx="217">
                  <c:v>49095.056953125</c:v>
                </c:pt>
                <c:pt idx="218">
                  <c:v>48879.712994791669</c:v>
                </c:pt>
                <c:pt idx="219">
                  <c:v>48773.924687500003</c:v>
                </c:pt>
                <c:pt idx="220">
                  <c:v>48630.536718750001</c:v>
                </c:pt>
                <c:pt idx="221">
                  <c:v>48453.705130208335</c:v>
                </c:pt>
                <c:pt idx="222">
                  <c:v>48345.199765625002</c:v>
                </c:pt>
                <c:pt idx="223">
                  <c:v>48246.154895833337</c:v>
                </c:pt>
                <c:pt idx="224">
                  <c:v>48199.802682291665</c:v>
                </c:pt>
                <c:pt idx="225">
                  <c:v>48117.353723958331</c:v>
                </c:pt>
                <c:pt idx="226">
                  <c:v>47996.321484375003</c:v>
                </c:pt>
                <c:pt idx="227">
                  <c:v>47826.714947916669</c:v>
                </c:pt>
                <c:pt idx="228">
                  <c:v>47613.839713541667</c:v>
                </c:pt>
                <c:pt idx="229">
                  <c:v>47559.069140624997</c:v>
                </c:pt>
                <c:pt idx="230">
                  <c:v>47494.072343749998</c:v>
                </c:pt>
                <c:pt idx="231">
                  <c:v>47403.22778645833</c:v>
                </c:pt>
                <c:pt idx="232">
                  <c:v>47336.280156250003</c:v>
                </c:pt>
                <c:pt idx="233">
                  <c:v>47279.546458333331</c:v>
                </c:pt>
                <c:pt idx="234">
                  <c:v>47144.03833333333</c:v>
                </c:pt>
                <c:pt idx="235">
                  <c:v>47043.175182291663</c:v>
                </c:pt>
                <c:pt idx="236">
                  <c:v>47091.195130208333</c:v>
                </c:pt>
                <c:pt idx="237">
                  <c:v>47105.419895833336</c:v>
                </c:pt>
                <c:pt idx="238">
                  <c:v>47105.020494791665</c:v>
                </c:pt>
                <c:pt idx="239">
                  <c:v>47102.099270833336</c:v>
                </c:pt>
                <c:pt idx="240">
                  <c:v>47014.605312500003</c:v>
                </c:pt>
                <c:pt idx="241">
                  <c:v>47070.441510416669</c:v>
                </c:pt>
                <c:pt idx="242">
                  <c:v>47117.887708333335</c:v>
                </c:pt>
                <c:pt idx="243">
                  <c:v>47123.274713541665</c:v>
                </c:pt>
                <c:pt idx="244">
                  <c:v>47257.181562500002</c:v>
                </c:pt>
                <c:pt idx="245">
                  <c:v>47230.361197916667</c:v>
                </c:pt>
                <c:pt idx="246">
                  <c:v>47097.625494791668</c:v>
                </c:pt>
                <c:pt idx="247">
                  <c:v>46983.626171875003</c:v>
                </c:pt>
                <c:pt idx="248">
                  <c:v>46990.300625000003</c:v>
                </c:pt>
                <c:pt idx="249">
                  <c:v>46955.789453124999</c:v>
                </c:pt>
                <c:pt idx="250">
                  <c:v>46862.575781250001</c:v>
                </c:pt>
                <c:pt idx="251">
                  <c:v>46671.006354166668</c:v>
                </c:pt>
                <c:pt idx="252">
                  <c:v>46514.054843749997</c:v>
                </c:pt>
                <c:pt idx="253">
                  <c:v>46390.036484374999</c:v>
                </c:pt>
                <c:pt idx="254">
                  <c:v>46245.509583333333</c:v>
                </c:pt>
                <c:pt idx="255">
                  <c:v>46098.462838541665</c:v>
                </c:pt>
                <c:pt idx="256">
                  <c:v>45987.503880208336</c:v>
                </c:pt>
                <c:pt idx="257">
                  <c:v>45822.585859375002</c:v>
                </c:pt>
                <c:pt idx="258">
                  <c:v>45595.880104166667</c:v>
                </c:pt>
                <c:pt idx="259">
                  <c:v>45384.866666666669</c:v>
                </c:pt>
                <c:pt idx="260">
                  <c:v>45230.199557291664</c:v>
                </c:pt>
                <c:pt idx="261">
                  <c:v>45087.638984375</c:v>
                </c:pt>
                <c:pt idx="262">
                  <c:v>44944.097838541667</c:v>
                </c:pt>
                <c:pt idx="263">
                  <c:v>44796.111223958331</c:v>
                </c:pt>
                <c:pt idx="264">
                  <c:v>44633.230260416669</c:v>
                </c:pt>
                <c:pt idx="265">
                  <c:v>44328.203984375003</c:v>
                </c:pt>
                <c:pt idx="266">
                  <c:v>44054.928151041669</c:v>
                </c:pt>
                <c:pt idx="267">
                  <c:v>43824.958151041668</c:v>
                </c:pt>
                <c:pt idx="268">
                  <c:v>43641.595546875003</c:v>
                </c:pt>
                <c:pt idx="269">
                  <c:v>43421.25708333333</c:v>
                </c:pt>
                <c:pt idx="270">
                  <c:v>43226.016562500001</c:v>
                </c:pt>
                <c:pt idx="271">
                  <c:v>43010.831093749999</c:v>
                </c:pt>
                <c:pt idx="272">
                  <c:v>42822.893906249999</c:v>
                </c:pt>
                <c:pt idx="273">
                  <c:v>42657.374374999999</c:v>
                </c:pt>
                <c:pt idx="274">
                  <c:v>42370.700520833336</c:v>
                </c:pt>
                <c:pt idx="275">
                  <c:v>42017.877187500002</c:v>
                </c:pt>
                <c:pt idx="276">
                  <c:v>41842.387838541668</c:v>
                </c:pt>
                <c:pt idx="277">
                  <c:v>41655.610364583335</c:v>
                </c:pt>
                <c:pt idx="278">
                  <c:v>41468.295598958335</c:v>
                </c:pt>
                <c:pt idx="279">
                  <c:v>41268.378645833334</c:v>
                </c:pt>
                <c:pt idx="280">
                  <c:v>41098.587864583336</c:v>
                </c:pt>
                <c:pt idx="281">
                  <c:v>40910.059270833335</c:v>
                </c:pt>
                <c:pt idx="282">
                  <c:v>40603.130598958334</c:v>
                </c:pt>
                <c:pt idx="283">
                  <c:v>40270.896692708331</c:v>
                </c:pt>
                <c:pt idx="284">
                  <c:v>40182.885625000003</c:v>
                </c:pt>
                <c:pt idx="285">
                  <c:v>39949.066223958333</c:v>
                </c:pt>
                <c:pt idx="286">
                  <c:v>39680.18041666667</c:v>
                </c:pt>
                <c:pt idx="287">
                  <c:v>39393.503541666665</c:v>
                </c:pt>
                <c:pt idx="288">
                  <c:v>39162.535494791664</c:v>
                </c:pt>
                <c:pt idx="289">
                  <c:v>38889.219557291668</c:v>
                </c:pt>
                <c:pt idx="290">
                  <c:v>38676.507239583334</c:v>
                </c:pt>
                <c:pt idx="291">
                  <c:v>38536.86401041667</c:v>
                </c:pt>
                <c:pt idx="292">
                  <c:v>38394.69994791667</c:v>
                </c:pt>
                <c:pt idx="293">
                  <c:v>38108.165677083336</c:v>
                </c:pt>
                <c:pt idx="294">
                  <c:v>38024.798958333333</c:v>
                </c:pt>
                <c:pt idx="295">
                  <c:v>37936.52825520833</c:v>
                </c:pt>
                <c:pt idx="296">
                  <c:v>37783.033151041665</c:v>
                </c:pt>
                <c:pt idx="297">
                  <c:v>37592.554114583334</c:v>
                </c:pt>
                <c:pt idx="298">
                  <c:v>37482.281484375002</c:v>
                </c:pt>
                <c:pt idx="299">
                  <c:v>37320.748411458335</c:v>
                </c:pt>
                <c:pt idx="300">
                  <c:v>37157.58130208333</c:v>
                </c:pt>
                <c:pt idx="301">
                  <c:v>36951.743515624999</c:v>
                </c:pt>
                <c:pt idx="302">
                  <c:v>36881.646744791666</c:v>
                </c:pt>
                <c:pt idx="303">
                  <c:v>36849.466432291665</c:v>
                </c:pt>
                <c:pt idx="304">
                  <c:v>36687.418359374999</c:v>
                </c:pt>
                <c:pt idx="305">
                  <c:v>36464.560494791665</c:v>
                </c:pt>
                <c:pt idx="306">
                  <c:v>36333.343880208333</c:v>
                </c:pt>
                <c:pt idx="307">
                  <c:v>36256.872057291665</c:v>
                </c:pt>
                <c:pt idx="308">
                  <c:v>36142.957109374998</c:v>
                </c:pt>
                <c:pt idx="309">
                  <c:v>35951.031015624998</c:v>
                </c:pt>
                <c:pt idx="310">
                  <c:v>35905.563489583335</c:v>
                </c:pt>
                <c:pt idx="311">
                  <c:v>35805.846119791669</c:v>
                </c:pt>
                <c:pt idx="312">
                  <c:v>35789.014140624997</c:v>
                </c:pt>
                <c:pt idx="313">
                  <c:v>35720.687265624998</c:v>
                </c:pt>
                <c:pt idx="314">
                  <c:v>35641.960052083334</c:v>
                </c:pt>
                <c:pt idx="315">
                  <c:v>35599.655364583334</c:v>
                </c:pt>
                <c:pt idx="316">
                  <c:v>35368.507135416665</c:v>
                </c:pt>
                <c:pt idx="317">
                  <c:v>35297.36041666667</c:v>
                </c:pt>
                <c:pt idx="318">
                  <c:v>35277.315208333333</c:v>
                </c:pt>
                <c:pt idx="319">
                  <c:v>35265.453229166669</c:v>
                </c:pt>
                <c:pt idx="320">
                  <c:v>35186.019765625002</c:v>
                </c:pt>
                <c:pt idx="321">
                  <c:v>35044.261302083331</c:v>
                </c:pt>
                <c:pt idx="322">
                  <c:v>34880.562630208333</c:v>
                </c:pt>
                <c:pt idx="323">
                  <c:v>34805.353645833333</c:v>
                </c:pt>
                <c:pt idx="324">
                  <c:v>34718.220468749998</c:v>
                </c:pt>
                <c:pt idx="325">
                  <c:v>34660.770130208337</c:v>
                </c:pt>
                <c:pt idx="326">
                  <c:v>34734.33098958333</c:v>
                </c:pt>
                <c:pt idx="327">
                  <c:v>34740.620729166665</c:v>
                </c:pt>
                <c:pt idx="328">
                  <c:v>34650.048776041665</c:v>
                </c:pt>
                <c:pt idx="329">
                  <c:v>34547.510208333333</c:v>
                </c:pt>
                <c:pt idx="330">
                  <c:v>34563.487005208335</c:v>
                </c:pt>
                <c:pt idx="331">
                  <c:v>34575.78411458333</c:v>
                </c:pt>
                <c:pt idx="332">
                  <c:v>34515.358958333331</c:v>
                </c:pt>
                <c:pt idx="333">
                  <c:v>34368.740104166667</c:v>
                </c:pt>
                <c:pt idx="334">
                  <c:v>34358.210104166668</c:v>
                </c:pt>
                <c:pt idx="335">
                  <c:v>34302.485156249997</c:v>
                </c:pt>
                <c:pt idx="336">
                  <c:v>34258.438854166663</c:v>
                </c:pt>
                <c:pt idx="337">
                  <c:v>34180.891432291668</c:v>
                </c:pt>
                <c:pt idx="338">
                  <c:v>34151.212135416667</c:v>
                </c:pt>
                <c:pt idx="339">
                  <c:v>34187.916718749999</c:v>
                </c:pt>
                <c:pt idx="340">
                  <c:v>34243.006640624997</c:v>
                </c:pt>
                <c:pt idx="341">
                  <c:v>34195.258958333332</c:v>
                </c:pt>
                <c:pt idx="342">
                  <c:v>34250.069817708332</c:v>
                </c:pt>
                <c:pt idx="343">
                  <c:v>34178.991432291667</c:v>
                </c:pt>
                <c:pt idx="344">
                  <c:v>34245.632578124998</c:v>
                </c:pt>
                <c:pt idx="345">
                  <c:v>34234.386119791663</c:v>
                </c:pt>
                <c:pt idx="346">
                  <c:v>34129.090911458334</c:v>
                </c:pt>
                <c:pt idx="347">
                  <c:v>34129.063177083335</c:v>
                </c:pt>
                <c:pt idx="348">
                  <c:v>34131.243020833332</c:v>
                </c:pt>
                <c:pt idx="349">
                  <c:v>34153.137499999997</c:v>
                </c:pt>
                <c:pt idx="350">
                  <c:v>34210.853828125</c:v>
                </c:pt>
                <c:pt idx="351">
                  <c:v>34194.377838541666</c:v>
                </c:pt>
                <c:pt idx="352">
                  <c:v>34284.577265624997</c:v>
                </c:pt>
                <c:pt idx="353">
                  <c:v>34369.032682291669</c:v>
                </c:pt>
                <c:pt idx="354">
                  <c:v>34392.655885416665</c:v>
                </c:pt>
                <c:pt idx="355">
                  <c:v>34416.376848958331</c:v>
                </c:pt>
                <c:pt idx="356">
                  <c:v>34426.187135416665</c:v>
                </c:pt>
                <c:pt idx="357">
                  <c:v>34403.724973958335</c:v>
                </c:pt>
                <c:pt idx="358">
                  <c:v>34403.748489583333</c:v>
                </c:pt>
                <c:pt idx="359">
                  <c:v>34419.652812499997</c:v>
                </c:pt>
                <c:pt idx="360">
                  <c:v>34554.746067708336</c:v>
                </c:pt>
                <c:pt idx="361">
                  <c:v>34709.286093750001</c:v>
                </c:pt>
                <c:pt idx="362">
                  <c:v>34786.255989583333</c:v>
                </c:pt>
                <c:pt idx="363">
                  <c:v>34811.60125</c:v>
                </c:pt>
                <c:pt idx="364">
                  <c:v>34774.121562499997</c:v>
                </c:pt>
                <c:pt idx="365">
                  <c:v>34842.636770833335</c:v>
                </c:pt>
                <c:pt idx="366">
                  <c:v>34919.325911458334</c:v>
                </c:pt>
                <c:pt idx="367">
                  <c:v>35024.696484375003</c:v>
                </c:pt>
                <c:pt idx="368">
                  <c:v>35131.400520833333</c:v>
                </c:pt>
                <c:pt idx="369">
                  <c:v>35104.101718749997</c:v>
                </c:pt>
                <c:pt idx="370">
                  <c:v>35105.620390625001</c:v>
                </c:pt>
                <c:pt idx="371">
                  <c:v>35203.592630208332</c:v>
                </c:pt>
                <c:pt idx="372">
                  <c:v>35340.722786458333</c:v>
                </c:pt>
                <c:pt idx="373">
                  <c:v>35413.039401041664</c:v>
                </c:pt>
                <c:pt idx="374">
                  <c:v>35430.121484374999</c:v>
                </c:pt>
                <c:pt idx="375">
                  <c:v>35445.402786458333</c:v>
                </c:pt>
                <c:pt idx="376">
                  <c:v>35414.033203125</c:v>
                </c:pt>
                <c:pt idx="377">
                  <c:v>35325.890130208332</c:v>
                </c:pt>
                <c:pt idx="378">
                  <c:v>35390.429427083334</c:v>
                </c:pt>
                <c:pt idx="379">
                  <c:v>35460.232760416664</c:v>
                </c:pt>
                <c:pt idx="380">
                  <c:v>35542.760911458332</c:v>
                </c:pt>
                <c:pt idx="381">
                  <c:v>35616.203515624999</c:v>
                </c:pt>
                <c:pt idx="382">
                  <c:v>35682.621432291664</c:v>
                </c:pt>
                <c:pt idx="383">
                  <c:v>35656.296015624997</c:v>
                </c:pt>
                <c:pt idx="384">
                  <c:v>35816.802812499998</c:v>
                </c:pt>
                <c:pt idx="385">
                  <c:v>36099.645885416663</c:v>
                </c:pt>
                <c:pt idx="386">
                  <c:v>36227.513906250002</c:v>
                </c:pt>
                <c:pt idx="387">
                  <c:v>36374.654531250002</c:v>
                </c:pt>
                <c:pt idx="388">
                  <c:v>36559.570494791667</c:v>
                </c:pt>
                <c:pt idx="389">
                  <c:v>36605.396614583333</c:v>
                </c:pt>
                <c:pt idx="390">
                  <c:v>36619.060859375</c:v>
                </c:pt>
                <c:pt idx="391">
                  <c:v>36935.68463541667</c:v>
                </c:pt>
                <c:pt idx="392">
                  <c:v>37214.209973958335</c:v>
                </c:pt>
                <c:pt idx="393">
                  <c:v>37341.542187500003</c:v>
                </c:pt>
                <c:pt idx="394">
                  <c:v>37407.669557291665</c:v>
                </c:pt>
                <c:pt idx="395">
                  <c:v>37528.741979166669</c:v>
                </c:pt>
                <c:pt idx="396">
                  <c:v>37740.761484374998</c:v>
                </c:pt>
                <c:pt idx="397">
                  <c:v>37926.753463541667</c:v>
                </c:pt>
                <c:pt idx="398">
                  <c:v>38138.371510416669</c:v>
                </c:pt>
                <c:pt idx="399">
                  <c:v>38293.892708333333</c:v>
                </c:pt>
                <c:pt idx="400">
                  <c:v>38472.412942708332</c:v>
                </c:pt>
                <c:pt idx="401">
                  <c:v>38600.735078124999</c:v>
                </c:pt>
                <c:pt idx="402">
                  <c:v>38706.834661458335</c:v>
                </c:pt>
                <c:pt idx="403">
                  <c:v>38806.865338541669</c:v>
                </c:pt>
                <c:pt idx="404">
                  <c:v>39020.19458333333</c:v>
                </c:pt>
                <c:pt idx="405">
                  <c:v>39251.625546875002</c:v>
                </c:pt>
                <c:pt idx="406">
                  <c:v>39384.357786458335</c:v>
                </c:pt>
                <c:pt idx="407">
                  <c:v>39512.332213541667</c:v>
                </c:pt>
                <c:pt idx="408">
                  <c:v>39762.132057291667</c:v>
                </c:pt>
                <c:pt idx="409">
                  <c:v>39913.783880208335</c:v>
                </c:pt>
                <c:pt idx="410">
                  <c:v>39998.167265625001</c:v>
                </c:pt>
                <c:pt idx="411">
                  <c:v>40176.460755208333</c:v>
                </c:pt>
                <c:pt idx="412">
                  <c:v>40290.802109374999</c:v>
                </c:pt>
                <c:pt idx="413">
                  <c:v>40370.295807291666</c:v>
                </c:pt>
                <c:pt idx="414">
                  <c:v>40554.486770833333</c:v>
                </c:pt>
                <c:pt idx="415">
                  <c:v>40759.897031250002</c:v>
                </c:pt>
                <c:pt idx="416">
                  <c:v>40864.433645833335</c:v>
                </c:pt>
                <c:pt idx="417">
                  <c:v>40920.850963541663</c:v>
                </c:pt>
                <c:pt idx="418">
                  <c:v>41138.212239583336</c:v>
                </c:pt>
                <c:pt idx="419">
                  <c:v>41286.423854166664</c:v>
                </c:pt>
                <c:pt idx="420">
                  <c:v>41429.182734374997</c:v>
                </c:pt>
                <c:pt idx="421">
                  <c:v>41548.222604166665</c:v>
                </c:pt>
                <c:pt idx="422">
                  <c:v>41573.639869791667</c:v>
                </c:pt>
                <c:pt idx="423">
                  <c:v>41616.811874999999</c:v>
                </c:pt>
                <c:pt idx="424">
                  <c:v>41623.451249999998</c:v>
                </c:pt>
                <c:pt idx="425">
                  <c:v>41723.68255208333</c:v>
                </c:pt>
                <c:pt idx="426">
                  <c:v>41929.686927083334</c:v>
                </c:pt>
                <c:pt idx="427">
                  <c:v>42081.596276041666</c:v>
                </c:pt>
                <c:pt idx="428">
                  <c:v>42170.355026041667</c:v>
                </c:pt>
                <c:pt idx="429">
                  <c:v>42238.165911458331</c:v>
                </c:pt>
                <c:pt idx="430">
                  <c:v>42252.50885416667</c:v>
                </c:pt>
                <c:pt idx="431">
                  <c:v>42330.399739583336</c:v>
                </c:pt>
                <c:pt idx="432">
                  <c:v>42341.475208333337</c:v>
                </c:pt>
                <c:pt idx="433">
                  <c:v>42383.062031250003</c:v>
                </c:pt>
                <c:pt idx="434">
                  <c:v>42441.004739583332</c:v>
                </c:pt>
                <c:pt idx="435">
                  <c:v>42451.150286458331</c:v>
                </c:pt>
                <c:pt idx="436">
                  <c:v>42402.966093750001</c:v>
                </c:pt>
                <c:pt idx="437">
                  <c:v>42409.644921874999</c:v>
                </c:pt>
                <c:pt idx="438">
                  <c:v>42496.245390625001</c:v>
                </c:pt>
                <c:pt idx="439">
                  <c:v>42525.355442708336</c:v>
                </c:pt>
                <c:pt idx="440">
                  <c:v>42471.862213541666</c:v>
                </c:pt>
                <c:pt idx="441">
                  <c:v>42401.10052083333</c:v>
                </c:pt>
                <c:pt idx="442">
                  <c:v>42434.816380208336</c:v>
                </c:pt>
                <c:pt idx="443">
                  <c:v>42538.973723958334</c:v>
                </c:pt>
                <c:pt idx="444">
                  <c:v>42532.977135416666</c:v>
                </c:pt>
                <c:pt idx="445">
                  <c:v>42454.479270833333</c:v>
                </c:pt>
                <c:pt idx="446">
                  <c:v>42411.350182291666</c:v>
                </c:pt>
                <c:pt idx="447">
                  <c:v>42417.653098958333</c:v>
                </c:pt>
                <c:pt idx="448">
                  <c:v>42410.355703125002</c:v>
                </c:pt>
                <c:pt idx="449">
                  <c:v>42388.251875000002</c:v>
                </c:pt>
                <c:pt idx="450">
                  <c:v>42447.437786458337</c:v>
                </c:pt>
                <c:pt idx="451">
                  <c:v>42458.819479166668</c:v>
                </c:pt>
                <c:pt idx="452">
                  <c:v>42528.042890625002</c:v>
                </c:pt>
                <c:pt idx="453">
                  <c:v>42612.076145833336</c:v>
                </c:pt>
                <c:pt idx="454">
                  <c:v>42620.168437499997</c:v>
                </c:pt>
                <c:pt idx="455">
                  <c:v>42588.937604166669</c:v>
                </c:pt>
                <c:pt idx="456">
                  <c:v>42583.652786458333</c:v>
                </c:pt>
                <c:pt idx="457">
                  <c:v>42700.988229166665</c:v>
                </c:pt>
                <c:pt idx="458">
                  <c:v>42669.668046874998</c:v>
                </c:pt>
                <c:pt idx="459">
                  <c:v>42584.396510416664</c:v>
                </c:pt>
                <c:pt idx="460">
                  <c:v>42576.206640625001</c:v>
                </c:pt>
                <c:pt idx="461">
                  <c:v>42635.738020833334</c:v>
                </c:pt>
                <c:pt idx="462">
                  <c:v>42649.521093750001</c:v>
                </c:pt>
                <c:pt idx="463">
                  <c:v>42650.03546875</c:v>
                </c:pt>
                <c:pt idx="464">
                  <c:v>42668.305651041665</c:v>
                </c:pt>
                <c:pt idx="465">
                  <c:v>42674.909557291663</c:v>
                </c:pt>
                <c:pt idx="466">
                  <c:v>42687.423229166663</c:v>
                </c:pt>
                <c:pt idx="467">
                  <c:v>42769.901927083331</c:v>
                </c:pt>
                <c:pt idx="468">
                  <c:v>42853.498723958335</c:v>
                </c:pt>
                <c:pt idx="469">
                  <c:v>42843.420520833337</c:v>
                </c:pt>
                <c:pt idx="470">
                  <c:v>42887.193307291665</c:v>
                </c:pt>
                <c:pt idx="471">
                  <c:v>42891.246927083332</c:v>
                </c:pt>
                <c:pt idx="472">
                  <c:v>42900.980052083331</c:v>
                </c:pt>
                <c:pt idx="473">
                  <c:v>43023.051901041668</c:v>
                </c:pt>
                <c:pt idx="474">
                  <c:v>43112.729973958332</c:v>
                </c:pt>
                <c:pt idx="475">
                  <c:v>43099.851041666669</c:v>
                </c:pt>
                <c:pt idx="476">
                  <c:v>43135.609479166669</c:v>
                </c:pt>
                <c:pt idx="477">
                  <c:v>43120.243203124999</c:v>
                </c:pt>
                <c:pt idx="478">
                  <c:v>43197.770182291664</c:v>
                </c:pt>
                <c:pt idx="479">
                  <c:v>43257.0625</c:v>
                </c:pt>
                <c:pt idx="480">
                  <c:v>43253.248802083333</c:v>
                </c:pt>
                <c:pt idx="481">
                  <c:v>43333.738307291664</c:v>
                </c:pt>
                <c:pt idx="482">
                  <c:v>43401.963020833333</c:v>
                </c:pt>
                <c:pt idx="483">
                  <c:v>43347.070885416666</c:v>
                </c:pt>
                <c:pt idx="484">
                  <c:v>43329.28546875</c:v>
                </c:pt>
                <c:pt idx="485">
                  <c:v>43459.759322916667</c:v>
                </c:pt>
                <c:pt idx="486">
                  <c:v>43580.726145833331</c:v>
                </c:pt>
                <c:pt idx="487">
                  <c:v>43612.871249999997</c:v>
                </c:pt>
                <c:pt idx="488">
                  <c:v>43657.217291666668</c:v>
                </c:pt>
                <c:pt idx="489">
                  <c:v>43713.921328124998</c:v>
                </c:pt>
                <c:pt idx="490">
                  <c:v>43704.469765624999</c:v>
                </c:pt>
                <c:pt idx="491">
                  <c:v>43720.073046874997</c:v>
                </c:pt>
                <c:pt idx="492">
                  <c:v>43734.876822916667</c:v>
                </c:pt>
                <c:pt idx="493">
                  <c:v>43740.847109374998</c:v>
                </c:pt>
                <c:pt idx="494">
                  <c:v>43773.771718750002</c:v>
                </c:pt>
                <c:pt idx="495">
                  <c:v>43815.480260416669</c:v>
                </c:pt>
                <c:pt idx="496">
                  <c:v>43793.729270833333</c:v>
                </c:pt>
                <c:pt idx="497">
                  <c:v>43785.499921875002</c:v>
                </c:pt>
                <c:pt idx="498">
                  <c:v>43837.391640624999</c:v>
                </c:pt>
                <c:pt idx="499">
                  <c:v>43909.695208333331</c:v>
                </c:pt>
                <c:pt idx="500">
                  <c:v>43990.976276041663</c:v>
                </c:pt>
                <c:pt idx="501">
                  <c:v>44032.113463541667</c:v>
                </c:pt>
                <c:pt idx="502">
                  <c:v>43994.409869791663</c:v>
                </c:pt>
                <c:pt idx="503">
                  <c:v>43869.237786458332</c:v>
                </c:pt>
                <c:pt idx="504">
                  <c:v>43853.40533854167</c:v>
                </c:pt>
                <c:pt idx="505">
                  <c:v>43866.39184895833</c:v>
                </c:pt>
                <c:pt idx="506">
                  <c:v>43865.310807291666</c:v>
                </c:pt>
                <c:pt idx="507">
                  <c:v>43860.153984375</c:v>
                </c:pt>
                <c:pt idx="508">
                  <c:v>43855.377760416668</c:v>
                </c:pt>
                <c:pt idx="509">
                  <c:v>43765.615624999999</c:v>
                </c:pt>
                <c:pt idx="510">
                  <c:v>43676.233854166669</c:v>
                </c:pt>
                <c:pt idx="511">
                  <c:v>43636.142265625</c:v>
                </c:pt>
                <c:pt idx="512">
                  <c:v>43624.695078124998</c:v>
                </c:pt>
                <c:pt idx="513">
                  <c:v>43631.639791666668</c:v>
                </c:pt>
                <c:pt idx="514">
                  <c:v>43596.188567708334</c:v>
                </c:pt>
                <c:pt idx="515">
                  <c:v>43515.555677083335</c:v>
                </c:pt>
                <c:pt idx="516">
                  <c:v>43401.380338541669</c:v>
                </c:pt>
                <c:pt idx="517">
                  <c:v>43387.936510416665</c:v>
                </c:pt>
                <c:pt idx="518">
                  <c:v>43376.743906249998</c:v>
                </c:pt>
                <c:pt idx="519">
                  <c:v>43368.378281249999</c:v>
                </c:pt>
                <c:pt idx="520">
                  <c:v>43315.064921874997</c:v>
                </c:pt>
                <c:pt idx="521">
                  <c:v>43275.462057291668</c:v>
                </c:pt>
                <c:pt idx="522">
                  <c:v>43196.508463541664</c:v>
                </c:pt>
                <c:pt idx="523">
                  <c:v>43165.318046875</c:v>
                </c:pt>
                <c:pt idx="524">
                  <c:v>43184.999166666668</c:v>
                </c:pt>
                <c:pt idx="525">
                  <c:v>43235.505364583332</c:v>
                </c:pt>
                <c:pt idx="526">
                  <c:v>43268.452291666668</c:v>
                </c:pt>
                <c:pt idx="527">
                  <c:v>43308.706848958333</c:v>
                </c:pt>
                <c:pt idx="528">
                  <c:v>43322.595651041665</c:v>
                </c:pt>
                <c:pt idx="529">
                  <c:v>43270.262395833335</c:v>
                </c:pt>
                <c:pt idx="530">
                  <c:v>43199.168255208337</c:v>
                </c:pt>
                <c:pt idx="531">
                  <c:v>43298.825572916663</c:v>
                </c:pt>
                <c:pt idx="532">
                  <c:v>43342.325156250001</c:v>
                </c:pt>
                <c:pt idx="533">
                  <c:v>43350.680963541665</c:v>
                </c:pt>
                <c:pt idx="534">
                  <c:v>43357.088515625001</c:v>
                </c:pt>
                <c:pt idx="535">
                  <c:v>43323.618489583336</c:v>
                </c:pt>
                <c:pt idx="536">
                  <c:v>43219.399375000001</c:v>
                </c:pt>
                <c:pt idx="537">
                  <c:v>43183.431614583336</c:v>
                </c:pt>
                <c:pt idx="538">
                  <c:v>43061.67</c:v>
                </c:pt>
                <c:pt idx="539">
                  <c:v>42946.393671874997</c:v>
                </c:pt>
                <c:pt idx="540">
                  <c:v>42814.486171875003</c:v>
                </c:pt>
                <c:pt idx="541">
                  <c:v>42660.530286458335</c:v>
                </c:pt>
                <c:pt idx="542">
                  <c:v>42492.005338541669</c:v>
                </c:pt>
                <c:pt idx="543">
                  <c:v>42392.489088541668</c:v>
                </c:pt>
                <c:pt idx="544">
                  <c:v>42230.518046874997</c:v>
                </c:pt>
                <c:pt idx="545">
                  <c:v>42119.421875</c:v>
                </c:pt>
                <c:pt idx="546">
                  <c:v>41902.626588541665</c:v>
                </c:pt>
                <c:pt idx="547">
                  <c:v>41726.125755208333</c:v>
                </c:pt>
                <c:pt idx="548">
                  <c:v>41584.597942708337</c:v>
                </c:pt>
                <c:pt idx="549">
                  <c:v>41556.260833333334</c:v>
                </c:pt>
                <c:pt idx="550">
                  <c:v>41350.046953124998</c:v>
                </c:pt>
                <c:pt idx="551">
                  <c:v>41162.974062499998</c:v>
                </c:pt>
                <c:pt idx="552">
                  <c:v>41040.613723958333</c:v>
                </c:pt>
                <c:pt idx="553">
                  <c:v>40834.813307291668</c:v>
                </c:pt>
                <c:pt idx="554">
                  <c:v>40556.023958333331</c:v>
                </c:pt>
                <c:pt idx="555">
                  <c:v>40308.283619791669</c:v>
                </c:pt>
                <c:pt idx="556">
                  <c:v>40132.017786458331</c:v>
                </c:pt>
                <c:pt idx="557">
                  <c:v>39949.250572916666</c:v>
                </c:pt>
                <c:pt idx="558">
                  <c:v>39767.970729166664</c:v>
                </c:pt>
                <c:pt idx="559">
                  <c:v>39523.24505208333</c:v>
                </c:pt>
                <c:pt idx="560">
                  <c:v>39356.611197916667</c:v>
                </c:pt>
                <c:pt idx="561">
                  <c:v>39173.164843749997</c:v>
                </c:pt>
                <c:pt idx="562">
                  <c:v>38999.221901041667</c:v>
                </c:pt>
                <c:pt idx="563">
                  <c:v>38900.545312499999</c:v>
                </c:pt>
                <c:pt idx="564">
                  <c:v>38706.997161458334</c:v>
                </c:pt>
                <c:pt idx="565">
                  <c:v>38556.286536458334</c:v>
                </c:pt>
                <c:pt idx="566">
                  <c:v>38345.055182291668</c:v>
                </c:pt>
                <c:pt idx="567">
                  <c:v>38104.328958333332</c:v>
                </c:pt>
                <c:pt idx="568">
                  <c:v>37841.580286458331</c:v>
                </c:pt>
                <c:pt idx="569">
                  <c:v>37742.667447916669</c:v>
                </c:pt>
                <c:pt idx="570">
                  <c:v>37595.092916666668</c:v>
                </c:pt>
                <c:pt idx="571">
                  <c:v>37298.849661458335</c:v>
                </c:pt>
                <c:pt idx="572">
                  <c:v>37055.138723958335</c:v>
                </c:pt>
                <c:pt idx="573">
                  <c:v>36942.582890625003</c:v>
                </c:pt>
                <c:pt idx="574">
                  <c:v>36743.407213541665</c:v>
                </c:pt>
                <c:pt idx="575">
                  <c:v>36566.345208333332</c:v>
                </c:pt>
                <c:pt idx="576">
                  <c:v>36459.710338541663</c:v>
                </c:pt>
                <c:pt idx="577">
                  <c:v>36361.035000000003</c:v>
                </c:pt>
                <c:pt idx="578">
                  <c:v>36328.110546875003</c:v>
                </c:pt>
                <c:pt idx="579">
                  <c:v>36177.110911458331</c:v>
                </c:pt>
                <c:pt idx="580">
                  <c:v>36071.748255208331</c:v>
                </c:pt>
                <c:pt idx="581">
                  <c:v>36000.717317708331</c:v>
                </c:pt>
                <c:pt idx="582">
                  <c:v>35920.818567708331</c:v>
                </c:pt>
                <c:pt idx="583">
                  <c:v>35782.441822916669</c:v>
                </c:pt>
                <c:pt idx="584">
                  <c:v>35673.032552083336</c:v>
                </c:pt>
                <c:pt idx="585">
                  <c:v>35564.830156249998</c:v>
                </c:pt>
                <c:pt idx="586">
                  <c:v>35461.687161458336</c:v>
                </c:pt>
                <c:pt idx="587">
                  <c:v>35269.815130208335</c:v>
                </c:pt>
                <c:pt idx="588">
                  <c:v>35168.950286458334</c:v>
                </c:pt>
                <c:pt idx="589">
                  <c:v>35097.673463541665</c:v>
                </c:pt>
                <c:pt idx="590">
                  <c:v>34933.901093749999</c:v>
                </c:pt>
                <c:pt idx="591">
                  <c:v>34769.132447916665</c:v>
                </c:pt>
                <c:pt idx="592">
                  <c:v>34623.932213541666</c:v>
                </c:pt>
                <c:pt idx="593">
                  <c:v>34593.174843749999</c:v>
                </c:pt>
                <c:pt idx="594">
                  <c:v>34487.242968749997</c:v>
                </c:pt>
                <c:pt idx="595">
                  <c:v>34335.99145833333</c:v>
                </c:pt>
                <c:pt idx="596">
                  <c:v>34235.987708333334</c:v>
                </c:pt>
                <c:pt idx="597">
                  <c:v>34158.852968749998</c:v>
                </c:pt>
                <c:pt idx="598">
                  <c:v>34058.323828125001</c:v>
                </c:pt>
                <c:pt idx="599">
                  <c:v>33932.078697916666</c:v>
                </c:pt>
                <c:pt idx="600">
                  <c:v>33790.129374999997</c:v>
                </c:pt>
                <c:pt idx="601">
                  <c:v>33735.699114583331</c:v>
                </c:pt>
                <c:pt idx="602">
                  <c:v>33619.315026041666</c:v>
                </c:pt>
                <c:pt idx="603">
                  <c:v>33506.855598958333</c:v>
                </c:pt>
                <c:pt idx="604">
                  <c:v>33392.066354166665</c:v>
                </c:pt>
                <c:pt idx="605">
                  <c:v>33301.193697916664</c:v>
                </c:pt>
                <c:pt idx="606">
                  <c:v>33214.886328125001</c:v>
                </c:pt>
                <c:pt idx="607">
                  <c:v>33097.715729166666</c:v>
                </c:pt>
                <c:pt idx="608">
                  <c:v>32996.841536458334</c:v>
                </c:pt>
                <c:pt idx="609">
                  <c:v>32956.894661458333</c:v>
                </c:pt>
                <c:pt idx="610">
                  <c:v>32904.727526041665</c:v>
                </c:pt>
                <c:pt idx="611">
                  <c:v>32828.84734375</c:v>
                </c:pt>
                <c:pt idx="612">
                  <c:v>32765.109348958333</c:v>
                </c:pt>
                <c:pt idx="613">
                  <c:v>32692.333333333332</c:v>
                </c:pt>
                <c:pt idx="614">
                  <c:v>32535.863567708333</c:v>
                </c:pt>
                <c:pt idx="615">
                  <c:v>32516.866770833334</c:v>
                </c:pt>
                <c:pt idx="616">
                  <c:v>32422.533723958335</c:v>
                </c:pt>
                <c:pt idx="617">
                  <c:v>32376.213437499999</c:v>
                </c:pt>
                <c:pt idx="618">
                  <c:v>32422.314283854168</c:v>
                </c:pt>
                <c:pt idx="619">
                  <c:v>32397.290911458334</c:v>
                </c:pt>
                <c:pt idx="620">
                  <c:v>32284.235221354167</c:v>
                </c:pt>
                <c:pt idx="621">
                  <c:v>32168.540781250002</c:v>
                </c:pt>
                <c:pt idx="622">
                  <c:v>32211.192460937498</c:v>
                </c:pt>
                <c:pt idx="623">
                  <c:v>32192.865755208335</c:v>
                </c:pt>
                <c:pt idx="624">
                  <c:v>32189.688619791668</c:v>
                </c:pt>
                <c:pt idx="625">
                  <c:v>32228.413385416668</c:v>
                </c:pt>
                <c:pt idx="626">
                  <c:v>32206.078619791668</c:v>
                </c:pt>
                <c:pt idx="627">
                  <c:v>32129.490781249999</c:v>
                </c:pt>
                <c:pt idx="628">
                  <c:v>31966.259895833333</c:v>
                </c:pt>
                <c:pt idx="629">
                  <c:v>31937.992669270832</c:v>
                </c:pt>
                <c:pt idx="630">
                  <c:v>31996.899075520832</c:v>
                </c:pt>
                <c:pt idx="631">
                  <c:v>32003.654479166667</c:v>
                </c:pt>
                <c:pt idx="632">
                  <c:v>31959.281822916666</c:v>
                </c:pt>
                <c:pt idx="633">
                  <c:v>31877.359973958333</c:v>
                </c:pt>
                <c:pt idx="634">
                  <c:v>31783.968854166666</c:v>
                </c:pt>
                <c:pt idx="635">
                  <c:v>31841.927018229166</c:v>
                </c:pt>
                <c:pt idx="636">
                  <c:v>31988.279153645832</c:v>
                </c:pt>
                <c:pt idx="637">
                  <c:v>32041.118815104168</c:v>
                </c:pt>
                <c:pt idx="638">
                  <c:v>32033.093424479168</c:v>
                </c:pt>
                <c:pt idx="639">
                  <c:v>32024.204791666667</c:v>
                </c:pt>
                <c:pt idx="640">
                  <c:v>31956.948697916665</c:v>
                </c:pt>
                <c:pt idx="641">
                  <c:v>31965.305781250001</c:v>
                </c:pt>
                <c:pt idx="642">
                  <c:v>31987.436536458332</c:v>
                </c:pt>
                <c:pt idx="643">
                  <c:v>31964.295989583334</c:v>
                </c:pt>
                <c:pt idx="644">
                  <c:v>32000.014101562501</c:v>
                </c:pt>
                <c:pt idx="645">
                  <c:v>31948.559596354167</c:v>
                </c:pt>
                <c:pt idx="646">
                  <c:v>31879.112070312502</c:v>
                </c:pt>
                <c:pt idx="647">
                  <c:v>31887.846757812498</c:v>
                </c:pt>
                <c:pt idx="648">
                  <c:v>32028.413580729168</c:v>
                </c:pt>
                <c:pt idx="649">
                  <c:v>32143.445169270832</c:v>
                </c:pt>
                <c:pt idx="650">
                  <c:v>32193.457682291668</c:v>
                </c:pt>
                <c:pt idx="651">
                  <c:v>32242.934713541668</c:v>
                </c:pt>
                <c:pt idx="652">
                  <c:v>32216.530156249999</c:v>
                </c:pt>
                <c:pt idx="653">
                  <c:v>32229.267278645832</c:v>
                </c:pt>
                <c:pt idx="654">
                  <c:v>32286.336458333335</c:v>
                </c:pt>
                <c:pt idx="655">
                  <c:v>32345.056445312501</c:v>
                </c:pt>
                <c:pt idx="656">
                  <c:v>32374.450455729166</c:v>
                </c:pt>
                <c:pt idx="657">
                  <c:v>32366.716757812501</c:v>
                </c:pt>
                <c:pt idx="658">
                  <c:v>32326.516953124999</c:v>
                </c:pt>
                <c:pt idx="659">
                  <c:v>32298.284140625001</c:v>
                </c:pt>
                <c:pt idx="660">
                  <c:v>32397.565364583334</c:v>
                </c:pt>
                <c:pt idx="661">
                  <c:v>32353.161757812501</c:v>
                </c:pt>
                <c:pt idx="662">
                  <c:v>32384.913932291667</c:v>
                </c:pt>
                <c:pt idx="663">
                  <c:v>32399.825481770833</c:v>
                </c:pt>
                <c:pt idx="664">
                  <c:v>32411.977278645834</c:v>
                </c:pt>
                <c:pt idx="665">
                  <c:v>32432.420377604165</c:v>
                </c:pt>
                <c:pt idx="666">
                  <c:v>32379.952864583334</c:v>
                </c:pt>
                <c:pt idx="667">
                  <c:v>32437.275130208334</c:v>
                </c:pt>
                <c:pt idx="668">
                  <c:v>32489.583359374999</c:v>
                </c:pt>
                <c:pt idx="669">
                  <c:v>32579.177031250001</c:v>
                </c:pt>
                <c:pt idx="670">
                  <c:v>32690.549127604168</c:v>
                </c:pt>
                <c:pt idx="671">
                  <c:v>32828.790976562501</c:v>
                </c:pt>
                <c:pt idx="672">
                  <c:v>32924.486458333333</c:v>
                </c:pt>
                <c:pt idx="673">
                  <c:v>33087.382994791667</c:v>
                </c:pt>
                <c:pt idx="674">
                  <c:v>33377.841848958335</c:v>
                </c:pt>
                <c:pt idx="675">
                  <c:v>33516.241692708332</c:v>
                </c:pt>
                <c:pt idx="676">
                  <c:v>33639.372760416663</c:v>
                </c:pt>
                <c:pt idx="677">
                  <c:v>33710.464765625002</c:v>
                </c:pt>
                <c:pt idx="678">
                  <c:v>33864.594218749997</c:v>
                </c:pt>
                <c:pt idx="679">
                  <c:v>33874.844401041664</c:v>
                </c:pt>
                <c:pt idx="680">
                  <c:v>34044.784348958332</c:v>
                </c:pt>
                <c:pt idx="681">
                  <c:v>34240.157395833332</c:v>
                </c:pt>
                <c:pt idx="682">
                  <c:v>34380.144453125002</c:v>
                </c:pt>
                <c:pt idx="683">
                  <c:v>34487.313203124999</c:v>
                </c:pt>
                <c:pt idx="684">
                  <c:v>34626.805260416666</c:v>
                </c:pt>
                <c:pt idx="685">
                  <c:v>34761.320833333331</c:v>
                </c:pt>
                <c:pt idx="686">
                  <c:v>34956.821875000001</c:v>
                </c:pt>
                <c:pt idx="687">
                  <c:v>35218.307578125001</c:v>
                </c:pt>
                <c:pt idx="688">
                  <c:v>35401.02375</c:v>
                </c:pt>
                <c:pt idx="689">
                  <c:v>35617.068255208331</c:v>
                </c:pt>
                <c:pt idx="690">
                  <c:v>35819.891614583335</c:v>
                </c:pt>
                <c:pt idx="691">
                  <c:v>35937.155312499999</c:v>
                </c:pt>
                <c:pt idx="692">
                  <c:v>35978.339973958333</c:v>
                </c:pt>
                <c:pt idx="693">
                  <c:v>36058.349973958335</c:v>
                </c:pt>
                <c:pt idx="694">
                  <c:v>36293.86328125</c:v>
                </c:pt>
                <c:pt idx="695">
                  <c:v>36548.042083333334</c:v>
                </c:pt>
                <c:pt idx="696">
                  <c:v>36728.239374999997</c:v>
                </c:pt>
                <c:pt idx="697">
                  <c:v>36898.231901041669</c:v>
                </c:pt>
                <c:pt idx="698">
                  <c:v>37139.473020833335</c:v>
                </c:pt>
                <c:pt idx="699">
                  <c:v>37385.052447916663</c:v>
                </c:pt>
                <c:pt idx="700">
                  <c:v>37553.120156249999</c:v>
                </c:pt>
                <c:pt idx="701">
                  <c:v>37681.359895833331</c:v>
                </c:pt>
                <c:pt idx="702">
                  <c:v>37752.704635416667</c:v>
                </c:pt>
                <c:pt idx="703">
                  <c:v>37830.435234375</c:v>
                </c:pt>
                <c:pt idx="704">
                  <c:v>37827.124427083334</c:v>
                </c:pt>
                <c:pt idx="705">
                  <c:v>37838.128203125001</c:v>
                </c:pt>
                <c:pt idx="706">
                  <c:v>37885.235364583335</c:v>
                </c:pt>
                <c:pt idx="707">
                  <c:v>37994.853541666664</c:v>
                </c:pt>
                <c:pt idx="708">
                  <c:v>38182.73346354167</c:v>
                </c:pt>
                <c:pt idx="709">
                  <c:v>38332.525468749998</c:v>
                </c:pt>
                <c:pt idx="710">
                  <c:v>38450.202630208332</c:v>
                </c:pt>
                <c:pt idx="711">
                  <c:v>38492.622682291665</c:v>
                </c:pt>
                <c:pt idx="712">
                  <c:v>38571.436927083334</c:v>
                </c:pt>
                <c:pt idx="713">
                  <c:v>38614.710625</c:v>
                </c:pt>
                <c:pt idx="714">
                  <c:v>38709.847083333334</c:v>
                </c:pt>
                <c:pt idx="715">
                  <c:v>38772.442057291664</c:v>
                </c:pt>
                <c:pt idx="716">
                  <c:v>38798.838750000003</c:v>
                </c:pt>
                <c:pt idx="717">
                  <c:v>38836.141432291668</c:v>
                </c:pt>
                <c:pt idx="718">
                  <c:v>38891.090416666666</c:v>
                </c:pt>
                <c:pt idx="719">
                  <c:v>39024.71979166667</c:v>
                </c:pt>
                <c:pt idx="720">
                  <c:v>39068.580130208335</c:v>
                </c:pt>
                <c:pt idx="721">
                  <c:v>39085.393098958331</c:v>
                </c:pt>
                <c:pt idx="722">
                  <c:v>39207.071848958331</c:v>
                </c:pt>
                <c:pt idx="723">
                  <c:v>39259.876328124999</c:v>
                </c:pt>
                <c:pt idx="724">
                  <c:v>39354.564895833333</c:v>
                </c:pt>
                <c:pt idx="725">
                  <c:v>39415.668776041668</c:v>
                </c:pt>
                <c:pt idx="726">
                  <c:v>39439.840078125002</c:v>
                </c:pt>
                <c:pt idx="727">
                  <c:v>39577.059791666667</c:v>
                </c:pt>
                <c:pt idx="728">
                  <c:v>39604.524609375003</c:v>
                </c:pt>
                <c:pt idx="729">
                  <c:v>39615.336927083335</c:v>
                </c:pt>
                <c:pt idx="730">
                  <c:v>39589.543177083331</c:v>
                </c:pt>
                <c:pt idx="731">
                  <c:v>39671.849895833337</c:v>
                </c:pt>
                <c:pt idx="732">
                  <c:v>39762.811640624997</c:v>
                </c:pt>
                <c:pt idx="733">
                  <c:v>39774.275598958331</c:v>
                </c:pt>
                <c:pt idx="734">
                  <c:v>39833.809348958333</c:v>
                </c:pt>
                <c:pt idx="735">
                  <c:v>39914.415677083336</c:v>
                </c:pt>
                <c:pt idx="736">
                  <c:v>40016.944244791666</c:v>
                </c:pt>
                <c:pt idx="737">
                  <c:v>40025.840598958333</c:v>
                </c:pt>
                <c:pt idx="738">
                  <c:v>40107.263749999998</c:v>
                </c:pt>
                <c:pt idx="739">
                  <c:v>40286.980078125001</c:v>
                </c:pt>
                <c:pt idx="740">
                  <c:v>40362.580937500003</c:v>
                </c:pt>
                <c:pt idx="741">
                  <c:v>40330.301484374999</c:v>
                </c:pt>
                <c:pt idx="742">
                  <c:v>40348.223802083332</c:v>
                </c:pt>
                <c:pt idx="743">
                  <c:v>40444.546276041663</c:v>
                </c:pt>
                <c:pt idx="744">
                  <c:v>40513.736536458331</c:v>
                </c:pt>
                <c:pt idx="745">
                  <c:v>40559.579817708334</c:v>
                </c:pt>
                <c:pt idx="746">
                  <c:v>40550.776848958332</c:v>
                </c:pt>
                <c:pt idx="747">
                  <c:v>40534.849531250002</c:v>
                </c:pt>
                <c:pt idx="748">
                  <c:v>40585.64966145833</c:v>
                </c:pt>
                <c:pt idx="749">
                  <c:v>40604.105390625002</c:v>
                </c:pt>
                <c:pt idx="750">
                  <c:v>40669.331093749999</c:v>
                </c:pt>
                <c:pt idx="751">
                  <c:v>40654.485494791668</c:v>
                </c:pt>
                <c:pt idx="752">
                  <c:v>40710.543046874998</c:v>
                </c:pt>
                <c:pt idx="753">
                  <c:v>40829.412864583333</c:v>
                </c:pt>
                <c:pt idx="754">
                  <c:v>40903.512473958333</c:v>
                </c:pt>
                <c:pt idx="755">
                  <c:v>40898.082291666666</c:v>
                </c:pt>
                <c:pt idx="756">
                  <c:v>40911.976614583335</c:v>
                </c:pt>
                <c:pt idx="757">
                  <c:v>40920.149843749998</c:v>
                </c:pt>
                <c:pt idx="758">
                  <c:v>40913.327109375001</c:v>
                </c:pt>
                <c:pt idx="759">
                  <c:v>41009.490624999999</c:v>
                </c:pt>
                <c:pt idx="760">
                  <c:v>41065.307812500003</c:v>
                </c:pt>
                <c:pt idx="761">
                  <c:v>41117.771458333336</c:v>
                </c:pt>
                <c:pt idx="762">
                  <c:v>41156.024453124999</c:v>
                </c:pt>
                <c:pt idx="763">
                  <c:v>41156.490833333337</c:v>
                </c:pt>
                <c:pt idx="764">
                  <c:v>41028.210729166669</c:v>
                </c:pt>
                <c:pt idx="765">
                  <c:v>40969.359895833331</c:v>
                </c:pt>
                <c:pt idx="766">
                  <c:v>40982.394088541667</c:v>
                </c:pt>
                <c:pt idx="767">
                  <c:v>41016.274036458337</c:v>
                </c:pt>
                <c:pt idx="768">
                  <c:v>41088.021302083333</c:v>
                </c:pt>
                <c:pt idx="769">
                  <c:v>41160.945390624998</c:v>
                </c:pt>
                <c:pt idx="770">
                  <c:v>41097.338411458331</c:v>
                </c:pt>
                <c:pt idx="771">
                  <c:v>40994.380598958334</c:v>
                </c:pt>
                <c:pt idx="772">
                  <c:v>41032.572708333333</c:v>
                </c:pt>
                <c:pt idx="773">
                  <c:v>41110.800442708336</c:v>
                </c:pt>
                <c:pt idx="774">
                  <c:v>41064.613072916669</c:v>
                </c:pt>
                <c:pt idx="775">
                  <c:v>41076.007968749997</c:v>
                </c:pt>
                <c:pt idx="776">
                  <c:v>41259.662786458335</c:v>
                </c:pt>
                <c:pt idx="777">
                  <c:v>41331.823541666665</c:v>
                </c:pt>
                <c:pt idx="778">
                  <c:v>41293.482656250002</c:v>
                </c:pt>
                <c:pt idx="779">
                  <c:v>41215.791875000003</c:v>
                </c:pt>
                <c:pt idx="780">
                  <c:v>41308.500520833331</c:v>
                </c:pt>
                <c:pt idx="781">
                  <c:v>41396.373984375001</c:v>
                </c:pt>
                <c:pt idx="782">
                  <c:v>41405.764036458335</c:v>
                </c:pt>
                <c:pt idx="783">
                  <c:v>41388.308958333335</c:v>
                </c:pt>
                <c:pt idx="784">
                  <c:v>41405.338098958331</c:v>
                </c:pt>
                <c:pt idx="785">
                  <c:v>41442.518958333334</c:v>
                </c:pt>
                <c:pt idx="786">
                  <c:v>41507.671901041664</c:v>
                </c:pt>
                <c:pt idx="787">
                  <c:v>41551.352630208334</c:v>
                </c:pt>
                <c:pt idx="788">
                  <c:v>41583.189843749999</c:v>
                </c:pt>
                <c:pt idx="789">
                  <c:v>41589.376901041665</c:v>
                </c:pt>
                <c:pt idx="790">
                  <c:v>41622.55859375</c:v>
                </c:pt>
                <c:pt idx="791">
                  <c:v>41680.622630208331</c:v>
                </c:pt>
                <c:pt idx="792">
                  <c:v>41697.065833333334</c:v>
                </c:pt>
                <c:pt idx="793">
                  <c:v>41696.412317708331</c:v>
                </c:pt>
                <c:pt idx="794">
                  <c:v>41764.533984374997</c:v>
                </c:pt>
                <c:pt idx="795">
                  <c:v>41679.237838541667</c:v>
                </c:pt>
                <c:pt idx="796">
                  <c:v>41729.289557291668</c:v>
                </c:pt>
                <c:pt idx="797">
                  <c:v>41787.091588541669</c:v>
                </c:pt>
                <c:pt idx="798">
                  <c:v>41777.132213541663</c:v>
                </c:pt>
                <c:pt idx="799">
                  <c:v>41775.722734374998</c:v>
                </c:pt>
                <c:pt idx="800">
                  <c:v>41634.869114583336</c:v>
                </c:pt>
                <c:pt idx="801">
                  <c:v>41635.883906249997</c:v>
                </c:pt>
                <c:pt idx="802">
                  <c:v>41673.032421875003</c:v>
                </c:pt>
                <c:pt idx="803">
                  <c:v>41631.279947916664</c:v>
                </c:pt>
                <c:pt idx="804">
                  <c:v>41503.344140624999</c:v>
                </c:pt>
                <c:pt idx="805">
                  <c:v>41513.503046874997</c:v>
                </c:pt>
                <c:pt idx="806">
                  <c:v>41504.961770833332</c:v>
                </c:pt>
                <c:pt idx="807">
                  <c:v>41489.347578125002</c:v>
                </c:pt>
                <c:pt idx="808">
                  <c:v>41469.306432291669</c:v>
                </c:pt>
                <c:pt idx="809">
                  <c:v>41384.613255208336</c:v>
                </c:pt>
                <c:pt idx="810">
                  <c:v>41424.349244791665</c:v>
                </c:pt>
                <c:pt idx="811">
                  <c:v>41427.069609375001</c:v>
                </c:pt>
                <c:pt idx="812">
                  <c:v>41440.269088541667</c:v>
                </c:pt>
                <c:pt idx="813">
                  <c:v>41406.25091145833</c:v>
                </c:pt>
                <c:pt idx="814">
                  <c:v>41421.066276041667</c:v>
                </c:pt>
                <c:pt idx="815">
                  <c:v>41476.962682291669</c:v>
                </c:pt>
                <c:pt idx="816">
                  <c:v>41486.366770833331</c:v>
                </c:pt>
                <c:pt idx="817">
                  <c:v>41529.332552083331</c:v>
                </c:pt>
                <c:pt idx="818">
                  <c:v>41658.677499999998</c:v>
                </c:pt>
                <c:pt idx="819">
                  <c:v>41787.544114583332</c:v>
                </c:pt>
                <c:pt idx="820">
                  <c:v>41821.359791666669</c:v>
                </c:pt>
                <c:pt idx="821">
                  <c:v>41844.383567708333</c:v>
                </c:pt>
                <c:pt idx="822">
                  <c:v>41782.606953125003</c:v>
                </c:pt>
                <c:pt idx="823">
                  <c:v>41691.879999999997</c:v>
                </c:pt>
                <c:pt idx="824">
                  <c:v>41634.185130208331</c:v>
                </c:pt>
                <c:pt idx="825">
                  <c:v>41606.596119791669</c:v>
                </c:pt>
                <c:pt idx="826">
                  <c:v>41560.079843749998</c:v>
                </c:pt>
                <c:pt idx="827">
                  <c:v>41419.452031250003</c:v>
                </c:pt>
                <c:pt idx="828">
                  <c:v>41333.218515624998</c:v>
                </c:pt>
                <c:pt idx="829">
                  <c:v>41289.568619791666</c:v>
                </c:pt>
                <c:pt idx="830">
                  <c:v>41226.179609375002</c:v>
                </c:pt>
                <c:pt idx="831">
                  <c:v>41068.889739583334</c:v>
                </c:pt>
                <c:pt idx="832">
                  <c:v>40868.599374999998</c:v>
                </c:pt>
                <c:pt idx="833">
                  <c:v>40719.197057291669</c:v>
                </c:pt>
                <c:pt idx="834">
                  <c:v>40462.813098958337</c:v>
                </c:pt>
                <c:pt idx="835">
                  <c:v>40256.243723958331</c:v>
                </c:pt>
                <c:pt idx="836">
                  <c:v>40163.794166666667</c:v>
                </c:pt>
                <c:pt idx="837">
                  <c:v>40090.630677083333</c:v>
                </c:pt>
                <c:pt idx="838">
                  <c:v>40035.444609375001</c:v>
                </c:pt>
                <c:pt idx="839">
                  <c:v>39844.16901041667</c:v>
                </c:pt>
                <c:pt idx="840">
                  <c:v>39615.58080729167</c:v>
                </c:pt>
                <c:pt idx="841">
                  <c:v>39399.810807291666</c:v>
                </c:pt>
                <c:pt idx="842">
                  <c:v>39172.215364583331</c:v>
                </c:pt>
                <c:pt idx="843">
                  <c:v>38905.256223958335</c:v>
                </c:pt>
                <c:pt idx="844">
                  <c:v>38608.368385416667</c:v>
                </c:pt>
                <c:pt idx="845">
                  <c:v>38466.826197916664</c:v>
                </c:pt>
                <c:pt idx="846">
                  <c:v>38277.516432291668</c:v>
                </c:pt>
                <c:pt idx="847">
                  <c:v>37993.077708333331</c:v>
                </c:pt>
                <c:pt idx="848">
                  <c:v>37719.114687499998</c:v>
                </c:pt>
                <c:pt idx="849">
                  <c:v>37497.330312500002</c:v>
                </c:pt>
                <c:pt idx="850">
                  <c:v>37180.170208333337</c:v>
                </c:pt>
                <c:pt idx="851">
                  <c:v>36975.386171874998</c:v>
                </c:pt>
                <c:pt idx="852">
                  <c:v>36651.161901041669</c:v>
                </c:pt>
                <c:pt idx="853">
                  <c:v>36414.627526041666</c:v>
                </c:pt>
                <c:pt idx="854">
                  <c:v>36236.679375</c:v>
                </c:pt>
                <c:pt idx="855">
                  <c:v>35988.540468749998</c:v>
                </c:pt>
                <c:pt idx="856">
                  <c:v>35695.727031249997</c:v>
                </c:pt>
                <c:pt idx="857">
                  <c:v>35528.267291666663</c:v>
                </c:pt>
                <c:pt idx="858">
                  <c:v>35368.532864583336</c:v>
                </c:pt>
                <c:pt idx="859">
                  <c:v>35150.256927083334</c:v>
                </c:pt>
                <c:pt idx="860">
                  <c:v>34952.370755208336</c:v>
                </c:pt>
                <c:pt idx="861">
                  <c:v>34676.679296875001</c:v>
                </c:pt>
                <c:pt idx="862">
                  <c:v>34451.555052083335</c:v>
                </c:pt>
                <c:pt idx="863">
                  <c:v>34247.286041666666</c:v>
                </c:pt>
                <c:pt idx="864">
                  <c:v>34154.532942708334</c:v>
                </c:pt>
                <c:pt idx="865">
                  <c:v>33985.404401041669</c:v>
                </c:pt>
                <c:pt idx="866">
                  <c:v>33890.960963541664</c:v>
                </c:pt>
                <c:pt idx="867">
                  <c:v>33724.115468750002</c:v>
                </c:pt>
                <c:pt idx="868">
                  <c:v>33557.935911458335</c:v>
                </c:pt>
                <c:pt idx="869">
                  <c:v>33217.390911458337</c:v>
                </c:pt>
                <c:pt idx="870">
                  <c:v>33011.391901041665</c:v>
                </c:pt>
                <c:pt idx="871">
                  <c:v>32937.838854166665</c:v>
                </c:pt>
                <c:pt idx="872">
                  <c:v>32870.771302083333</c:v>
                </c:pt>
                <c:pt idx="873">
                  <c:v>32725.925598958333</c:v>
                </c:pt>
                <c:pt idx="874">
                  <c:v>32584.625533854167</c:v>
                </c:pt>
                <c:pt idx="875">
                  <c:v>32396.275104166667</c:v>
                </c:pt>
                <c:pt idx="876">
                  <c:v>32234.027929687501</c:v>
                </c:pt>
                <c:pt idx="877">
                  <c:v>32177.002057291666</c:v>
                </c:pt>
                <c:pt idx="878">
                  <c:v>32099.825104166666</c:v>
                </c:pt>
                <c:pt idx="879">
                  <c:v>32028.849635416667</c:v>
                </c:pt>
                <c:pt idx="880">
                  <c:v>31932.076445312501</c:v>
                </c:pt>
                <c:pt idx="881">
                  <c:v>31772.910169270832</c:v>
                </c:pt>
                <c:pt idx="882">
                  <c:v>31632.78</c:v>
                </c:pt>
                <c:pt idx="883">
                  <c:v>31498.184375000001</c:v>
                </c:pt>
                <c:pt idx="884">
                  <c:v>31451.153971354168</c:v>
                </c:pt>
                <c:pt idx="885">
                  <c:v>31409.196197916666</c:v>
                </c:pt>
                <c:pt idx="886">
                  <c:v>31318.562903645834</c:v>
                </c:pt>
                <c:pt idx="887">
                  <c:v>31205.162356770834</c:v>
                </c:pt>
                <c:pt idx="888">
                  <c:v>31115.7780078125</c:v>
                </c:pt>
                <c:pt idx="889">
                  <c:v>31048.032187500001</c:v>
                </c:pt>
                <c:pt idx="890">
                  <c:v>31037.217226562501</c:v>
                </c:pt>
                <c:pt idx="891">
                  <c:v>31029.202838541667</c:v>
                </c:pt>
                <c:pt idx="892">
                  <c:v>30998.353372395832</c:v>
                </c:pt>
                <c:pt idx="893">
                  <c:v>30911.333138020833</c:v>
                </c:pt>
                <c:pt idx="894">
                  <c:v>30798.939843749999</c:v>
                </c:pt>
                <c:pt idx="895">
                  <c:v>30622.735924479166</c:v>
                </c:pt>
                <c:pt idx="896">
                  <c:v>30605.065039062501</c:v>
                </c:pt>
                <c:pt idx="897">
                  <c:v>30606.880664062501</c:v>
                </c:pt>
                <c:pt idx="898">
                  <c:v>30563.498294270834</c:v>
                </c:pt>
                <c:pt idx="899">
                  <c:v>30519.533567708335</c:v>
                </c:pt>
                <c:pt idx="900">
                  <c:v>30478.050403645833</c:v>
                </c:pt>
                <c:pt idx="901">
                  <c:v>30383.883750000001</c:v>
                </c:pt>
                <c:pt idx="902">
                  <c:v>30415.453736979165</c:v>
                </c:pt>
                <c:pt idx="903">
                  <c:v>30351.921380208332</c:v>
                </c:pt>
                <c:pt idx="904">
                  <c:v>30377.022421875001</c:v>
                </c:pt>
                <c:pt idx="905">
                  <c:v>30399.092096354168</c:v>
                </c:pt>
                <c:pt idx="906">
                  <c:v>30420.901276041666</c:v>
                </c:pt>
                <c:pt idx="907">
                  <c:v>30423.985716145835</c:v>
                </c:pt>
                <c:pt idx="908">
                  <c:v>30430.473450520833</c:v>
                </c:pt>
                <c:pt idx="909">
                  <c:v>30446.379986979166</c:v>
                </c:pt>
                <c:pt idx="910">
                  <c:v>30440.8434375</c:v>
                </c:pt>
                <c:pt idx="911">
                  <c:v>30336.2799609375</c:v>
                </c:pt>
                <c:pt idx="912">
                  <c:v>30385.83984375</c:v>
                </c:pt>
                <c:pt idx="913">
                  <c:v>30452.615651041666</c:v>
                </c:pt>
                <c:pt idx="914">
                  <c:v>30498.979895833334</c:v>
                </c:pt>
                <c:pt idx="915">
                  <c:v>30482.481484374999</c:v>
                </c:pt>
                <c:pt idx="916">
                  <c:v>30591.505872395832</c:v>
                </c:pt>
                <c:pt idx="917">
                  <c:v>30633.994973958332</c:v>
                </c:pt>
                <c:pt idx="918">
                  <c:v>30663.859674479168</c:v>
                </c:pt>
                <c:pt idx="919">
                  <c:v>30629.357682291666</c:v>
                </c:pt>
                <c:pt idx="920">
                  <c:v>30565.908411458335</c:v>
                </c:pt>
                <c:pt idx="921">
                  <c:v>30634.390651041667</c:v>
                </c:pt>
                <c:pt idx="922">
                  <c:v>30767.636119791667</c:v>
                </c:pt>
                <c:pt idx="923">
                  <c:v>30887.824205729168</c:v>
                </c:pt>
                <c:pt idx="924">
                  <c:v>30972.40640625</c:v>
                </c:pt>
                <c:pt idx="925">
                  <c:v>31217.799114583333</c:v>
                </c:pt>
                <c:pt idx="926">
                  <c:v>31434.160234374998</c:v>
                </c:pt>
                <c:pt idx="927">
                  <c:v>31508.862343749999</c:v>
                </c:pt>
                <c:pt idx="928">
                  <c:v>31535.082604166666</c:v>
                </c:pt>
                <c:pt idx="929">
                  <c:v>31588.6608203125</c:v>
                </c:pt>
                <c:pt idx="930">
                  <c:v>31782.102200520832</c:v>
                </c:pt>
                <c:pt idx="931">
                  <c:v>32017.572825520834</c:v>
                </c:pt>
                <c:pt idx="932">
                  <c:v>32191.484375</c:v>
                </c:pt>
                <c:pt idx="933">
                  <c:v>32325.284283854166</c:v>
                </c:pt>
                <c:pt idx="934">
                  <c:v>32451.447747395832</c:v>
                </c:pt>
                <c:pt idx="935">
                  <c:v>32539.1626171875</c:v>
                </c:pt>
                <c:pt idx="936">
                  <c:v>32845.12231770833</c:v>
                </c:pt>
                <c:pt idx="937">
                  <c:v>33243.096666666665</c:v>
                </c:pt>
                <c:pt idx="938">
                  <c:v>33594.403020833335</c:v>
                </c:pt>
                <c:pt idx="939">
                  <c:v>33879.628671874998</c:v>
                </c:pt>
                <c:pt idx="940">
                  <c:v>34118.076380208331</c:v>
                </c:pt>
                <c:pt idx="941">
                  <c:v>34199.645546874999</c:v>
                </c:pt>
                <c:pt idx="942">
                  <c:v>34284.349479166667</c:v>
                </c:pt>
                <c:pt idx="943">
                  <c:v>34477.477265624999</c:v>
                </c:pt>
                <c:pt idx="944">
                  <c:v>34690.358307291666</c:v>
                </c:pt>
                <c:pt idx="945">
                  <c:v>34809.758828124999</c:v>
                </c:pt>
                <c:pt idx="946">
                  <c:v>34929.036145833335</c:v>
                </c:pt>
                <c:pt idx="947">
                  <c:v>35043.400911458331</c:v>
                </c:pt>
                <c:pt idx="948">
                  <c:v>35080.594427083335</c:v>
                </c:pt>
                <c:pt idx="949">
                  <c:v>35054.805104166669</c:v>
                </c:pt>
                <c:pt idx="950">
                  <c:v>35097.489869791665</c:v>
                </c:pt>
                <c:pt idx="951">
                  <c:v>34976.211588541664</c:v>
                </c:pt>
                <c:pt idx="952">
                  <c:v>34942.872499999998</c:v>
                </c:pt>
                <c:pt idx="953">
                  <c:v>34882.757786458336</c:v>
                </c:pt>
                <c:pt idx="954">
                  <c:v>34775.054791666669</c:v>
                </c:pt>
                <c:pt idx="955">
                  <c:v>34737.919999999998</c:v>
                </c:pt>
                <c:pt idx="956">
                  <c:v>34655.469609375003</c:v>
                </c:pt>
                <c:pt idx="957">
                  <c:v>34723.985781249998</c:v>
                </c:pt>
                <c:pt idx="958">
                  <c:v>34804.365624999999</c:v>
                </c:pt>
                <c:pt idx="959">
                  <c:v>34916.820468749997</c:v>
                </c:pt>
                <c:pt idx="960">
                  <c:v>35043.040130208334</c:v>
                </c:pt>
                <c:pt idx="961">
                  <c:v>35143.586328124999</c:v>
                </c:pt>
                <c:pt idx="962">
                  <c:v>35125.389088541669</c:v>
                </c:pt>
                <c:pt idx="963">
                  <c:v>35251.007239583334</c:v>
                </c:pt>
                <c:pt idx="964">
                  <c:v>35529.402005208336</c:v>
                </c:pt>
                <c:pt idx="965">
                  <c:v>35649.570026041663</c:v>
                </c:pt>
                <c:pt idx="966">
                  <c:v>35699.193333333336</c:v>
                </c:pt>
                <c:pt idx="967">
                  <c:v>35844.727734375003</c:v>
                </c:pt>
                <c:pt idx="968">
                  <c:v>35960.304661458336</c:v>
                </c:pt>
                <c:pt idx="969">
                  <c:v>36019.583307291665</c:v>
                </c:pt>
                <c:pt idx="970">
                  <c:v>36121.479973958332</c:v>
                </c:pt>
                <c:pt idx="971">
                  <c:v>36199.755078125003</c:v>
                </c:pt>
                <c:pt idx="972">
                  <c:v>36370.178828124997</c:v>
                </c:pt>
                <c:pt idx="973">
                  <c:v>36568.907916666663</c:v>
                </c:pt>
                <c:pt idx="974">
                  <c:v>36653.104765625001</c:v>
                </c:pt>
                <c:pt idx="975">
                  <c:v>36751.753619791663</c:v>
                </c:pt>
                <c:pt idx="976">
                  <c:v>36859.066640625002</c:v>
                </c:pt>
                <c:pt idx="977">
                  <c:v>37095.608255208332</c:v>
                </c:pt>
                <c:pt idx="978">
                  <c:v>37297.522734375001</c:v>
                </c:pt>
                <c:pt idx="979">
                  <c:v>37458.375468749997</c:v>
                </c:pt>
                <c:pt idx="980">
                  <c:v>37571.745390625001</c:v>
                </c:pt>
                <c:pt idx="981">
                  <c:v>37677.303072916664</c:v>
                </c:pt>
                <c:pt idx="982">
                  <c:v>37787.231354166666</c:v>
                </c:pt>
                <c:pt idx="983">
                  <c:v>37922.547213541664</c:v>
                </c:pt>
                <c:pt idx="984">
                  <c:v>37983.906927083335</c:v>
                </c:pt>
                <c:pt idx="985">
                  <c:v>38043.599609375</c:v>
                </c:pt>
                <c:pt idx="986">
                  <c:v>38133.325755208331</c:v>
                </c:pt>
                <c:pt idx="987">
                  <c:v>38257.637499999997</c:v>
                </c:pt>
                <c:pt idx="988">
                  <c:v>38385.777369791664</c:v>
                </c:pt>
                <c:pt idx="989">
                  <c:v>38498.586406249997</c:v>
                </c:pt>
                <c:pt idx="990">
                  <c:v>38610.937057291667</c:v>
                </c:pt>
                <c:pt idx="991">
                  <c:v>38771.522942708332</c:v>
                </c:pt>
                <c:pt idx="992">
                  <c:v>38926.389140624997</c:v>
                </c:pt>
                <c:pt idx="993">
                  <c:v>39040.246015625002</c:v>
                </c:pt>
                <c:pt idx="994">
                  <c:v>39120.268437500003</c:v>
                </c:pt>
                <c:pt idx="995">
                  <c:v>39305.426770833335</c:v>
                </c:pt>
                <c:pt idx="996">
                  <c:v>39480.118359375003</c:v>
                </c:pt>
                <c:pt idx="997">
                  <c:v>39618.569531250003</c:v>
                </c:pt>
                <c:pt idx="998">
                  <c:v>39668.990572916664</c:v>
                </c:pt>
                <c:pt idx="999">
                  <c:v>39740.995833333334</c:v>
                </c:pt>
                <c:pt idx="1000">
                  <c:v>39925.404791666668</c:v>
                </c:pt>
                <c:pt idx="1001">
                  <c:v>40177.013437499998</c:v>
                </c:pt>
                <c:pt idx="1002">
                  <c:v>40325.754765625003</c:v>
                </c:pt>
                <c:pt idx="1003">
                  <c:v>40307.702499999999</c:v>
                </c:pt>
                <c:pt idx="1004">
                  <c:v>40469.513307291665</c:v>
                </c:pt>
                <c:pt idx="1005">
                  <c:v>40605.225156250002</c:v>
                </c:pt>
                <c:pt idx="1006">
                  <c:v>40687.426406250001</c:v>
                </c:pt>
                <c:pt idx="1007">
                  <c:v>40763.215833333335</c:v>
                </c:pt>
                <c:pt idx="1008">
                  <c:v>40904.640546875002</c:v>
                </c:pt>
                <c:pt idx="1009">
                  <c:v>41064.049244791669</c:v>
                </c:pt>
                <c:pt idx="1010">
                  <c:v>41096.056250000001</c:v>
                </c:pt>
                <c:pt idx="1011">
                  <c:v>41173.547942708334</c:v>
                </c:pt>
                <c:pt idx="1012">
                  <c:v>41285.609114583334</c:v>
                </c:pt>
                <c:pt idx="1013">
                  <c:v>41386.763723958335</c:v>
                </c:pt>
                <c:pt idx="1014">
                  <c:v>41510.656145833331</c:v>
                </c:pt>
                <c:pt idx="1015">
                  <c:v>41607.210338541663</c:v>
                </c:pt>
                <c:pt idx="1016">
                  <c:v>41622.844140624999</c:v>
                </c:pt>
                <c:pt idx="1017">
                  <c:v>41780.12005208333</c:v>
                </c:pt>
                <c:pt idx="1018">
                  <c:v>41900.892734374997</c:v>
                </c:pt>
                <c:pt idx="1019">
                  <c:v>41990.279973958335</c:v>
                </c:pt>
                <c:pt idx="1020">
                  <c:v>42198.099973958335</c:v>
                </c:pt>
                <c:pt idx="1021">
                  <c:v>42335.966328125003</c:v>
                </c:pt>
                <c:pt idx="1022">
                  <c:v>42399.773385416665</c:v>
                </c:pt>
                <c:pt idx="1023">
                  <c:v>42385.295156250002</c:v>
                </c:pt>
                <c:pt idx="1024">
                  <c:v>42566.638463541669</c:v>
                </c:pt>
                <c:pt idx="1025">
                  <c:v>42680.120598958332</c:v>
                </c:pt>
                <c:pt idx="1026">
                  <c:v>42727.172656249997</c:v>
                </c:pt>
                <c:pt idx="1027">
                  <c:v>42835.338854166665</c:v>
                </c:pt>
                <c:pt idx="1028">
                  <c:v>42958.218671875002</c:v>
                </c:pt>
                <c:pt idx="1029">
                  <c:v>42980.540885416667</c:v>
                </c:pt>
                <c:pt idx="1030">
                  <c:v>43012.466328125003</c:v>
                </c:pt>
                <c:pt idx="1031">
                  <c:v>43308.679635416665</c:v>
                </c:pt>
                <c:pt idx="1032">
                  <c:v>43487.449973958333</c:v>
                </c:pt>
                <c:pt idx="1033">
                  <c:v>43519.422395833331</c:v>
                </c:pt>
                <c:pt idx="1034">
                  <c:v>43628.451302083333</c:v>
                </c:pt>
                <c:pt idx="1035">
                  <c:v>43748.462395833332</c:v>
                </c:pt>
                <c:pt idx="1036">
                  <c:v>43785.848776041668</c:v>
                </c:pt>
                <c:pt idx="1037">
                  <c:v>43846.676770833335</c:v>
                </c:pt>
                <c:pt idx="1038">
                  <c:v>43913.212604166663</c:v>
                </c:pt>
                <c:pt idx="1039">
                  <c:v>43991.938906249998</c:v>
                </c:pt>
                <c:pt idx="1040">
                  <c:v>44063.844296875002</c:v>
                </c:pt>
                <c:pt idx="1041">
                  <c:v>44045.634661458331</c:v>
                </c:pt>
                <c:pt idx="1042">
                  <c:v>44084.613177083331</c:v>
                </c:pt>
                <c:pt idx="1043">
                  <c:v>44136.524088541664</c:v>
                </c:pt>
                <c:pt idx="1044">
                  <c:v>44238.356562499997</c:v>
                </c:pt>
                <c:pt idx="1045">
                  <c:v>44306.303697916665</c:v>
                </c:pt>
                <c:pt idx="1046">
                  <c:v>44393.864348958334</c:v>
                </c:pt>
                <c:pt idx="1047">
                  <c:v>44449.055208333331</c:v>
                </c:pt>
                <c:pt idx="1048">
                  <c:v>44493.402473958333</c:v>
                </c:pt>
                <c:pt idx="1049">
                  <c:v>44517.533359374997</c:v>
                </c:pt>
                <c:pt idx="1050">
                  <c:v>44577.889765624997</c:v>
                </c:pt>
                <c:pt idx="1051">
                  <c:v>44650.293020833335</c:v>
                </c:pt>
                <c:pt idx="1052">
                  <c:v>44570.213854166665</c:v>
                </c:pt>
                <c:pt idx="1053">
                  <c:v>44619.702890624998</c:v>
                </c:pt>
                <c:pt idx="1054">
                  <c:v>44668.882864583335</c:v>
                </c:pt>
                <c:pt idx="1055">
                  <c:v>44691.6325</c:v>
                </c:pt>
                <c:pt idx="1056">
                  <c:v>44668.000885416666</c:v>
                </c:pt>
                <c:pt idx="1057">
                  <c:v>44704.240833333337</c:v>
                </c:pt>
                <c:pt idx="1058">
                  <c:v>44752.668437499997</c:v>
                </c:pt>
                <c:pt idx="1059">
                  <c:v>44807.315651041667</c:v>
                </c:pt>
                <c:pt idx="1060">
                  <c:v>44907.205651041666</c:v>
                </c:pt>
                <c:pt idx="1061">
                  <c:v>44929.069296875001</c:v>
                </c:pt>
                <c:pt idx="1062">
                  <c:v>44892.134869791669</c:v>
                </c:pt>
                <c:pt idx="1063">
                  <c:v>44882.407968749998</c:v>
                </c:pt>
                <c:pt idx="1064">
                  <c:v>44896.236822916668</c:v>
                </c:pt>
                <c:pt idx="1065">
                  <c:v>44959.614062499997</c:v>
                </c:pt>
                <c:pt idx="1066">
                  <c:v>44980.601432291667</c:v>
                </c:pt>
                <c:pt idx="1067">
                  <c:v>44954.799114583337</c:v>
                </c:pt>
                <c:pt idx="1068">
                  <c:v>44829.694739583334</c:v>
                </c:pt>
                <c:pt idx="1069">
                  <c:v>44776.26276041667</c:v>
                </c:pt>
                <c:pt idx="1070">
                  <c:v>44771.164114583335</c:v>
                </c:pt>
                <c:pt idx="1071">
                  <c:v>44821.394479166665</c:v>
                </c:pt>
                <c:pt idx="1072">
                  <c:v>44844.317760416663</c:v>
                </c:pt>
                <c:pt idx="1073">
                  <c:v>44799.592083333337</c:v>
                </c:pt>
                <c:pt idx="1074">
                  <c:v>44742.720156249998</c:v>
                </c:pt>
                <c:pt idx="1075">
                  <c:v>44763.714791666665</c:v>
                </c:pt>
                <c:pt idx="1076">
                  <c:v>44752.439765625</c:v>
                </c:pt>
                <c:pt idx="1077">
                  <c:v>44856.041640625001</c:v>
                </c:pt>
                <c:pt idx="1078">
                  <c:v>44885.192369791665</c:v>
                </c:pt>
                <c:pt idx="1079">
                  <c:v>44829.265677083335</c:v>
                </c:pt>
                <c:pt idx="1080">
                  <c:v>44655.840651041668</c:v>
                </c:pt>
                <c:pt idx="1081">
                  <c:v>44556.806640625</c:v>
                </c:pt>
                <c:pt idx="1082">
                  <c:v>44513.18091145833</c:v>
                </c:pt>
                <c:pt idx="1083">
                  <c:v>44521.895937499998</c:v>
                </c:pt>
                <c:pt idx="1084">
                  <c:v>44516.817239583332</c:v>
                </c:pt>
                <c:pt idx="1085">
                  <c:v>44523.007838541664</c:v>
                </c:pt>
                <c:pt idx="1086">
                  <c:v>44446.451197916664</c:v>
                </c:pt>
                <c:pt idx="1087">
                  <c:v>44373.969947916667</c:v>
                </c:pt>
                <c:pt idx="1088">
                  <c:v>44335.057317708335</c:v>
                </c:pt>
                <c:pt idx="1089">
                  <c:v>44298.721692708335</c:v>
                </c:pt>
                <c:pt idx="1090">
                  <c:v>44318.964791666665</c:v>
                </c:pt>
                <c:pt idx="1091">
                  <c:v>44297.956640625001</c:v>
                </c:pt>
                <c:pt idx="1092">
                  <c:v>44073.110026041664</c:v>
                </c:pt>
                <c:pt idx="1093">
                  <c:v>43971.301927083332</c:v>
                </c:pt>
                <c:pt idx="1094">
                  <c:v>43913.937239583334</c:v>
                </c:pt>
                <c:pt idx="1095">
                  <c:v>43826.516744791668</c:v>
                </c:pt>
                <c:pt idx="1096">
                  <c:v>43785.216276041669</c:v>
                </c:pt>
                <c:pt idx="1097">
                  <c:v>43697.929114583334</c:v>
                </c:pt>
                <c:pt idx="1098">
                  <c:v>43596.650182291669</c:v>
                </c:pt>
                <c:pt idx="1099">
                  <c:v>43542.380885416664</c:v>
                </c:pt>
                <c:pt idx="1100">
                  <c:v>43430.908333333333</c:v>
                </c:pt>
                <c:pt idx="1101">
                  <c:v>43369.250208333331</c:v>
                </c:pt>
                <c:pt idx="1102">
                  <c:v>43453.573567708336</c:v>
                </c:pt>
                <c:pt idx="1103">
                  <c:v>43464.035000000003</c:v>
                </c:pt>
                <c:pt idx="1104">
                  <c:v>43384.509817708335</c:v>
                </c:pt>
                <c:pt idx="1105">
                  <c:v>43415.276770833334</c:v>
                </c:pt>
                <c:pt idx="1106">
                  <c:v>43535.979687500003</c:v>
                </c:pt>
                <c:pt idx="1107">
                  <c:v>43614.359921875002</c:v>
                </c:pt>
                <c:pt idx="1108">
                  <c:v>43642.237031249999</c:v>
                </c:pt>
                <c:pt idx="1109">
                  <c:v>43657.014999999999</c:v>
                </c:pt>
                <c:pt idx="1110">
                  <c:v>43643.982369791665</c:v>
                </c:pt>
                <c:pt idx="1111">
                  <c:v>43588.124374999999</c:v>
                </c:pt>
                <c:pt idx="1112">
                  <c:v>43490.466953124997</c:v>
                </c:pt>
                <c:pt idx="1113">
                  <c:v>43401.21</c:v>
                </c:pt>
                <c:pt idx="1114">
                  <c:v>43335.249348958336</c:v>
                </c:pt>
                <c:pt idx="1115">
                  <c:v>43261.210182291667</c:v>
                </c:pt>
                <c:pt idx="1116">
                  <c:v>43015.845755208335</c:v>
                </c:pt>
                <c:pt idx="1117">
                  <c:v>42808.240755208331</c:v>
                </c:pt>
                <c:pt idx="1118">
                  <c:v>42721.554453124998</c:v>
                </c:pt>
                <c:pt idx="1119">
                  <c:v>42537.777213541667</c:v>
                </c:pt>
                <c:pt idx="1120">
                  <c:v>42311.427552083333</c:v>
                </c:pt>
                <c:pt idx="1121">
                  <c:v>42110.845963541666</c:v>
                </c:pt>
                <c:pt idx="1122">
                  <c:v>41875.517213541665</c:v>
                </c:pt>
                <c:pt idx="1123">
                  <c:v>41617.009244791669</c:v>
                </c:pt>
                <c:pt idx="1124">
                  <c:v>41418.241875</c:v>
                </c:pt>
                <c:pt idx="1125">
                  <c:v>41195.979973958332</c:v>
                </c:pt>
                <c:pt idx="1126">
                  <c:v>40991.728333333333</c:v>
                </c:pt>
                <c:pt idx="1127">
                  <c:v>40794.343776041664</c:v>
                </c:pt>
                <c:pt idx="1128">
                  <c:v>40552.798645833333</c:v>
                </c:pt>
                <c:pt idx="1129">
                  <c:v>40175.843359375001</c:v>
                </c:pt>
                <c:pt idx="1130">
                  <c:v>39826.276536458332</c:v>
                </c:pt>
                <c:pt idx="1131">
                  <c:v>39579.970885416667</c:v>
                </c:pt>
                <c:pt idx="1132">
                  <c:v>39401.314401041665</c:v>
                </c:pt>
                <c:pt idx="1133">
                  <c:v>39179.915859375003</c:v>
                </c:pt>
                <c:pt idx="1134">
                  <c:v>38873.175104166665</c:v>
                </c:pt>
                <c:pt idx="1135">
                  <c:v>38580.826979166668</c:v>
                </c:pt>
                <c:pt idx="1136">
                  <c:v>38252.093802083335</c:v>
                </c:pt>
                <c:pt idx="1137">
                  <c:v>37954.216692708331</c:v>
                </c:pt>
                <c:pt idx="1138">
                  <c:v>37710.166328125</c:v>
                </c:pt>
                <c:pt idx="1139">
                  <c:v>37415.027786458333</c:v>
                </c:pt>
                <c:pt idx="1140">
                  <c:v>37124.234661458337</c:v>
                </c:pt>
                <c:pt idx="1141">
                  <c:v>36785.591406250001</c:v>
                </c:pt>
                <c:pt idx="1142">
                  <c:v>36500.418645833335</c:v>
                </c:pt>
                <c:pt idx="1143">
                  <c:v>36239.486614583337</c:v>
                </c:pt>
                <c:pt idx="1144">
                  <c:v>36104.49291666667</c:v>
                </c:pt>
                <c:pt idx="1145">
                  <c:v>35837.14361979167</c:v>
                </c:pt>
                <c:pt idx="1146">
                  <c:v>35443.204140624999</c:v>
                </c:pt>
                <c:pt idx="1147">
                  <c:v>35190.107708333337</c:v>
                </c:pt>
                <c:pt idx="1148">
                  <c:v>35028.223203125002</c:v>
                </c:pt>
                <c:pt idx="1149">
                  <c:v>34849.129427083331</c:v>
                </c:pt>
                <c:pt idx="1150">
                  <c:v>34690.870859374998</c:v>
                </c:pt>
                <c:pt idx="1151">
                  <c:v>34478.279114583333</c:v>
                </c:pt>
                <c:pt idx="1152">
                  <c:v>34237.700520833336</c:v>
                </c:pt>
                <c:pt idx="1153">
                  <c:v>33971.929869791667</c:v>
                </c:pt>
                <c:pt idx="1154">
                  <c:v>33772.695937500001</c:v>
                </c:pt>
                <c:pt idx="1155">
                  <c:v>33590.62078125</c:v>
                </c:pt>
                <c:pt idx="1156">
                  <c:v>33392.066171874998</c:v>
                </c:pt>
                <c:pt idx="1157">
                  <c:v>33228.555286458337</c:v>
                </c:pt>
                <c:pt idx="1158">
                  <c:v>33070.016953124999</c:v>
                </c:pt>
                <c:pt idx="1159">
                  <c:v>32822.83471354167</c:v>
                </c:pt>
                <c:pt idx="1160">
                  <c:v>32651.801888020833</c:v>
                </c:pt>
                <c:pt idx="1161">
                  <c:v>32638.605911458333</c:v>
                </c:pt>
                <c:pt idx="1162">
                  <c:v>32517.20328125</c:v>
                </c:pt>
                <c:pt idx="1163">
                  <c:v>32365.908984375001</c:v>
                </c:pt>
                <c:pt idx="1164">
                  <c:v>32239.084505208335</c:v>
                </c:pt>
                <c:pt idx="1165">
                  <c:v>32077.805768229166</c:v>
                </c:pt>
                <c:pt idx="1166">
                  <c:v>31869.723593750001</c:v>
                </c:pt>
                <c:pt idx="1167">
                  <c:v>31733.332304687501</c:v>
                </c:pt>
                <c:pt idx="1168">
                  <c:v>31608.73875</c:v>
                </c:pt>
                <c:pt idx="1169">
                  <c:v>31435.954075520833</c:v>
                </c:pt>
                <c:pt idx="1170">
                  <c:v>31364.095755208335</c:v>
                </c:pt>
                <c:pt idx="1171">
                  <c:v>31279.846640625001</c:v>
                </c:pt>
                <c:pt idx="1172">
                  <c:v>31067.976796874998</c:v>
                </c:pt>
                <c:pt idx="1173">
                  <c:v>30959.590768229165</c:v>
                </c:pt>
                <c:pt idx="1174">
                  <c:v>30929.924257812501</c:v>
                </c:pt>
                <c:pt idx="1175">
                  <c:v>30854.970247395835</c:v>
                </c:pt>
                <c:pt idx="1176">
                  <c:v>30773.957604166666</c:v>
                </c:pt>
                <c:pt idx="1177">
                  <c:v>30702.696015624999</c:v>
                </c:pt>
                <c:pt idx="1178">
                  <c:v>30614.313919270833</c:v>
                </c:pt>
                <c:pt idx="1179">
                  <c:v>30489.281289062499</c:v>
                </c:pt>
                <c:pt idx="1180">
                  <c:v>30335.110442708334</c:v>
                </c:pt>
                <c:pt idx="1181">
                  <c:v>30244.1915625</c:v>
                </c:pt>
                <c:pt idx="1182">
                  <c:v>30191.636809895834</c:v>
                </c:pt>
                <c:pt idx="1183">
                  <c:v>30168.343346354166</c:v>
                </c:pt>
                <c:pt idx="1184">
                  <c:v>30079.1022265625</c:v>
                </c:pt>
                <c:pt idx="1185">
                  <c:v>29969.974427083333</c:v>
                </c:pt>
                <c:pt idx="1186">
                  <c:v>29909.874453125001</c:v>
                </c:pt>
                <c:pt idx="1187">
                  <c:v>29863.685924479167</c:v>
                </c:pt>
                <c:pt idx="1188">
                  <c:v>29874.179713541667</c:v>
                </c:pt>
                <c:pt idx="1189">
                  <c:v>29854.074544270832</c:v>
                </c:pt>
                <c:pt idx="1190">
                  <c:v>29864.518567708332</c:v>
                </c:pt>
                <c:pt idx="1191">
                  <c:v>29830.859348958333</c:v>
                </c:pt>
                <c:pt idx="1192">
                  <c:v>29701.867265624998</c:v>
                </c:pt>
                <c:pt idx="1193">
                  <c:v>29584.098242187501</c:v>
                </c:pt>
                <c:pt idx="1194">
                  <c:v>29573.246263020832</c:v>
                </c:pt>
                <c:pt idx="1195">
                  <c:v>29613.29</c:v>
                </c:pt>
                <c:pt idx="1196">
                  <c:v>29610.481692708334</c:v>
                </c:pt>
                <c:pt idx="1197">
                  <c:v>29534.006393229167</c:v>
                </c:pt>
                <c:pt idx="1198">
                  <c:v>29536.278997395832</c:v>
                </c:pt>
                <c:pt idx="1199">
                  <c:v>29457.792786458333</c:v>
                </c:pt>
                <c:pt idx="1200">
                  <c:v>29484.634270833332</c:v>
                </c:pt>
                <c:pt idx="1201">
                  <c:v>29571.470651041665</c:v>
                </c:pt>
                <c:pt idx="1202">
                  <c:v>29661.501341145835</c:v>
                </c:pt>
                <c:pt idx="1203">
                  <c:v>29678.829192708334</c:v>
                </c:pt>
                <c:pt idx="1204">
                  <c:v>29646.599179687499</c:v>
                </c:pt>
                <c:pt idx="1205">
                  <c:v>29595.972408854166</c:v>
                </c:pt>
                <c:pt idx="1206">
                  <c:v>29590.125963541668</c:v>
                </c:pt>
                <c:pt idx="1207">
                  <c:v>29609.193749999999</c:v>
                </c:pt>
                <c:pt idx="1208">
                  <c:v>29675.859596354167</c:v>
                </c:pt>
                <c:pt idx="1209">
                  <c:v>29726.287278645832</c:v>
                </c:pt>
                <c:pt idx="1210">
                  <c:v>29752.904283854168</c:v>
                </c:pt>
                <c:pt idx="1211">
                  <c:v>29836.370507812499</c:v>
                </c:pt>
                <c:pt idx="1212">
                  <c:v>30025.494414062501</c:v>
                </c:pt>
                <c:pt idx="1213">
                  <c:v>30292.315820312499</c:v>
                </c:pt>
                <c:pt idx="1214">
                  <c:v>30396.743710937499</c:v>
                </c:pt>
                <c:pt idx="1215">
                  <c:v>30560.248320312501</c:v>
                </c:pt>
                <c:pt idx="1216">
                  <c:v>30689.792591145833</c:v>
                </c:pt>
                <c:pt idx="1217">
                  <c:v>30724.865299479166</c:v>
                </c:pt>
                <c:pt idx="1218">
                  <c:v>30861.643007812501</c:v>
                </c:pt>
                <c:pt idx="1219">
                  <c:v>31082.916770833333</c:v>
                </c:pt>
                <c:pt idx="1220">
                  <c:v>31201.339114583334</c:v>
                </c:pt>
                <c:pt idx="1221">
                  <c:v>31319.3403515625</c:v>
                </c:pt>
                <c:pt idx="1222">
                  <c:v>31502.612630208332</c:v>
                </c:pt>
                <c:pt idx="1223">
                  <c:v>31738.998932291666</c:v>
                </c:pt>
                <c:pt idx="1224">
                  <c:v>32064.9399609375</c:v>
                </c:pt>
                <c:pt idx="1225">
                  <c:v>32488.406380208333</c:v>
                </c:pt>
                <c:pt idx="1226">
                  <c:v>32775.12524739583</c:v>
                </c:pt>
                <c:pt idx="1227">
                  <c:v>32955.913567708332</c:v>
                </c:pt>
                <c:pt idx="1228">
                  <c:v>33070.71411458333</c:v>
                </c:pt>
                <c:pt idx="1229">
                  <c:v>33260.515078124998</c:v>
                </c:pt>
                <c:pt idx="1230">
                  <c:v>33434.649427083335</c:v>
                </c:pt>
                <c:pt idx="1231">
                  <c:v>33576.731640625003</c:v>
                </c:pt>
                <c:pt idx="1232">
                  <c:v>33697.484713541664</c:v>
                </c:pt>
                <c:pt idx="1233">
                  <c:v>33833.2028125</c:v>
                </c:pt>
                <c:pt idx="1234">
                  <c:v>33872.151458333334</c:v>
                </c:pt>
                <c:pt idx="1235">
                  <c:v>33927.002890625001</c:v>
                </c:pt>
                <c:pt idx="1236">
                  <c:v>34013.217135416664</c:v>
                </c:pt>
                <c:pt idx="1237">
                  <c:v>34126.158697916668</c:v>
                </c:pt>
                <c:pt idx="1238">
                  <c:v>34109.115052083333</c:v>
                </c:pt>
                <c:pt idx="1239">
                  <c:v>34014.735078124999</c:v>
                </c:pt>
                <c:pt idx="1240">
                  <c:v>33962.617135416665</c:v>
                </c:pt>
                <c:pt idx="1241">
                  <c:v>33894.504166666666</c:v>
                </c:pt>
                <c:pt idx="1242">
                  <c:v>33805.395989583332</c:v>
                </c:pt>
                <c:pt idx="1243">
                  <c:v>33745.44427083333</c:v>
                </c:pt>
                <c:pt idx="1244">
                  <c:v>33810.447265625</c:v>
                </c:pt>
                <c:pt idx="1245">
                  <c:v>33842.506197916664</c:v>
                </c:pt>
                <c:pt idx="1246">
                  <c:v>33883.806145833332</c:v>
                </c:pt>
                <c:pt idx="1247">
                  <c:v>33972.978854166664</c:v>
                </c:pt>
                <c:pt idx="1248">
                  <c:v>34090.90533854167</c:v>
                </c:pt>
                <c:pt idx="1249">
                  <c:v>34218.53979166667</c:v>
                </c:pt>
                <c:pt idx="1250">
                  <c:v>34446.010703125001</c:v>
                </c:pt>
                <c:pt idx="1251">
                  <c:v>34570.757213541663</c:v>
                </c:pt>
                <c:pt idx="1252">
                  <c:v>34689.521692708331</c:v>
                </c:pt>
                <c:pt idx="1253">
                  <c:v>34848.751484375003</c:v>
                </c:pt>
                <c:pt idx="1254">
                  <c:v>34951.272135416664</c:v>
                </c:pt>
                <c:pt idx="1255">
                  <c:v>35021.293098958333</c:v>
                </c:pt>
                <c:pt idx="1256">
                  <c:v>35261.158750000002</c:v>
                </c:pt>
                <c:pt idx="1257">
                  <c:v>35456.249973958336</c:v>
                </c:pt>
                <c:pt idx="1258">
                  <c:v>35624.633281249997</c:v>
                </c:pt>
                <c:pt idx="1259">
                  <c:v>35795.585781250003</c:v>
                </c:pt>
                <c:pt idx="1260">
                  <c:v>35910.16015625</c:v>
                </c:pt>
                <c:pt idx="1261">
                  <c:v>36050.713906249999</c:v>
                </c:pt>
                <c:pt idx="1262">
                  <c:v>36246.382135416665</c:v>
                </c:pt>
                <c:pt idx="1263">
                  <c:v>36516.019479166665</c:v>
                </c:pt>
                <c:pt idx="1264">
                  <c:v>36735.330729166664</c:v>
                </c:pt>
                <c:pt idx="1265">
                  <c:v>36958.693541666667</c:v>
                </c:pt>
                <c:pt idx="1266">
                  <c:v>37241.88567708333</c:v>
                </c:pt>
                <c:pt idx="1267">
                  <c:v>37494.024583333332</c:v>
                </c:pt>
                <c:pt idx="1268">
                  <c:v>37543.946484375003</c:v>
                </c:pt>
                <c:pt idx="1269">
                  <c:v>37733.117760416666</c:v>
                </c:pt>
                <c:pt idx="1270">
                  <c:v>37906.707005208336</c:v>
                </c:pt>
                <c:pt idx="1271">
                  <c:v>38214.53002604167</c:v>
                </c:pt>
                <c:pt idx="1272">
                  <c:v>38446.605859374999</c:v>
                </c:pt>
                <c:pt idx="1273">
                  <c:v>38598.684791666667</c:v>
                </c:pt>
                <c:pt idx="1274">
                  <c:v>38671.819348958335</c:v>
                </c:pt>
                <c:pt idx="1275">
                  <c:v>38845.118151041665</c:v>
                </c:pt>
                <c:pt idx="1276">
                  <c:v>39084.365807291666</c:v>
                </c:pt>
                <c:pt idx="1277">
                  <c:v>39311.798619791669</c:v>
                </c:pt>
                <c:pt idx="1278">
                  <c:v>39451.814583333333</c:v>
                </c:pt>
                <c:pt idx="1279">
                  <c:v>39607.974166666667</c:v>
                </c:pt>
                <c:pt idx="1280">
                  <c:v>39786.015468750003</c:v>
                </c:pt>
                <c:pt idx="1281">
                  <c:v>39922.611380208335</c:v>
                </c:pt>
                <c:pt idx="1282">
                  <c:v>39997.773151041663</c:v>
                </c:pt>
                <c:pt idx="1283">
                  <c:v>40133.741770833331</c:v>
                </c:pt>
                <c:pt idx="1284">
                  <c:v>40439.108749999999</c:v>
                </c:pt>
                <c:pt idx="1285">
                  <c:v>40673.699140625002</c:v>
                </c:pt>
                <c:pt idx="1286">
                  <c:v>40889.301223958333</c:v>
                </c:pt>
                <c:pt idx="1287">
                  <c:v>41032.544895833336</c:v>
                </c:pt>
                <c:pt idx="1288">
                  <c:v>41176.241380208332</c:v>
                </c:pt>
                <c:pt idx="1289">
                  <c:v>41264.687734375002</c:v>
                </c:pt>
                <c:pt idx="1290">
                  <c:v>41375.924687500003</c:v>
                </c:pt>
                <c:pt idx="1291">
                  <c:v>41552.080286458331</c:v>
                </c:pt>
                <c:pt idx="1292">
                  <c:v>41706.844505208333</c:v>
                </c:pt>
                <c:pt idx="1293">
                  <c:v>41884.137005208337</c:v>
                </c:pt>
                <c:pt idx="1294">
                  <c:v>42100.164427083335</c:v>
                </c:pt>
                <c:pt idx="1295">
                  <c:v>42263.97143229167</c:v>
                </c:pt>
                <c:pt idx="1296">
                  <c:v>42337.166458333333</c:v>
                </c:pt>
                <c:pt idx="1297">
                  <c:v>42484.643098958331</c:v>
                </c:pt>
                <c:pt idx="1298">
                  <c:v>42628.668463541668</c:v>
                </c:pt>
                <c:pt idx="1299">
                  <c:v>42741.881302083333</c:v>
                </c:pt>
                <c:pt idx="1300">
                  <c:v>42897.439401041665</c:v>
                </c:pt>
                <c:pt idx="1301">
                  <c:v>43001.887812499997</c:v>
                </c:pt>
                <c:pt idx="1302">
                  <c:v>43134.506458333337</c:v>
                </c:pt>
                <c:pt idx="1303">
                  <c:v>43357.012057291664</c:v>
                </c:pt>
                <c:pt idx="1304">
                  <c:v>43563.368515624999</c:v>
                </c:pt>
                <c:pt idx="1305">
                  <c:v>43701.529322916664</c:v>
                </c:pt>
                <c:pt idx="1306">
                  <c:v>43877.622526041669</c:v>
                </c:pt>
                <c:pt idx="1307">
                  <c:v>44104.955833333333</c:v>
                </c:pt>
                <c:pt idx="1308">
                  <c:v>44304.784635416669</c:v>
                </c:pt>
                <c:pt idx="1309">
                  <c:v>44454.514479166668</c:v>
                </c:pt>
                <c:pt idx="1310">
                  <c:v>44470.053723958335</c:v>
                </c:pt>
                <c:pt idx="1311">
                  <c:v>44608.970755208335</c:v>
                </c:pt>
                <c:pt idx="1312">
                  <c:v>44705.170546875001</c:v>
                </c:pt>
                <c:pt idx="1313">
                  <c:v>44833.53247395833</c:v>
                </c:pt>
                <c:pt idx="1314">
                  <c:v>45067.445078124998</c:v>
                </c:pt>
                <c:pt idx="1315">
                  <c:v>45271.326692708331</c:v>
                </c:pt>
                <c:pt idx="1316">
                  <c:v>45464.546484375001</c:v>
                </c:pt>
                <c:pt idx="1317">
                  <c:v>45569.633828124999</c:v>
                </c:pt>
                <c:pt idx="1318">
                  <c:v>45634.269687499997</c:v>
                </c:pt>
                <c:pt idx="1319">
                  <c:v>45721.614869791665</c:v>
                </c:pt>
                <c:pt idx="1320">
                  <c:v>45937.245572916669</c:v>
                </c:pt>
                <c:pt idx="1321">
                  <c:v>46085.047838541665</c:v>
                </c:pt>
                <c:pt idx="1322">
                  <c:v>46185.414869791668</c:v>
                </c:pt>
                <c:pt idx="1323">
                  <c:v>46191.960833333331</c:v>
                </c:pt>
                <c:pt idx="1324">
                  <c:v>46236.06322916667</c:v>
                </c:pt>
                <c:pt idx="1325">
                  <c:v>46470.098619791665</c:v>
                </c:pt>
                <c:pt idx="1326">
                  <c:v>46570.295729166668</c:v>
                </c:pt>
                <c:pt idx="1327">
                  <c:v>46607.880729166667</c:v>
                </c:pt>
                <c:pt idx="1328">
                  <c:v>46673.220104166663</c:v>
                </c:pt>
                <c:pt idx="1329">
                  <c:v>46806.714505208336</c:v>
                </c:pt>
                <c:pt idx="1330">
                  <c:v>46922.693593750002</c:v>
                </c:pt>
                <c:pt idx="1331">
                  <c:v>46985.531406249997</c:v>
                </c:pt>
                <c:pt idx="1332">
                  <c:v>47010.010390625001</c:v>
                </c:pt>
                <c:pt idx="1333">
                  <c:v>47080.481223958333</c:v>
                </c:pt>
                <c:pt idx="1334">
                  <c:v>47110.184296874999</c:v>
                </c:pt>
                <c:pt idx="1335">
                  <c:v>47211.095729166664</c:v>
                </c:pt>
                <c:pt idx="1336">
                  <c:v>47297.221536458332</c:v>
                </c:pt>
                <c:pt idx="1337">
                  <c:v>47414.747734375</c:v>
                </c:pt>
                <c:pt idx="1338">
                  <c:v>47579.961770833332</c:v>
                </c:pt>
                <c:pt idx="1339">
                  <c:v>47636.527708333335</c:v>
                </c:pt>
                <c:pt idx="1340">
                  <c:v>47577.252526041666</c:v>
                </c:pt>
                <c:pt idx="1341">
                  <c:v>47777.231093750001</c:v>
                </c:pt>
                <c:pt idx="1342">
                  <c:v>47872.465937499997</c:v>
                </c:pt>
                <c:pt idx="1343">
                  <c:v>47967.254166666666</c:v>
                </c:pt>
                <c:pt idx="1344">
                  <c:v>48030.516380208333</c:v>
                </c:pt>
                <c:pt idx="1345">
                  <c:v>48100.140286458336</c:v>
                </c:pt>
                <c:pt idx="1346">
                  <c:v>48101.829244791668</c:v>
                </c:pt>
                <c:pt idx="1347">
                  <c:v>48165.708359374999</c:v>
                </c:pt>
                <c:pt idx="1348">
                  <c:v>48262.061874999999</c:v>
                </c:pt>
                <c:pt idx="1349">
                  <c:v>48336.389947916665</c:v>
                </c:pt>
                <c:pt idx="1350">
                  <c:v>48375.996510416669</c:v>
                </c:pt>
                <c:pt idx="1351">
                  <c:v>48404.674088541666</c:v>
                </c:pt>
                <c:pt idx="1352">
                  <c:v>48362.950911458334</c:v>
                </c:pt>
                <c:pt idx="1353">
                  <c:v>48458.171276041663</c:v>
                </c:pt>
                <c:pt idx="1354">
                  <c:v>48598.456197916668</c:v>
                </c:pt>
                <c:pt idx="1355">
                  <c:v>48603.551354166666</c:v>
                </c:pt>
                <c:pt idx="1356">
                  <c:v>48599.885885416668</c:v>
                </c:pt>
                <c:pt idx="1357">
                  <c:v>48522.182968749999</c:v>
                </c:pt>
                <c:pt idx="1358">
                  <c:v>48441.904921875001</c:v>
                </c:pt>
                <c:pt idx="1359">
                  <c:v>48489.000182291667</c:v>
                </c:pt>
                <c:pt idx="1360">
                  <c:v>48576.089947916669</c:v>
                </c:pt>
                <c:pt idx="1361">
                  <c:v>48634.39361979167</c:v>
                </c:pt>
                <c:pt idx="1362">
                  <c:v>48662.234218750003</c:v>
                </c:pt>
                <c:pt idx="1363">
                  <c:v>48651.735963541665</c:v>
                </c:pt>
                <c:pt idx="1364">
                  <c:v>48627.214427083331</c:v>
                </c:pt>
                <c:pt idx="1365">
                  <c:v>48623.53216145833</c:v>
                </c:pt>
                <c:pt idx="1366">
                  <c:v>48570.522421875001</c:v>
                </c:pt>
                <c:pt idx="1367">
                  <c:v>48480.229505208335</c:v>
                </c:pt>
                <c:pt idx="1368">
                  <c:v>48310.140729166669</c:v>
                </c:pt>
                <c:pt idx="1369">
                  <c:v>48149.009218749998</c:v>
                </c:pt>
                <c:pt idx="1370">
                  <c:v>48064.107942708331</c:v>
                </c:pt>
                <c:pt idx="1371">
                  <c:v>47946.032031249997</c:v>
                </c:pt>
                <c:pt idx="1372">
                  <c:v>47813.972500000003</c:v>
                </c:pt>
                <c:pt idx="1373">
                  <c:v>47704.394661458333</c:v>
                </c:pt>
                <c:pt idx="1374">
                  <c:v>47709.741744791667</c:v>
                </c:pt>
                <c:pt idx="1375">
                  <c:v>47630.649817708334</c:v>
                </c:pt>
                <c:pt idx="1376">
                  <c:v>47553.498124999998</c:v>
                </c:pt>
                <c:pt idx="1377">
                  <c:v>47462.282187500001</c:v>
                </c:pt>
                <c:pt idx="1378">
                  <c:v>47323.191510416669</c:v>
                </c:pt>
                <c:pt idx="1379">
                  <c:v>47132.973072916669</c:v>
                </c:pt>
                <c:pt idx="1380">
                  <c:v>47067.177395833336</c:v>
                </c:pt>
                <c:pt idx="1381">
                  <c:v>46927.44458333333</c:v>
                </c:pt>
                <c:pt idx="1382">
                  <c:v>46714.139270833337</c:v>
                </c:pt>
                <c:pt idx="1383">
                  <c:v>46610.679661458336</c:v>
                </c:pt>
                <c:pt idx="1384">
                  <c:v>46517.940312500003</c:v>
                </c:pt>
                <c:pt idx="1385">
                  <c:v>46337.499713541663</c:v>
                </c:pt>
                <c:pt idx="1386">
                  <c:v>46233.92065104167</c:v>
                </c:pt>
                <c:pt idx="1387">
                  <c:v>46243.432604166665</c:v>
                </c:pt>
                <c:pt idx="1388">
                  <c:v>46150.817473958334</c:v>
                </c:pt>
                <c:pt idx="1389">
                  <c:v>46079.998593750002</c:v>
                </c:pt>
                <c:pt idx="1390">
                  <c:v>46012.819531250003</c:v>
                </c:pt>
                <c:pt idx="1391">
                  <c:v>45940.170026041669</c:v>
                </c:pt>
                <c:pt idx="1392">
                  <c:v>45845.533489583337</c:v>
                </c:pt>
                <c:pt idx="1393">
                  <c:v>45918.521718750002</c:v>
                </c:pt>
                <c:pt idx="1394">
                  <c:v>46058.087682291669</c:v>
                </c:pt>
                <c:pt idx="1395">
                  <c:v>46200.733958333331</c:v>
                </c:pt>
                <c:pt idx="1396">
                  <c:v>46203.921875</c:v>
                </c:pt>
                <c:pt idx="1397">
                  <c:v>46092.772916666669</c:v>
                </c:pt>
                <c:pt idx="1398">
                  <c:v>46015.640911458337</c:v>
                </c:pt>
                <c:pt idx="1399">
                  <c:v>45972.398906249997</c:v>
                </c:pt>
                <c:pt idx="1400">
                  <c:v>45858.638776041669</c:v>
                </c:pt>
                <c:pt idx="1401">
                  <c:v>45741.389036458335</c:v>
                </c:pt>
                <c:pt idx="1402">
                  <c:v>45647.16828125</c:v>
                </c:pt>
                <c:pt idx="1403">
                  <c:v>45462.629479166666</c:v>
                </c:pt>
                <c:pt idx="1404">
                  <c:v>45280.722890625002</c:v>
                </c:pt>
                <c:pt idx="1405">
                  <c:v>45096.615234375</c:v>
                </c:pt>
                <c:pt idx="1406">
                  <c:v>44902.69213541667</c:v>
                </c:pt>
                <c:pt idx="1407">
                  <c:v>44682.839088541667</c:v>
                </c:pt>
                <c:pt idx="1408">
                  <c:v>44413.39721354167</c:v>
                </c:pt>
                <c:pt idx="1409">
                  <c:v>44140.282109375003</c:v>
                </c:pt>
                <c:pt idx="1410">
                  <c:v>43956.845208333332</c:v>
                </c:pt>
                <c:pt idx="1411">
                  <c:v>43758.441223958333</c:v>
                </c:pt>
                <c:pt idx="1412">
                  <c:v>43469.707473958333</c:v>
                </c:pt>
                <c:pt idx="1413">
                  <c:v>43229.128984374998</c:v>
                </c:pt>
                <c:pt idx="1414">
                  <c:v>42989.965520833335</c:v>
                </c:pt>
                <c:pt idx="1415">
                  <c:v>42715.636119791663</c:v>
                </c:pt>
                <c:pt idx="1416">
                  <c:v>42370.426874999997</c:v>
                </c:pt>
                <c:pt idx="1417">
                  <c:v>42066.377239583337</c:v>
                </c:pt>
                <c:pt idx="1418">
                  <c:v>41838.302604166667</c:v>
                </c:pt>
                <c:pt idx="1419">
                  <c:v>41593.517187500001</c:v>
                </c:pt>
                <c:pt idx="1420">
                  <c:v>41241.880807291665</c:v>
                </c:pt>
                <c:pt idx="1421">
                  <c:v>40922.922578124999</c:v>
                </c:pt>
                <c:pt idx="1422">
                  <c:v>40636.593880208333</c:v>
                </c:pt>
                <c:pt idx="1423">
                  <c:v>40308.50299479167</c:v>
                </c:pt>
                <c:pt idx="1424">
                  <c:v>40024.381458333337</c:v>
                </c:pt>
                <c:pt idx="1425">
                  <c:v>39746.393463541666</c:v>
                </c:pt>
                <c:pt idx="1426">
                  <c:v>39402.849010416663</c:v>
                </c:pt>
                <c:pt idx="1427">
                  <c:v>39096.266614583335</c:v>
                </c:pt>
                <c:pt idx="1428">
                  <c:v>38787.083463541669</c:v>
                </c:pt>
                <c:pt idx="1429">
                  <c:v>38428.823984374998</c:v>
                </c:pt>
                <c:pt idx="1430">
                  <c:v>38171.715624999997</c:v>
                </c:pt>
                <c:pt idx="1431">
                  <c:v>37907.504843750001</c:v>
                </c:pt>
                <c:pt idx="1432">
                  <c:v>37610.23859375</c:v>
                </c:pt>
                <c:pt idx="1433">
                  <c:v>37348.444374999999</c:v>
                </c:pt>
                <c:pt idx="1434">
                  <c:v>37042.380520833336</c:v>
                </c:pt>
                <c:pt idx="1435">
                  <c:v>36647.203697916666</c:v>
                </c:pt>
                <c:pt idx="1436">
                  <c:v>36491.631354166668</c:v>
                </c:pt>
                <c:pt idx="1437">
                  <c:v>36277.33684895833</c:v>
                </c:pt>
                <c:pt idx="1438">
                  <c:v>36042.048750000002</c:v>
                </c:pt>
                <c:pt idx="1439">
                  <c:v>35799.164375</c:v>
                </c:pt>
                <c:pt idx="1440">
                  <c:v>35523.686640624997</c:v>
                </c:pt>
                <c:pt idx="1441">
                  <c:v>35303.073541666665</c:v>
                </c:pt>
                <c:pt idx="1442">
                  <c:v>35070.513749999998</c:v>
                </c:pt>
                <c:pt idx="1443">
                  <c:v>34769.482578124997</c:v>
                </c:pt>
                <c:pt idx="1444">
                  <c:v>34472.667317708336</c:v>
                </c:pt>
                <c:pt idx="1445">
                  <c:v>34264.721223958331</c:v>
                </c:pt>
                <c:pt idx="1446">
                  <c:v>34128.625572916666</c:v>
                </c:pt>
                <c:pt idx="1447">
                  <c:v>33989.154296875</c:v>
                </c:pt>
                <c:pt idx="1448">
                  <c:v>33764.233411458335</c:v>
                </c:pt>
                <c:pt idx="1449">
                  <c:v>33601.520416666666</c:v>
                </c:pt>
                <c:pt idx="1450">
                  <c:v>33499.71515625</c:v>
                </c:pt>
                <c:pt idx="1451">
                  <c:v>33431.003645833334</c:v>
                </c:pt>
                <c:pt idx="1452">
                  <c:v>33252.730755208337</c:v>
                </c:pt>
                <c:pt idx="1453">
                  <c:v>33107.718932291667</c:v>
                </c:pt>
                <c:pt idx="1454">
                  <c:v>33012.922838541665</c:v>
                </c:pt>
                <c:pt idx="1455">
                  <c:v>32743.822031250002</c:v>
                </c:pt>
                <c:pt idx="1456">
                  <c:v>32557.02390625</c:v>
                </c:pt>
                <c:pt idx="1457">
                  <c:v>32491.708984375</c:v>
                </c:pt>
                <c:pt idx="1458">
                  <c:v>32419.321328124999</c:v>
                </c:pt>
                <c:pt idx="1459">
                  <c:v>32279.476328125002</c:v>
                </c:pt>
                <c:pt idx="1460">
                  <c:v>32052.673593750002</c:v>
                </c:pt>
                <c:pt idx="1461">
                  <c:v>31845.688138020832</c:v>
                </c:pt>
                <c:pt idx="1462">
                  <c:v>31765.0223046875</c:v>
                </c:pt>
                <c:pt idx="1463">
                  <c:v>31732.12875</c:v>
                </c:pt>
                <c:pt idx="1464">
                  <c:v>31694.329036458334</c:v>
                </c:pt>
                <c:pt idx="1465">
                  <c:v>31561.989739583332</c:v>
                </c:pt>
                <c:pt idx="1466">
                  <c:v>31524.772552083334</c:v>
                </c:pt>
                <c:pt idx="1467">
                  <c:v>31435.888619791665</c:v>
                </c:pt>
                <c:pt idx="1468">
                  <c:v>31365.202864583334</c:v>
                </c:pt>
                <c:pt idx="1469">
                  <c:v>31187.978606770834</c:v>
                </c:pt>
                <c:pt idx="1470">
                  <c:v>31130.626080729166</c:v>
                </c:pt>
                <c:pt idx="1471">
                  <c:v>31054.62921875</c:v>
                </c:pt>
                <c:pt idx="1472">
                  <c:v>30919.149401041668</c:v>
                </c:pt>
                <c:pt idx="1473">
                  <c:v>30753.203932291668</c:v>
                </c:pt>
                <c:pt idx="1474">
                  <c:v>30691.813802083332</c:v>
                </c:pt>
                <c:pt idx="1475">
                  <c:v>30573.510950520835</c:v>
                </c:pt>
                <c:pt idx="1476">
                  <c:v>30543.101992187501</c:v>
                </c:pt>
                <c:pt idx="1477">
                  <c:v>30546.406875000001</c:v>
                </c:pt>
                <c:pt idx="1478">
                  <c:v>30568.908554687499</c:v>
                </c:pt>
                <c:pt idx="1479">
                  <c:v>30521.713893229167</c:v>
                </c:pt>
                <c:pt idx="1480">
                  <c:v>30413.005585937499</c:v>
                </c:pt>
                <c:pt idx="1481">
                  <c:v>30224.802591145832</c:v>
                </c:pt>
                <c:pt idx="1482">
                  <c:v>30256.7923046875</c:v>
                </c:pt>
                <c:pt idx="1483">
                  <c:v>30271.81203125</c:v>
                </c:pt>
                <c:pt idx="1484">
                  <c:v>30234.981705729166</c:v>
                </c:pt>
                <c:pt idx="1485">
                  <c:v>30175.127903645833</c:v>
                </c:pt>
                <c:pt idx="1486">
                  <c:v>30137.141471354167</c:v>
                </c:pt>
                <c:pt idx="1487">
                  <c:v>30093.365911458332</c:v>
                </c:pt>
                <c:pt idx="1488">
                  <c:v>30160.887604166666</c:v>
                </c:pt>
                <c:pt idx="1489">
                  <c:v>30115.984322916665</c:v>
                </c:pt>
                <c:pt idx="1490">
                  <c:v>30093.686093749999</c:v>
                </c:pt>
                <c:pt idx="1491">
                  <c:v>30147.374192708332</c:v>
                </c:pt>
                <c:pt idx="1492">
                  <c:v>30213.9323046875</c:v>
                </c:pt>
                <c:pt idx="1493">
                  <c:v>30282.976289062499</c:v>
                </c:pt>
                <c:pt idx="1494">
                  <c:v>30290.817968750001</c:v>
                </c:pt>
                <c:pt idx="1495">
                  <c:v>30265.5162890625</c:v>
                </c:pt>
                <c:pt idx="1496">
                  <c:v>30248.051263020832</c:v>
                </c:pt>
                <c:pt idx="1497">
                  <c:v>30275.239583333332</c:v>
                </c:pt>
                <c:pt idx="1498">
                  <c:v>30329.954752604168</c:v>
                </c:pt>
                <c:pt idx="1499">
                  <c:v>30374.331861979168</c:v>
                </c:pt>
                <c:pt idx="1500">
                  <c:v>30468.5144921875</c:v>
                </c:pt>
                <c:pt idx="1501">
                  <c:v>30774.925625</c:v>
                </c:pt>
                <c:pt idx="1502">
                  <c:v>30908.561614583334</c:v>
                </c:pt>
                <c:pt idx="1503">
                  <c:v>31002.282877604168</c:v>
                </c:pt>
                <c:pt idx="1504">
                  <c:v>31058.533359375</c:v>
                </c:pt>
                <c:pt idx="1505">
                  <c:v>31141.473776041668</c:v>
                </c:pt>
                <c:pt idx="1506">
                  <c:v>31324.901002604165</c:v>
                </c:pt>
                <c:pt idx="1507">
                  <c:v>31474.619908854165</c:v>
                </c:pt>
                <c:pt idx="1508">
                  <c:v>31559.793776041668</c:v>
                </c:pt>
                <c:pt idx="1509">
                  <c:v>31675.926106770832</c:v>
                </c:pt>
                <c:pt idx="1510">
                  <c:v>31824.2355078125</c:v>
                </c:pt>
                <c:pt idx="1511">
                  <c:v>32166.4673046875</c:v>
                </c:pt>
                <c:pt idx="1512">
                  <c:v>32515.4301953125</c:v>
                </c:pt>
                <c:pt idx="1513">
                  <c:v>32869.747721354164</c:v>
                </c:pt>
                <c:pt idx="1514">
                  <c:v>33086.123359375</c:v>
                </c:pt>
                <c:pt idx="1515">
                  <c:v>33358.913697916665</c:v>
                </c:pt>
                <c:pt idx="1516">
                  <c:v>33599.356718750001</c:v>
                </c:pt>
                <c:pt idx="1517">
                  <c:v>33794.115781250002</c:v>
                </c:pt>
                <c:pt idx="1518">
                  <c:v>33960.270390625003</c:v>
                </c:pt>
                <c:pt idx="1519">
                  <c:v>34181.245338541667</c:v>
                </c:pt>
                <c:pt idx="1520">
                  <c:v>34313.38598958333</c:v>
                </c:pt>
                <c:pt idx="1521">
                  <c:v>34342.939713541666</c:v>
                </c:pt>
                <c:pt idx="1522">
                  <c:v>34401.227369791668</c:v>
                </c:pt>
                <c:pt idx="1523">
                  <c:v>34481.913307291667</c:v>
                </c:pt>
                <c:pt idx="1524">
                  <c:v>34513.716510416663</c:v>
                </c:pt>
                <c:pt idx="1525">
                  <c:v>34492.279062499998</c:v>
                </c:pt>
                <c:pt idx="1526">
                  <c:v>34331.770390625003</c:v>
                </c:pt>
                <c:pt idx="1527">
                  <c:v>34261.182708333334</c:v>
                </c:pt>
                <c:pt idx="1528">
                  <c:v>34290.625703124999</c:v>
                </c:pt>
                <c:pt idx="1529">
                  <c:v>34192.133984375003</c:v>
                </c:pt>
                <c:pt idx="1530">
                  <c:v>34085.42700520833</c:v>
                </c:pt>
                <c:pt idx="1531">
                  <c:v>34127.073072916668</c:v>
                </c:pt>
                <c:pt idx="1532">
                  <c:v>34079.283385416667</c:v>
                </c:pt>
                <c:pt idx="1533">
                  <c:v>34033.31713541667</c:v>
                </c:pt>
                <c:pt idx="1534">
                  <c:v>34098.938984375003</c:v>
                </c:pt>
                <c:pt idx="1535">
                  <c:v>34184.439322916667</c:v>
                </c:pt>
                <c:pt idx="1536">
                  <c:v>34316.314947916668</c:v>
                </c:pt>
                <c:pt idx="1537">
                  <c:v>34490.830833333333</c:v>
                </c:pt>
                <c:pt idx="1538">
                  <c:v>34675.245859374998</c:v>
                </c:pt>
                <c:pt idx="1539">
                  <c:v>34850.494843749999</c:v>
                </c:pt>
                <c:pt idx="1540">
                  <c:v>34991.00359375</c:v>
                </c:pt>
                <c:pt idx="1541">
                  <c:v>35140.716276041669</c:v>
                </c:pt>
                <c:pt idx="1542">
                  <c:v>35298.120000000003</c:v>
                </c:pt>
                <c:pt idx="1543">
                  <c:v>35355.83325520833</c:v>
                </c:pt>
                <c:pt idx="1544">
                  <c:v>35514.469557291668</c:v>
                </c:pt>
                <c:pt idx="1545">
                  <c:v>35826.721197916668</c:v>
                </c:pt>
                <c:pt idx="1546">
                  <c:v>36021.964088541667</c:v>
                </c:pt>
                <c:pt idx="1547">
                  <c:v>36265.043723958333</c:v>
                </c:pt>
                <c:pt idx="1548">
                  <c:v>36615.697031249998</c:v>
                </c:pt>
                <c:pt idx="1549">
                  <c:v>36867.122942708331</c:v>
                </c:pt>
                <c:pt idx="1550">
                  <c:v>37160.922890624999</c:v>
                </c:pt>
                <c:pt idx="1551">
                  <c:v>37377.307942708336</c:v>
                </c:pt>
                <c:pt idx="1552">
                  <c:v>37605.339973958333</c:v>
                </c:pt>
                <c:pt idx="1553">
                  <c:v>37878.840624999997</c:v>
                </c:pt>
                <c:pt idx="1554">
                  <c:v>38109.155911458336</c:v>
                </c:pt>
                <c:pt idx="1555">
                  <c:v>38379.029140625003</c:v>
                </c:pt>
                <c:pt idx="1556">
                  <c:v>38529.398541666669</c:v>
                </c:pt>
                <c:pt idx="1557">
                  <c:v>38767.594088541664</c:v>
                </c:pt>
                <c:pt idx="1558">
                  <c:v>38985.25286458333</c:v>
                </c:pt>
                <c:pt idx="1559">
                  <c:v>39298.620104166665</c:v>
                </c:pt>
                <c:pt idx="1560">
                  <c:v>39631.156848958337</c:v>
                </c:pt>
                <c:pt idx="1561">
                  <c:v>39890.960755208333</c:v>
                </c:pt>
                <c:pt idx="1562">
                  <c:v>40181.890859375002</c:v>
                </c:pt>
                <c:pt idx="1563">
                  <c:v>40528.817526041668</c:v>
                </c:pt>
                <c:pt idx="1564">
                  <c:v>40741.269557291664</c:v>
                </c:pt>
                <c:pt idx="1565">
                  <c:v>40935.228333333333</c:v>
                </c:pt>
                <c:pt idx="1566">
                  <c:v>41285.631979166668</c:v>
                </c:pt>
                <c:pt idx="1567">
                  <c:v>41553.492578124999</c:v>
                </c:pt>
                <c:pt idx="1568">
                  <c:v>41750.77838541667</c:v>
                </c:pt>
                <c:pt idx="1569">
                  <c:v>41895.30768229167</c:v>
                </c:pt>
                <c:pt idx="1570">
                  <c:v>42063.327994791667</c:v>
                </c:pt>
                <c:pt idx="1571">
                  <c:v>42375.072369791669</c:v>
                </c:pt>
                <c:pt idx="1572">
                  <c:v>42645.76203125</c:v>
                </c:pt>
                <c:pt idx="1573">
                  <c:v>42918.827552083334</c:v>
                </c:pt>
                <c:pt idx="1574">
                  <c:v>43061.568203125003</c:v>
                </c:pt>
                <c:pt idx="1575">
                  <c:v>43336.647656250003</c:v>
                </c:pt>
                <c:pt idx="1576">
                  <c:v>43576.304244791667</c:v>
                </c:pt>
                <c:pt idx="1577">
                  <c:v>43778.923567708334</c:v>
                </c:pt>
                <c:pt idx="1578">
                  <c:v>43966.37981770833</c:v>
                </c:pt>
                <c:pt idx="1579">
                  <c:v>44135.560729166667</c:v>
                </c:pt>
                <c:pt idx="1580">
                  <c:v>44409.555833333332</c:v>
                </c:pt>
                <c:pt idx="1581">
                  <c:v>44693.644375000003</c:v>
                </c:pt>
                <c:pt idx="1582">
                  <c:v>44863.132109375001</c:v>
                </c:pt>
                <c:pt idx="1583">
                  <c:v>45046.709166666667</c:v>
                </c:pt>
                <c:pt idx="1584">
                  <c:v>45260.711458333331</c:v>
                </c:pt>
                <c:pt idx="1585">
                  <c:v>45442.763958333337</c:v>
                </c:pt>
                <c:pt idx="1586">
                  <c:v>45615.519114583331</c:v>
                </c:pt>
                <c:pt idx="1587">
                  <c:v>45874.542526041667</c:v>
                </c:pt>
                <c:pt idx="1588">
                  <c:v>46073.113229166665</c:v>
                </c:pt>
                <c:pt idx="1589">
                  <c:v>46270.425911458333</c:v>
                </c:pt>
                <c:pt idx="1590">
                  <c:v>46368.402187500003</c:v>
                </c:pt>
                <c:pt idx="1591">
                  <c:v>46551.329531249998</c:v>
                </c:pt>
                <c:pt idx="1592">
                  <c:v>46778.009687500002</c:v>
                </c:pt>
                <c:pt idx="1593">
                  <c:v>46988.967213541669</c:v>
                </c:pt>
                <c:pt idx="1594">
                  <c:v>47167.962760416667</c:v>
                </c:pt>
                <c:pt idx="1595">
                  <c:v>47455.086015624998</c:v>
                </c:pt>
                <c:pt idx="1596">
                  <c:v>47671.87427083333</c:v>
                </c:pt>
                <c:pt idx="1597">
                  <c:v>47853.986328125</c:v>
                </c:pt>
                <c:pt idx="1598">
                  <c:v>48004.603750000002</c:v>
                </c:pt>
                <c:pt idx="1599">
                  <c:v>48208.774869791669</c:v>
                </c:pt>
                <c:pt idx="1600">
                  <c:v>48472.562265624998</c:v>
                </c:pt>
                <c:pt idx="1601">
                  <c:v>48652.249010416665</c:v>
                </c:pt>
                <c:pt idx="1602">
                  <c:v>48779.494635416668</c:v>
                </c:pt>
                <c:pt idx="1603">
                  <c:v>48895.388151041669</c:v>
                </c:pt>
                <c:pt idx="1604">
                  <c:v>49022.806640625</c:v>
                </c:pt>
                <c:pt idx="1605">
                  <c:v>49161.102057291668</c:v>
                </c:pt>
                <c:pt idx="1606">
                  <c:v>49246.640963541664</c:v>
                </c:pt>
                <c:pt idx="1607">
                  <c:v>49370.231249999997</c:v>
                </c:pt>
                <c:pt idx="1608">
                  <c:v>49451.882057291667</c:v>
                </c:pt>
                <c:pt idx="1609">
                  <c:v>49548.940963541667</c:v>
                </c:pt>
                <c:pt idx="1610">
                  <c:v>49750.921041666668</c:v>
                </c:pt>
                <c:pt idx="1611">
                  <c:v>49959.924687500003</c:v>
                </c:pt>
                <c:pt idx="1612">
                  <c:v>50129.874661458336</c:v>
                </c:pt>
                <c:pt idx="1613">
                  <c:v>50260.059765625003</c:v>
                </c:pt>
                <c:pt idx="1614">
                  <c:v>50399.62</c:v>
                </c:pt>
                <c:pt idx="1615">
                  <c:v>50491.733072916664</c:v>
                </c:pt>
                <c:pt idx="1616">
                  <c:v>50569.888932291666</c:v>
                </c:pt>
                <c:pt idx="1617">
                  <c:v>50724.352109375002</c:v>
                </c:pt>
                <c:pt idx="1618">
                  <c:v>50837.931901041666</c:v>
                </c:pt>
                <c:pt idx="1619">
                  <c:v>50907.404557291666</c:v>
                </c:pt>
                <c:pt idx="1620">
                  <c:v>50911.869348958331</c:v>
                </c:pt>
                <c:pt idx="1621">
                  <c:v>50989.307447916668</c:v>
                </c:pt>
                <c:pt idx="1622">
                  <c:v>51144.111822916668</c:v>
                </c:pt>
                <c:pt idx="1623">
                  <c:v>51238.257682291667</c:v>
                </c:pt>
                <c:pt idx="1624">
                  <c:v>51382.294088541668</c:v>
                </c:pt>
                <c:pt idx="1625">
                  <c:v>51467.135312500002</c:v>
                </c:pt>
                <c:pt idx="1626">
                  <c:v>51589.153749999998</c:v>
                </c:pt>
                <c:pt idx="1627">
                  <c:v>51642.515130208332</c:v>
                </c:pt>
                <c:pt idx="1628">
                  <c:v>51786.242968749997</c:v>
                </c:pt>
                <c:pt idx="1629">
                  <c:v>51873.257161458336</c:v>
                </c:pt>
                <c:pt idx="1630">
                  <c:v>51910.324583333335</c:v>
                </c:pt>
                <c:pt idx="1631">
                  <c:v>51933.362213541666</c:v>
                </c:pt>
                <c:pt idx="1632">
                  <c:v>52022.801536458333</c:v>
                </c:pt>
                <c:pt idx="1633">
                  <c:v>52087.818880208331</c:v>
                </c:pt>
                <c:pt idx="1634">
                  <c:v>52204.347031249999</c:v>
                </c:pt>
                <c:pt idx="1635">
                  <c:v>52348.907968749998</c:v>
                </c:pt>
                <c:pt idx="1636">
                  <c:v>52439.232161458334</c:v>
                </c:pt>
                <c:pt idx="1637">
                  <c:v>52459.070234375002</c:v>
                </c:pt>
                <c:pt idx="1638">
                  <c:v>52511.186380208332</c:v>
                </c:pt>
                <c:pt idx="1639">
                  <c:v>52538.250807291668</c:v>
                </c:pt>
                <c:pt idx="1640">
                  <c:v>52505.169921875</c:v>
                </c:pt>
                <c:pt idx="1641">
                  <c:v>52415.513463541669</c:v>
                </c:pt>
                <c:pt idx="1642">
                  <c:v>52418.663880208333</c:v>
                </c:pt>
                <c:pt idx="1643">
                  <c:v>52438.066692708337</c:v>
                </c:pt>
                <c:pt idx="1644">
                  <c:v>52347.437864583335</c:v>
                </c:pt>
                <c:pt idx="1645">
                  <c:v>52229.289635416666</c:v>
                </c:pt>
                <c:pt idx="1646">
                  <c:v>52255.470338541665</c:v>
                </c:pt>
                <c:pt idx="1647">
                  <c:v>52269.908489583337</c:v>
                </c:pt>
                <c:pt idx="1648">
                  <c:v>52281.103098958331</c:v>
                </c:pt>
                <c:pt idx="1649">
                  <c:v>52230.974140625003</c:v>
                </c:pt>
                <c:pt idx="1650">
                  <c:v>52229.898619791667</c:v>
                </c:pt>
                <c:pt idx="1651">
                  <c:v>52143.970312500001</c:v>
                </c:pt>
                <c:pt idx="1652">
                  <c:v>52101.042864583331</c:v>
                </c:pt>
                <c:pt idx="1653">
                  <c:v>52030.623749999999</c:v>
                </c:pt>
                <c:pt idx="1654">
                  <c:v>52002.795312499999</c:v>
                </c:pt>
                <c:pt idx="1655">
                  <c:v>51935.586406249997</c:v>
                </c:pt>
                <c:pt idx="1656">
                  <c:v>51759.211536458337</c:v>
                </c:pt>
                <c:pt idx="1657">
                  <c:v>51441.913802083334</c:v>
                </c:pt>
                <c:pt idx="1658">
                  <c:v>51311.179062499999</c:v>
                </c:pt>
                <c:pt idx="1659">
                  <c:v>51252.615338541669</c:v>
                </c:pt>
                <c:pt idx="1660">
                  <c:v>51152.830755208335</c:v>
                </c:pt>
                <c:pt idx="1661">
                  <c:v>51041.908489583337</c:v>
                </c:pt>
                <c:pt idx="1662">
                  <c:v>50931.781015624998</c:v>
                </c:pt>
                <c:pt idx="1663">
                  <c:v>50823.416536458331</c:v>
                </c:pt>
                <c:pt idx="1664">
                  <c:v>50655.295312499999</c:v>
                </c:pt>
                <c:pt idx="1665">
                  <c:v>50463.888333333336</c:v>
                </c:pt>
                <c:pt idx="1666">
                  <c:v>50268.05591145833</c:v>
                </c:pt>
                <c:pt idx="1667">
                  <c:v>50145.087890625</c:v>
                </c:pt>
                <c:pt idx="1668">
                  <c:v>49859.560598958335</c:v>
                </c:pt>
                <c:pt idx="1669">
                  <c:v>49625.071432291668</c:v>
                </c:pt>
                <c:pt idx="1670">
                  <c:v>49442.914114583335</c:v>
                </c:pt>
                <c:pt idx="1671">
                  <c:v>49298.094635416666</c:v>
                </c:pt>
                <c:pt idx="1672">
                  <c:v>49108.279296875</c:v>
                </c:pt>
                <c:pt idx="1673">
                  <c:v>48997.722552083331</c:v>
                </c:pt>
                <c:pt idx="1674">
                  <c:v>48907.017187500001</c:v>
                </c:pt>
                <c:pt idx="1675">
                  <c:v>48774.012786458334</c:v>
                </c:pt>
                <c:pt idx="1676">
                  <c:v>48574.19848958333</c:v>
                </c:pt>
                <c:pt idx="1677">
                  <c:v>48469.029739583333</c:v>
                </c:pt>
                <c:pt idx="1678">
                  <c:v>48494.341822916664</c:v>
                </c:pt>
                <c:pt idx="1679">
                  <c:v>48520.604088541666</c:v>
                </c:pt>
                <c:pt idx="1680">
                  <c:v>48522.171249999999</c:v>
                </c:pt>
                <c:pt idx="1681">
                  <c:v>48557.500546875002</c:v>
                </c:pt>
                <c:pt idx="1682">
                  <c:v>48592.933515625002</c:v>
                </c:pt>
                <c:pt idx="1683">
                  <c:v>48549.718385416665</c:v>
                </c:pt>
                <c:pt idx="1684">
                  <c:v>48492.207135416669</c:v>
                </c:pt>
                <c:pt idx="1685">
                  <c:v>48386.002239583337</c:v>
                </c:pt>
                <c:pt idx="1686">
                  <c:v>48375.90203125</c:v>
                </c:pt>
                <c:pt idx="1687">
                  <c:v>48268.612265625001</c:v>
                </c:pt>
                <c:pt idx="1688">
                  <c:v>48141.877109374997</c:v>
                </c:pt>
                <c:pt idx="1689">
                  <c:v>47995.640104166669</c:v>
                </c:pt>
                <c:pt idx="1690">
                  <c:v>47823.055312500001</c:v>
                </c:pt>
                <c:pt idx="1691">
                  <c:v>47639.698932291663</c:v>
                </c:pt>
                <c:pt idx="1692">
                  <c:v>47439.177369791665</c:v>
                </c:pt>
                <c:pt idx="1693">
                  <c:v>47092.639166666668</c:v>
                </c:pt>
                <c:pt idx="1694">
                  <c:v>46886.518437500003</c:v>
                </c:pt>
                <c:pt idx="1695">
                  <c:v>46676.829062500001</c:v>
                </c:pt>
                <c:pt idx="1696">
                  <c:v>46464.09734375</c:v>
                </c:pt>
                <c:pt idx="1697">
                  <c:v>46173.13385416667</c:v>
                </c:pt>
                <c:pt idx="1698">
                  <c:v>45941.691901041668</c:v>
                </c:pt>
                <c:pt idx="1699">
                  <c:v>45743.200546874999</c:v>
                </c:pt>
                <c:pt idx="1700">
                  <c:v>45481.125104166669</c:v>
                </c:pt>
                <c:pt idx="1701">
                  <c:v>45121.837630208334</c:v>
                </c:pt>
                <c:pt idx="1702">
                  <c:v>44853.417291666665</c:v>
                </c:pt>
                <c:pt idx="1703">
                  <c:v>44590.236015625</c:v>
                </c:pt>
                <c:pt idx="1704">
                  <c:v>44225.823359374997</c:v>
                </c:pt>
                <c:pt idx="1705">
                  <c:v>43769.141953124999</c:v>
                </c:pt>
                <c:pt idx="1706">
                  <c:v>43448.896119791665</c:v>
                </c:pt>
                <c:pt idx="1707">
                  <c:v>43184.820104166669</c:v>
                </c:pt>
                <c:pt idx="1708">
                  <c:v>42931.384010416667</c:v>
                </c:pt>
                <c:pt idx="1709">
                  <c:v>42550.222083333334</c:v>
                </c:pt>
                <c:pt idx="1710">
                  <c:v>42197.331328125001</c:v>
                </c:pt>
                <c:pt idx="1711">
                  <c:v>41894.593072916665</c:v>
                </c:pt>
                <c:pt idx="1712">
                  <c:v>41566.333828125003</c:v>
                </c:pt>
                <c:pt idx="1713">
                  <c:v>41204.415781249998</c:v>
                </c:pt>
                <c:pt idx="1714">
                  <c:v>40849.300677083331</c:v>
                </c:pt>
                <c:pt idx="1715">
                  <c:v>40558.915390624999</c:v>
                </c:pt>
                <c:pt idx="1716">
                  <c:v>40155.474322916663</c:v>
                </c:pt>
                <c:pt idx="1717">
                  <c:v>39743.426614583332</c:v>
                </c:pt>
                <c:pt idx="1718">
                  <c:v>39386.526562500003</c:v>
                </c:pt>
                <c:pt idx="1719">
                  <c:v>39162.339192708336</c:v>
                </c:pt>
                <c:pt idx="1720">
                  <c:v>38898.100208333337</c:v>
                </c:pt>
                <c:pt idx="1721">
                  <c:v>38576.245911458333</c:v>
                </c:pt>
                <c:pt idx="1722">
                  <c:v>38291.52611979167</c:v>
                </c:pt>
                <c:pt idx="1723">
                  <c:v>37948.910703125002</c:v>
                </c:pt>
                <c:pt idx="1724">
                  <c:v>37618.446848958331</c:v>
                </c:pt>
                <c:pt idx="1725">
                  <c:v>37329.308828125002</c:v>
                </c:pt>
                <c:pt idx="1726">
                  <c:v>37015.798854166664</c:v>
                </c:pt>
                <c:pt idx="1727">
                  <c:v>36837.231614583332</c:v>
                </c:pt>
                <c:pt idx="1728">
                  <c:v>36631.937447916665</c:v>
                </c:pt>
                <c:pt idx="1729">
                  <c:v>36316.13640625</c:v>
                </c:pt>
                <c:pt idx="1730">
                  <c:v>36090.626848958331</c:v>
                </c:pt>
                <c:pt idx="1731">
                  <c:v>35854.042369791663</c:v>
                </c:pt>
                <c:pt idx="1732">
                  <c:v>35622.113749999997</c:v>
                </c:pt>
                <c:pt idx="1733">
                  <c:v>35332.065468749999</c:v>
                </c:pt>
                <c:pt idx="1734">
                  <c:v>35143.94604166667</c:v>
                </c:pt>
                <c:pt idx="1735">
                  <c:v>34912.557213541666</c:v>
                </c:pt>
                <c:pt idx="1736">
                  <c:v>34738.692838541669</c:v>
                </c:pt>
                <c:pt idx="1737">
                  <c:v>34648.094036458337</c:v>
                </c:pt>
                <c:pt idx="1738">
                  <c:v>34503.825807291665</c:v>
                </c:pt>
                <c:pt idx="1739">
                  <c:v>34312.772005208331</c:v>
                </c:pt>
                <c:pt idx="1740">
                  <c:v>34124.081562500003</c:v>
                </c:pt>
                <c:pt idx="1741">
                  <c:v>33987.115598958335</c:v>
                </c:pt>
                <c:pt idx="1742">
                  <c:v>33886.66692708333</c:v>
                </c:pt>
                <c:pt idx="1743">
                  <c:v>33619.111354166664</c:v>
                </c:pt>
                <c:pt idx="1744">
                  <c:v>33380.336197916666</c:v>
                </c:pt>
                <c:pt idx="1745">
                  <c:v>33279.930364583335</c:v>
                </c:pt>
                <c:pt idx="1746">
                  <c:v>33080.94458333333</c:v>
                </c:pt>
                <c:pt idx="1747">
                  <c:v>32972.131328124997</c:v>
                </c:pt>
                <c:pt idx="1748">
                  <c:v>32843.430755208334</c:v>
                </c:pt>
                <c:pt idx="1749">
                  <c:v>32767.459361979167</c:v>
                </c:pt>
                <c:pt idx="1750">
                  <c:v>32661.399205729165</c:v>
                </c:pt>
                <c:pt idx="1751">
                  <c:v>32517.730195312499</c:v>
                </c:pt>
                <c:pt idx="1752">
                  <c:v>32357.107395833333</c:v>
                </c:pt>
                <c:pt idx="1753">
                  <c:v>32294.959635416668</c:v>
                </c:pt>
                <c:pt idx="1754">
                  <c:v>32162.344791666666</c:v>
                </c:pt>
                <c:pt idx="1755">
                  <c:v>31973.642903645832</c:v>
                </c:pt>
                <c:pt idx="1756">
                  <c:v>31867.145338541668</c:v>
                </c:pt>
                <c:pt idx="1757">
                  <c:v>31834.062747395834</c:v>
                </c:pt>
                <c:pt idx="1758">
                  <c:v>31796.851953124999</c:v>
                </c:pt>
                <c:pt idx="1759">
                  <c:v>31698.708242187498</c:v>
                </c:pt>
                <c:pt idx="1760">
                  <c:v>31580.030039062502</c:v>
                </c:pt>
                <c:pt idx="1761">
                  <c:v>31511.928854166668</c:v>
                </c:pt>
                <c:pt idx="1762">
                  <c:v>31415.746653645834</c:v>
                </c:pt>
                <c:pt idx="1763">
                  <c:v>31326.630507812501</c:v>
                </c:pt>
                <c:pt idx="1764">
                  <c:v>31170.708945312501</c:v>
                </c:pt>
                <c:pt idx="1765">
                  <c:v>31137.607499999998</c:v>
                </c:pt>
                <c:pt idx="1766">
                  <c:v>31142.083515625</c:v>
                </c:pt>
                <c:pt idx="1767">
                  <c:v>31164.232786458335</c:v>
                </c:pt>
                <c:pt idx="1768">
                  <c:v>31090.500898437502</c:v>
                </c:pt>
                <c:pt idx="1769">
                  <c:v>31048.710859375002</c:v>
                </c:pt>
                <c:pt idx="1770">
                  <c:v>31009.094596354167</c:v>
                </c:pt>
                <c:pt idx="1771">
                  <c:v>30925.183515625002</c:v>
                </c:pt>
                <c:pt idx="1772">
                  <c:v>30836.223541666666</c:v>
                </c:pt>
                <c:pt idx="1773">
                  <c:v>30739.71875</c:v>
                </c:pt>
                <c:pt idx="1774">
                  <c:v>30756.385286458335</c:v>
                </c:pt>
                <c:pt idx="1775">
                  <c:v>30741.530286458332</c:v>
                </c:pt>
                <c:pt idx="1776">
                  <c:v>30778.269817708333</c:v>
                </c:pt>
                <c:pt idx="1777">
                  <c:v>30898.990924479167</c:v>
                </c:pt>
                <c:pt idx="1778">
                  <c:v>30948.104986979168</c:v>
                </c:pt>
                <c:pt idx="1779">
                  <c:v>30939.414492187501</c:v>
                </c:pt>
                <c:pt idx="1780">
                  <c:v>30895.225481770834</c:v>
                </c:pt>
                <c:pt idx="1781">
                  <c:v>30835.638815104168</c:v>
                </c:pt>
                <c:pt idx="1782">
                  <c:v>30884.012968750001</c:v>
                </c:pt>
                <c:pt idx="1783">
                  <c:v>30919.459075520834</c:v>
                </c:pt>
                <c:pt idx="1784">
                  <c:v>30908.462174479166</c:v>
                </c:pt>
                <c:pt idx="1785">
                  <c:v>30941.034075520834</c:v>
                </c:pt>
                <c:pt idx="1786">
                  <c:v>31038.707018229168</c:v>
                </c:pt>
                <c:pt idx="1787">
                  <c:v>31113.891354166666</c:v>
                </c:pt>
                <c:pt idx="1788">
                  <c:v>31247.792773437501</c:v>
                </c:pt>
                <c:pt idx="1789">
                  <c:v>31453.194127604165</c:v>
                </c:pt>
                <c:pt idx="1790">
                  <c:v>31619.563645833332</c:v>
                </c:pt>
                <c:pt idx="1791">
                  <c:v>31749.045104166667</c:v>
                </c:pt>
                <c:pt idx="1792">
                  <c:v>31823.730963541668</c:v>
                </c:pt>
                <c:pt idx="1793">
                  <c:v>31930.600546875001</c:v>
                </c:pt>
                <c:pt idx="1794">
                  <c:v>32130.508515624999</c:v>
                </c:pt>
                <c:pt idx="1795">
                  <c:v>32315.487070312502</c:v>
                </c:pt>
                <c:pt idx="1796">
                  <c:v>32485.205481770834</c:v>
                </c:pt>
                <c:pt idx="1797">
                  <c:v>32617.922643229165</c:v>
                </c:pt>
                <c:pt idx="1798">
                  <c:v>32701.979244791666</c:v>
                </c:pt>
                <c:pt idx="1799">
                  <c:v>32953.170729166668</c:v>
                </c:pt>
                <c:pt idx="1800">
                  <c:v>33267.376796875003</c:v>
                </c:pt>
                <c:pt idx="1801">
                  <c:v>33708.504661458333</c:v>
                </c:pt>
                <c:pt idx="1802">
                  <c:v>33965.794661458334</c:v>
                </c:pt>
                <c:pt idx="1803">
                  <c:v>34170.76244791667</c:v>
                </c:pt>
                <c:pt idx="1804">
                  <c:v>34426.534687500003</c:v>
                </c:pt>
                <c:pt idx="1805">
                  <c:v>34541.712604166663</c:v>
                </c:pt>
                <c:pt idx="1806">
                  <c:v>34662.332317708337</c:v>
                </c:pt>
                <c:pt idx="1807">
                  <c:v>34896.271276041669</c:v>
                </c:pt>
                <c:pt idx="1808">
                  <c:v>35110.958802083333</c:v>
                </c:pt>
                <c:pt idx="1809">
                  <c:v>35260.122864583333</c:v>
                </c:pt>
                <c:pt idx="1810">
                  <c:v>35332.101328124998</c:v>
                </c:pt>
                <c:pt idx="1811">
                  <c:v>35307.184114583331</c:v>
                </c:pt>
                <c:pt idx="1812">
                  <c:v>35343.109635416666</c:v>
                </c:pt>
                <c:pt idx="1813">
                  <c:v>35407.514739583334</c:v>
                </c:pt>
                <c:pt idx="1814">
                  <c:v>35392.741119791666</c:v>
                </c:pt>
                <c:pt idx="1815">
                  <c:v>35268.825234374999</c:v>
                </c:pt>
                <c:pt idx="1816">
                  <c:v>35229.372421874999</c:v>
                </c:pt>
                <c:pt idx="1817">
                  <c:v>35210.924479166664</c:v>
                </c:pt>
                <c:pt idx="1818">
                  <c:v>35175.506510416664</c:v>
                </c:pt>
                <c:pt idx="1819">
                  <c:v>35111.998177083333</c:v>
                </c:pt>
                <c:pt idx="1820">
                  <c:v>35138.37036458333</c:v>
                </c:pt>
                <c:pt idx="1821">
                  <c:v>35206.908333333333</c:v>
                </c:pt>
                <c:pt idx="1822">
                  <c:v>35319.07153645833</c:v>
                </c:pt>
                <c:pt idx="1823">
                  <c:v>35409.469296875002</c:v>
                </c:pt>
                <c:pt idx="1824">
                  <c:v>35600.317578125003</c:v>
                </c:pt>
                <c:pt idx="1825">
                  <c:v>35872.583541666667</c:v>
                </c:pt>
                <c:pt idx="1826">
                  <c:v>36090.563958333332</c:v>
                </c:pt>
                <c:pt idx="1827">
                  <c:v>36237.535078125002</c:v>
                </c:pt>
                <c:pt idx="1828">
                  <c:v>36369.711536458337</c:v>
                </c:pt>
                <c:pt idx="1829">
                  <c:v>36580.561302083333</c:v>
                </c:pt>
                <c:pt idx="1830">
                  <c:v>36746.762499999997</c:v>
                </c:pt>
                <c:pt idx="1831">
                  <c:v>36925.63354166667</c:v>
                </c:pt>
                <c:pt idx="1832">
                  <c:v>37068.537291666667</c:v>
                </c:pt>
                <c:pt idx="1833">
                  <c:v>37356.479947916669</c:v>
                </c:pt>
                <c:pt idx="1834">
                  <c:v>37626.937083333331</c:v>
                </c:pt>
                <c:pt idx="1835">
                  <c:v>37847.714791666665</c:v>
                </c:pt>
                <c:pt idx="1836">
                  <c:v>38120.801614583332</c:v>
                </c:pt>
                <c:pt idx="1837">
                  <c:v>38410.227812500001</c:v>
                </c:pt>
                <c:pt idx="1838">
                  <c:v>38681.949505208337</c:v>
                </c:pt>
                <c:pt idx="1839">
                  <c:v>38900.153828125003</c:v>
                </c:pt>
                <c:pt idx="1840">
                  <c:v>39117.484375</c:v>
                </c:pt>
                <c:pt idx="1841">
                  <c:v>39453.453125</c:v>
                </c:pt>
                <c:pt idx="1842">
                  <c:v>39766.680781249997</c:v>
                </c:pt>
                <c:pt idx="1843">
                  <c:v>40004.268229166664</c:v>
                </c:pt>
                <c:pt idx="1844">
                  <c:v>40241.391510416666</c:v>
                </c:pt>
                <c:pt idx="1845">
                  <c:v>40543.339010416668</c:v>
                </c:pt>
                <c:pt idx="1846">
                  <c:v>40875.181015624999</c:v>
                </c:pt>
                <c:pt idx="1847">
                  <c:v>41169.775156249998</c:v>
                </c:pt>
                <c:pt idx="1848">
                  <c:v>41400.170312499999</c:v>
                </c:pt>
                <c:pt idx="1849">
                  <c:v>41770.600989583334</c:v>
                </c:pt>
                <c:pt idx="1850">
                  <c:v>42092.492734375002</c:v>
                </c:pt>
                <c:pt idx="1851">
                  <c:v>42417.49895833333</c:v>
                </c:pt>
                <c:pt idx="1852">
                  <c:v>42662.479817708336</c:v>
                </c:pt>
                <c:pt idx="1853">
                  <c:v>42964.951796875001</c:v>
                </c:pt>
                <c:pt idx="1854">
                  <c:v>43274.631536458335</c:v>
                </c:pt>
                <c:pt idx="1855">
                  <c:v>43560.818723958335</c:v>
                </c:pt>
                <c:pt idx="1856">
                  <c:v>43780.559713541668</c:v>
                </c:pt>
                <c:pt idx="1857">
                  <c:v>44023.381302083333</c:v>
                </c:pt>
                <c:pt idx="1858">
                  <c:v>44383.439557291669</c:v>
                </c:pt>
                <c:pt idx="1859">
                  <c:v>44678.499947916665</c:v>
                </c:pt>
                <c:pt idx="1860">
                  <c:v>44935.827161458335</c:v>
                </c:pt>
                <c:pt idx="1861">
                  <c:v>45276.556692708335</c:v>
                </c:pt>
                <c:pt idx="1862">
                  <c:v>45569.852578124999</c:v>
                </c:pt>
                <c:pt idx="1863">
                  <c:v>45862.7</c:v>
                </c:pt>
                <c:pt idx="1864">
                  <c:v>46053.02375</c:v>
                </c:pt>
                <c:pt idx="1865">
                  <c:v>46308.62799479167</c:v>
                </c:pt>
                <c:pt idx="1866">
                  <c:v>46600.486432291669</c:v>
                </c:pt>
                <c:pt idx="1867">
                  <c:v>46917.655703124998</c:v>
                </c:pt>
                <c:pt idx="1868">
                  <c:v>47075.699921874999</c:v>
                </c:pt>
                <c:pt idx="1869">
                  <c:v>47310.714375000003</c:v>
                </c:pt>
                <c:pt idx="1870">
                  <c:v>47620.124322916665</c:v>
                </c:pt>
                <c:pt idx="1871">
                  <c:v>47845.486223958331</c:v>
                </c:pt>
                <c:pt idx="1872">
                  <c:v>48031.035052083331</c:v>
                </c:pt>
                <c:pt idx="1873">
                  <c:v>48253.985625000001</c:v>
                </c:pt>
                <c:pt idx="1874">
                  <c:v>48499.66888020833</c:v>
                </c:pt>
                <c:pt idx="1875">
                  <c:v>48691.53588541667</c:v>
                </c:pt>
                <c:pt idx="1876">
                  <c:v>48947.822187500002</c:v>
                </c:pt>
                <c:pt idx="1877">
                  <c:v>49130.289609375002</c:v>
                </c:pt>
                <c:pt idx="1878">
                  <c:v>49304.049505208335</c:v>
                </c:pt>
                <c:pt idx="1879">
                  <c:v>49596.068984375001</c:v>
                </c:pt>
                <c:pt idx="1880">
                  <c:v>49865.003515625001</c:v>
                </c:pt>
                <c:pt idx="1881">
                  <c:v>50155.996249999997</c:v>
                </c:pt>
                <c:pt idx="1882">
                  <c:v>50290.133333333331</c:v>
                </c:pt>
                <c:pt idx="1883">
                  <c:v>50492.724973958335</c:v>
                </c:pt>
                <c:pt idx="1884">
                  <c:v>50790.449270833335</c:v>
                </c:pt>
                <c:pt idx="1885">
                  <c:v>51086.652083333334</c:v>
                </c:pt>
                <c:pt idx="1886">
                  <c:v>51208.401875000003</c:v>
                </c:pt>
                <c:pt idx="1887">
                  <c:v>51476.946979166663</c:v>
                </c:pt>
                <c:pt idx="1888">
                  <c:v>51686.171510416665</c:v>
                </c:pt>
                <c:pt idx="1889">
                  <c:v>51924.847578125002</c:v>
                </c:pt>
                <c:pt idx="1890">
                  <c:v>52083.171249999999</c:v>
                </c:pt>
                <c:pt idx="1891">
                  <c:v>52243.259322916667</c:v>
                </c:pt>
                <c:pt idx="1892">
                  <c:v>52467.120338541667</c:v>
                </c:pt>
                <c:pt idx="1893">
                  <c:v>52704.707317708337</c:v>
                </c:pt>
                <c:pt idx="1894">
                  <c:v>52843.278671874999</c:v>
                </c:pt>
                <c:pt idx="1895">
                  <c:v>52962.525312500002</c:v>
                </c:pt>
                <c:pt idx="1896">
                  <c:v>53166.020833333336</c:v>
                </c:pt>
                <c:pt idx="1897">
                  <c:v>53383.514531250003</c:v>
                </c:pt>
                <c:pt idx="1898">
                  <c:v>53576.092604166668</c:v>
                </c:pt>
                <c:pt idx="1899">
                  <c:v>53742.764427083333</c:v>
                </c:pt>
                <c:pt idx="1900">
                  <c:v>53923.400182291669</c:v>
                </c:pt>
                <c:pt idx="1901">
                  <c:v>54051.251510416667</c:v>
                </c:pt>
                <c:pt idx="1902">
                  <c:v>54188.401718749999</c:v>
                </c:pt>
                <c:pt idx="1903">
                  <c:v>54294.257942708333</c:v>
                </c:pt>
                <c:pt idx="1904">
                  <c:v>54418.753151041667</c:v>
                </c:pt>
                <c:pt idx="1905">
                  <c:v>54535.997447916663</c:v>
                </c:pt>
                <c:pt idx="1906">
                  <c:v>54735.384348958331</c:v>
                </c:pt>
                <c:pt idx="1907">
                  <c:v>54835.853984374997</c:v>
                </c:pt>
                <c:pt idx="1908">
                  <c:v>54898.463880208335</c:v>
                </c:pt>
                <c:pt idx="1909">
                  <c:v>54965.732135416663</c:v>
                </c:pt>
                <c:pt idx="1910">
                  <c:v>55144.88013020833</c:v>
                </c:pt>
                <c:pt idx="1911">
                  <c:v>55278.498802083333</c:v>
                </c:pt>
                <c:pt idx="1912">
                  <c:v>55387.609218750003</c:v>
                </c:pt>
                <c:pt idx="1913">
                  <c:v>55469.168489583331</c:v>
                </c:pt>
                <c:pt idx="1914">
                  <c:v>55624.897317708332</c:v>
                </c:pt>
                <c:pt idx="1915">
                  <c:v>55714.287239583333</c:v>
                </c:pt>
                <c:pt idx="1916">
                  <c:v>55821.828255208333</c:v>
                </c:pt>
                <c:pt idx="1917">
                  <c:v>55869.396536458335</c:v>
                </c:pt>
                <c:pt idx="1918">
                  <c:v>55996.824687499997</c:v>
                </c:pt>
                <c:pt idx="1919">
                  <c:v>56153.633932291668</c:v>
                </c:pt>
                <c:pt idx="1920">
                  <c:v>56195.568671875</c:v>
                </c:pt>
                <c:pt idx="1921">
                  <c:v>56191.286848958334</c:v>
                </c:pt>
                <c:pt idx="1922">
                  <c:v>56287.971119791669</c:v>
                </c:pt>
                <c:pt idx="1923">
                  <c:v>56440.070520833331</c:v>
                </c:pt>
                <c:pt idx="1924">
                  <c:v>56510.426249999997</c:v>
                </c:pt>
                <c:pt idx="1925">
                  <c:v>56509.904713541669</c:v>
                </c:pt>
                <c:pt idx="1926">
                  <c:v>56549.172760416666</c:v>
                </c:pt>
                <c:pt idx="1927">
                  <c:v>56655.407057291668</c:v>
                </c:pt>
                <c:pt idx="1928">
                  <c:v>56707.094531249997</c:v>
                </c:pt>
                <c:pt idx="1929">
                  <c:v>56639.339635416669</c:v>
                </c:pt>
                <c:pt idx="1930">
                  <c:v>56655.014244791666</c:v>
                </c:pt>
                <c:pt idx="1931">
                  <c:v>56680.898645833331</c:v>
                </c:pt>
                <c:pt idx="1932">
                  <c:v>56603.883359375002</c:v>
                </c:pt>
                <c:pt idx="1933">
                  <c:v>56463.2965625</c:v>
                </c:pt>
                <c:pt idx="1934">
                  <c:v>56424.184791666667</c:v>
                </c:pt>
                <c:pt idx="1935">
                  <c:v>56421.801015625002</c:v>
                </c:pt>
                <c:pt idx="1936">
                  <c:v>56450.342421875001</c:v>
                </c:pt>
                <c:pt idx="1937">
                  <c:v>56371.629453125002</c:v>
                </c:pt>
                <c:pt idx="1938">
                  <c:v>56261.1015625</c:v>
                </c:pt>
                <c:pt idx="1939">
                  <c:v>56161.929375</c:v>
                </c:pt>
                <c:pt idx="1940">
                  <c:v>56076.308020833334</c:v>
                </c:pt>
                <c:pt idx="1941">
                  <c:v>56035.544921875</c:v>
                </c:pt>
                <c:pt idx="1942">
                  <c:v>55907.243020833332</c:v>
                </c:pt>
                <c:pt idx="1943">
                  <c:v>55800.223255208337</c:v>
                </c:pt>
                <c:pt idx="1944">
                  <c:v>55622.721979166665</c:v>
                </c:pt>
                <c:pt idx="1945">
                  <c:v>55358.44244791667</c:v>
                </c:pt>
                <c:pt idx="1946">
                  <c:v>55079.454427083336</c:v>
                </c:pt>
                <c:pt idx="1947">
                  <c:v>54910.080182291669</c:v>
                </c:pt>
                <c:pt idx="1948">
                  <c:v>54754.901484374997</c:v>
                </c:pt>
                <c:pt idx="1949">
                  <c:v>54568.853984374997</c:v>
                </c:pt>
                <c:pt idx="1950">
                  <c:v>54479.810052083332</c:v>
                </c:pt>
                <c:pt idx="1951">
                  <c:v>54350.474895833337</c:v>
                </c:pt>
                <c:pt idx="1952">
                  <c:v>54209.549791666665</c:v>
                </c:pt>
                <c:pt idx="1953">
                  <c:v>53998.982890624997</c:v>
                </c:pt>
                <c:pt idx="1954">
                  <c:v>53804.286249999997</c:v>
                </c:pt>
                <c:pt idx="1955">
                  <c:v>53479.318749999999</c:v>
                </c:pt>
                <c:pt idx="1956">
                  <c:v>53211.600416666668</c:v>
                </c:pt>
                <c:pt idx="1957">
                  <c:v>52949.409817708336</c:v>
                </c:pt>
                <c:pt idx="1958">
                  <c:v>52711.899192708333</c:v>
                </c:pt>
                <c:pt idx="1959">
                  <c:v>52480.669817708331</c:v>
                </c:pt>
                <c:pt idx="1960">
                  <c:v>52244.271770833337</c:v>
                </c:pt>
                <c:pt idx="1961">
                  <c:v>52009.312369791667</c:v>
                </c:pt>
                <c:pt idx="1962">
                  <c:v>51820.919088541668</c:v>
                </c:pt>
                <c:pt idx="1963">
                  <c:v>51584.981119791664</c:v>
                </c:pt>
                <c:pt idx="1964">
                  <c:v>51367.96575520833</c:v>
                </c:pt>
                <c:pt idx="1965">
                  <c:v>51221.813593749997</c:v>
                </c:pt>
                <c:pt idx="1966">
                  <c:v>51160.553151041669</c:v>
                </c:pt>
                <c:pt idx="1967">
                  <c:v>51164.78229166667</c:v>
                </c:pt>
                <c:pt idx="1968">
                  <c:v>51131.689401041665</c:v>
                </c:pt>
                <c:pt idx="1969">
                  <c:v>51082.325624999998</c:v>
                </c:pt>
                <c:pt idx="1970">
                  <c:v>51122.388854166667</c:v>
                </c:pt>
                <c:pt idx="1971">
                  <c:v>51073.120625000003</c:v>
                </c:pt>
                <c:pt idx="1972">
                  <c:v>50968.41528645833</c:v>
                </c:pt>
                <c:pt idx="1973">
                  <c:v>50836.486067708334</c:v>
                </c:pt>
                <c:pt idx="1974">
                  <c:v>50582.059557291665</c:v>
                </c:pt>
                <c:pt idx="1975">
                  <c:v>50495.39916666667</c:v>
                </c:pt>
                <c:pt idx="1976">
                  <c:v>50388.756458333337</c:v>
                </c:pt>
                <c:pt idx="1977">
                  <c:v>50188.665598958331</c:v>
                </c:pt>
                <c:pt idx="1978">
                  <c:v>49935.184973958334</c:v>
                </c:pt>
                <c:pt idx="1979">
                  <c:v>49745.514661458335</c:v>
                </c:pt>
                <c:pt idx="1980">
                  <c:v>49481.561640624997</c:v>
                </c:pt>
                <c:pt idx="1981">
                  <c:v>49146.702447916665</c:v>
                </c:pt>
                <c:pt idx="1982">
                  <c:v>48787.062864583335</c:v>
                </c:pt>
                <c:pt idx="1983">
                  <c:v>48447.784192708335</c:v>
                </c:pt>
                <c:pt idx="1984">
                  <c:v>48227.046458333331</c:v>
                </c:pt>
                <c:pt idx="1985">
                  <c:v>47959.380729166667</c:v>
                </c:pt>
                <c:pt idx="1986">
                  <c:v>47634.396380208331</c:v>
                </c:pt>
                <c:pt idx="1987">
                  <c:v>47379.839817708336</c:v>
                </c:pt>
                <c:pt idx="1988">
                  <c:v>47142.495651041667</c:v>
                </c:pt>
                <c:pt idx="1989">
                  <c:v>46858.780104166668</c:v>
                </c:pt>
                <c:pt idx="1990">
                  <c:v>46543.774921875003</c:v>
                </c:pt>
                <c:pt idx="1991">
                  <c:v>46129.605963541668</c:v>
                </c:pt>
                <c:pt idx="1992">
                  <c:v>45783.514348958335</c:v>
                </c:pt>
                <c:pt idx="1993">
                  <c:v>45412.449609374999</c:v>
                </c:pt>
                <c:pt idx="1994">
                  <c:v>45019.65893229167</c:v>
                </c:pt>
                <c:pt idx="1995">
                  <c:v>44724.11986979167</c:v>
                </c:pt>
                <c:pt idx="1996">
                  <c:v>44462.731796874999</c:v>
                </c:pt>
                <c:pt idx="1997">
                  <c:v>44135.070494791667</c:v>
                </c:pt>
                <c:pt idx="1998">
                  <c:v>43655.396041666667</c:v>
                </c:pt>
                <c:pt idx="1999">
                  <c:v>43306.044114583332</c:v>
                </c:pt>
                <c:pt idx="2000">
                  <c:v>42992.972031249999</c:v>
                </c:pt>
                <c:pt idx="2001">
                  <c:v>42631.156302083335</c:v>
                </c:pt>
                <c:pt idx="2002">
                  <c:v>42333.978906249999</c:v>
                </c:pt>
                <c:pt idx="2003">
                  <c:v>41949.338906249999</c:v>
                </c:pt>
                <c:pt idx="2004">
                  <c:v>41635.25481770833</c:v>
                </c:pt>
                <c:pt idx="2005">
                  <c:v>41328.590208333335</c:v>
                </c:pt>
                <c:pt idx="2006">
                  <c:v>41033.869921874997</c:v>
                </c:pt>
                <c:pt idx="2007">
                  <c:v>40738.415130208334</c:v>
                </c:pt>
                <c:pt idx="2008">
                  <c:v>40350.827343750003</c:v>
                </c:pt>
                <c:pt idx="2009">
                  <c:v>40000.914427083335</c:v>
                </c:pt>
                <c:pt idx="2010">
                  <c:v>39772.879401041668</c:v>
                </c:pt>
                <c:pt idx="2011">
                  <c:v>39499.512812499997</c:v>
                </c:pt>
                <c:pt idx="2012">
                  <c:v>39161.477421875003</c:v>
                </c:pt>
                <c:pt idx="2013">
                  <c:v>38838.543984374999</c:v>
                </c:pt>
                <c:pt idx="2014">
                  <c:v>38614.933697916669</c:v>
                </c:pt>
                <c:pt idx="2015">
                  <c:v>38344.795572916664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[Hurricane_Harvey_Load_Analysis.xlsx]Sheet3!$L$4</c:f>
              <c:strCache>
                <c:ptCount val="1"/>
                <c:pt idx="0">
                  <c:v>Preceeding Week: 8/18 to 8/25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[Hurricane_Harvey_Load_Analysis.xlsx]Sheet3!$D$6:$D$2021</c:f>
              <c:numCache>
                <c:formatCode>dd\-mmm\-yy\ hh:mm:ss</c:formatCode>
                <c:ptCount val="2016"/>
                <c:pt idx="0">
                  <c:v>42972</c:v>
                </c:pt>
                <c:pt idx="1">
                  <c:v>42972.003472222219</c:v>
                </c:pt>
                <c:pt idx="2">
                  <c:v>42972.006944444445</c:v>
                </c:pt>
                <c:pt idx="3">
                  <c:v>42972.010416666664</c:v>
                </c:pt>
                <c:pt idx="4">
                  <c:v>42972.013888888891</c:v>
                </c:pt>
                <c:pt idx="5">
                  <c:v>42972.017361111109</c:v>
                </c:pt>
                <c:pt idx="6">
                  <c:v>42972.020833333336</c:v>
                </c:pt>
                <c:pt idx="7">
                  <c:v>42972.024305555555</c:v>
                </c:pt>
                <c:pt idx="8">
                  <c:v>42972.027777777781</c:v>
                </c:pt>
                <c:pt idx="9">
                  <c:v>42972.03125</c:v>
                </c:pt>
                <c:pt idx="10">
                  <c:v>42972.034722222219</c:v>
                </c:pt>
                <c:pt idx="11">
                  <c:v>42972.038194444445</c:v>
                </c:pt>
                <c:pt idx="12">
                  <c:v>42972.041666666664</c:v>
                </c:pt>
                <c:pt idx="13">
                  <c:v>42972.045138888891</c:v>
                </c:pt>
                <c:pt idx="14">
                  <c:v>42972.048611111109</c:v>
                </c:pt>
                <c:pt idx="15">
                  <c:v>42972.052083333336</c:v>
                </c:pt>
                <c:pt idx="16">
                  <c:v>42972.055555555555</c:v>
                </c:pt>
                <c:pt idx="17">
                  <c:v>42972.059027777781</c:v>
                </c:pt>
                <c:pt idx="18">
                  <c:v>42972.0625</c:v>
                </c:pt>
                <c:pt idx="19">
                  <c:v>42972.065972222219</c:v>
                </c:pt>
                <c:pt idx="20">
                  <c:v>42972.069444444445</c:v>
                </c:pt>
                <c:pt idx="21">
                  <c:v>42972.072916666664</c:v>
                </c:pt>
                <c:pt idx="22">
                  <c:v>42972.076388888891</c:v>
                </c:pt>
                <c:pt idx="23">
                  <c:v>42972.079861111109</c:v>
                </c:pt>
                <c:pt idx="24">
                  <c:v>42972.083333333336</c:v>
                </c:pt>
                <c:pt idx="25">
                  <c:v>42972.086805555555</c:v>
                </c:pt>
                <c:pt idx="26">
                  <c:v>42972.090277777781</c:v>
                </c:pt>
                <c:pt idx="27">
                  <c:v>42972.09375</c:v>
                </c:pt>
                <c:pt idx="28">
                  <c:v>42972.097222222219</c:v>
                </c:pt>
                <c:pt idx="29">
                  <c:v>42972.100694444445</c:v>
                </c:pt>
                <c:pt idx="30">
                  <c:v>42972.104166666664</c:v>
                </c:pt>
                <c:pt idx="31">
                  <c:v>42972.107638888891</c:v>
                </c:pt>
                <c:pt idx="32">
                  <c:v>42972.111111111109</c:v>
                </c:pt>
                <c:pt idx="33">
                  <c:v>42972.114583333336</c:v>
                </c:pt>
                <c:pt idx="34">
                  <c:v>42972.118055555555</c:v>
                </c:pt>
                <c:pt idx="35">
                  <c:v>42972.121527777781</c:v>
                </c:pt>
                <c:pt idx="36">
                  <c:v>42972.125</c:v>
                </c:pt>
                <c:pt idx="37">
                  <c:v>42972.128472222219</c:v>
                </c:pt>
                <c:pt idx="38">
                  <c:v>42972.131944444445</c:v>
                </c:pt>
                <c:pt idx="39">
                  <c:v>42972.135416666664</c:v>
                </c:pt>
                <c:pt idx="40">
                  <c:v>42972.138888888891</c:v>
                </c:pt>
                <c:pt idx="41">
                  <c:v>42972.142361111109</c:v>
                </c:pt>
                <c:pt idx="42">
                  <c:v>42972.145833333336</c:v>
                </c:pt>
                <c:pt idx="43">
                  <c:v>42972.149305555555</c:v>
                </c:pt>
                <c:pt idx="44">
                  <c:v>42972.152777777781</c:v>
                </c:pt>
                <c:pt idx="45">
                  <c:v>42972.15625</c:v>
                </c:pt>
                <c:pt idx="46">
                  <c:v>42972.159722222219</c:v>
                </c:pt>
                <c:pt idx="47">
                  <c:v>42972.163194444445</c:v>
                </c:pt>
                <c:pt idx="48">
                  <c:v>42972.166666666664</c:v>
                </c:pt>
                <c:pt idx="49">
                  <c:v>42972.170138888891</c:v>
                </c:pt>
                <c:pt idx="50">
                  <c:v>42972.173611111109</c:v>
                </c:pt>
                <c:pt idx="51">
                  <c:v>42972.177083333336</c:v>
                </c:pt>
                <c:pt idx="52">
                  <c:v>42972.180555555555</c:v>
                </c:pt>
                <c:pt idx="53">
                  <c:v>42972.184027777781</c:v>
                </c:pt>
                <c:pt idx="54">
                  <c:v>42972.1875</c:v>
                </c:pt>
                <c:pt idx="55">
                  <c:v>42972.190972222219</c:v>
                </c:pt>
                <c:pt idx="56">
                  <c:v>42972.194444444445</c:v>
                </c:pt>
                <c:pt idx="57">
                  <c:v>42972.197916666664</c:v>
                </c:pt>
                <c:pt idx="58">
                  <c:v>42972.201388888891</c:v>
                </c:pt>
                <c:pt idx="59">
                  <c:v>42972.204861111109</c:v>
                </c:pt>
                <c:pt idx="60">
                  <c:v>42972.208333333336</c:v>
                </c:pt>
                <c:pt idx="61">
                  <c:v>42972.211805555555</c:v>
                </c:pt>
                <c:pt idx="62">
                  <c:v>42972.215277777781</c:v>
                </c:pt>
                <c:pt idx="63">
                  <c:v>42972.21875</c:v>
                </c:pt>
                <c:pt idx="64">
                  <c:v>42972.222222222219</c:v>
                </c:pt>
                <c:pt idx="65">
                  <c:v>42972.225694444445</c:v>
                </c:pt>
                <c:pt idx="66">
                  <c:v>42972.229166666664</c:v>
                </c:pt>
                <c:pt idx="67">
                  <c:v>42972.232638888891</c:v>
                </c:pt>
                <c:pt idx="68">
                  <c:v>42972.236111111109</c:v>
                </c:pt>
                <c:pt idx="69">
                  <c:v>42972.239583333336</c:v>
                </c:pt>
                <c:pt idx="70">
                  <c:v>42972.243055555555</c:v>
                </c:pt>
                <c:pt idx="71">
                  <c:v>42972.246527777781</c:v>
                </c:pt>
                <c:pt idx="72">
                  <c:v>42972.25</c:v>
                </c:pt>
                <c:pt idx="73">
                  <c:v>42972.253472222219</c:v>
                </c:pt>
                <c:pt idx="74">
                  <c:v>42972.256944444445</c:v>
                </c:pt>
                <c:pt idx="75">
                  <c:v>42972.260416666664</c:v>
                </c:pt>
                <c:pt idx="76">
                  <c:v>42972.263888888891</c:v>
                </c:pt>
                <c:pt idx="77">
                  <c:v>42972.267361111109</c:v>
                </c:pt>
                <c:pt idx="78">
                  <c:v>42972.270833333336</c:v>
                </c:pt>
                <c:pt idx="79">
                  <c:v>42972.274305555555</c:v>
                </c:pt>
                <c:pt idx="80">
                  <c:v>42972.277777777781</c:v>
                </c:pt>
                <c:pt idx="81">
                  <c:v>42972.28125</c:v>
                </c:pt>
                <c:pt idx="82">
                  <c:v>42972.284722222219</c:v>
                </c:pt>
                <c:pt idx="83">
                  <c:v>42972.288194444445</c:v>
                </c:pt>
                <c:pt idx="84">
                  <c:v>42972.291666666664</c:v>
                </c:pt>
                <c:pt idx="85">
                  <c:v>42972.295138888891</c:v>
                </c:pt>
                <c:pt idx="86">
                  <c:v>42972.298611111109</c:v>
                </c:pt>
                <c:pt idx="87">
                  <c:v>42972.302083333336</c:v>
                </c:pt>
                <c:pt idx="88">
                  <c:v>42972.305555555555</c:v>
                </c:pt>
                <c:pt idx="89">
                  <c:v>42972.309027777781</c:v>
                </c:pt>
                <c:pt idx="90">
                  <c:v>42972.3125</c:v>
                </c:pt>
                <c:pt idx="91">
                  <c:v>42972.315972222219</c:v>
                </c:pt>
                <c:pt idx="92">
                  <c:v>42972.319444444445</c:v>
                </c:pt>
                <c:pt idx="93">
                  <c:v>42972.322916666664</c:v>
                </c:pt>
                <c:pt idx="94">
                  <c:v>42972.326388888891</c:v>
                </c:pt>
                <c:pt idx="95">
                  <c:v>42972.329861111109</c:v>
                </c:pt>
                <c:pt idx="96">
                  <c:v>42972.333333333336</c:v>
                </c:pt>
                <c:pt idx="97">
                  <c:v>42972.336805555555</c:v>
                </c:pt>
                <c:pt idx="98">
                  <c:v>42972.340277777781</c:v>
                </c:pt>
                <c:pt idx="99">
                  <c:v>42972.34375</c:v>
                </c:pt>
                <c:pt idx="100">
                  <c:v>42972.347222222219</c:v>
                </c:pt>
                <c:pt idx="101">
                  <c:v>42972.350694444445</c:v>
                </c:pt>
                <c:pt idx="102">
                  <c:v>42972.354166666664</c:v>
                </c:pt>
                <c:pt idx="103">
                  <c:v>42972.357638888891</c:v>
                </c:pt>
                <c:pt idx="104">
                  <c:v>42972.361111111109</c:v>
                </c:pt>
                <c:pt idx="105">
                  <c:v>42972.364583333336</c:v>
                </c:pt>
                <c:pt idx="106">
                  <c:v>42972.368055555555</c:v>
                </c:pt>
                <c:pt idx="107">
                  <c:v>42972.371527777781</c:v>
                </c:pt>
                <c:pt idx="108">
                  <c:v>42972.375</c:v>
                </c:pt>
                <c:pt idx="109">
                  <c:v>42972.378472222219</c:v>
                </c:pt>
                <c:pt idx="110">
                  <c:v>42972.381944444445</c:v>
                </c:pt>
                <c:pt idx="111">
                  <c:v>42972.385416666664</c:v>
                </c:pt>
                <c:pt idx="112">
                  <c:v>42972.388888888891</c:v>
                </c:pt>
                <c:pt idx="113">
                  <c:v>42972.392361111109</c:v>
                </c:pt>
                <c:pt idx="114">
                  <c:v>42972.395833333336</c:v>
                </c:pt>
                <c:pt idx="115">
                  <c:v>42972.399305555555</c:v>
                </c:pt>
                <c:pt idx="116">
                  <c:v>42972.402777777781</c:v>
                </c:pt>
                <c:pt idx="117">
                  <c:v>42972.40625</c:v>
                </c:pt>
                <c:pt idx="118">
                  <c:v>42972.409722222219</c:v>
                </c:pt>
                <c:pt idx="119">
                  <c:v>42972.413194444445</c:v>
                </c:pt>
                <c:pt idx="120">
                  <c:v>42972.416666666664</c:v>
                </c:pt>
                <c:pt idx="121">
                  <c:v>42972.420138888891</c:v>
                </c:pt>
                <c:pt idx="122">
                  <c:v>42972.423611111109</c:v>
                </c:pt>
                <c:pt idx="123">
                  <c:v>42972.427083333336</c:v>
                </c:pt>
                <c:pt idx="124">
                  <c:v>42972.430555555555</c:v>
                </c:pt>
                <c:pt idx="125">
                  <c:v>42972.434027777781</c:v>
                </c:pt>
                <c:pt idx="126">
                  <c:v>42972.4375</c:v>
                </c:pt>
                <c:pt idx="127">
                  <c:v>42972.440972222219</c:v>
                </c:pt>
                <c:pt idx="128">
                  <c:v>42972.444444444445</c:v>
                </c:pt>
                <c:pt idx="129">
                  <c:v>42972.447916666664</c:v>
                </c:pt>
                <c:pt idx="130">
                  <c:v>42972.451388888891</c:v>
                </c:pt>
                <c:pt idx="131">
                  <c:v>42972.454861111109</c:v>
                </c:pt>
                <c:pt idx="132">
                  <c:v>42972.458333333336</c:v>
                </c:pt>
                <c:pt idx="133">
                  <c:v>42972.461805555555</c:v>
                </c:pt>
                <c:pt idx="134">
                  <c:v>42972.465277777781</c:v>
                </c:pt>
                <c:pt idx="135">
                  <c:v>42972.46875</c:v>
                </c:pt>
                <c:pt idx="136">
                  <c:v>42972.472222222219</c:v>
                </c:pt>
                <c:pt idx="137">
                  <c:v>42972.475694444445</c:v>
                </c:pt>
                <c:pt idx="138">
                  <c:v>42972.479166666664</c:v>
                </c:pt>
                <c:pt idx="139">
                  <c:v>42972.482638888891</c:v>
                </c:pt>
                <c:pt idx="140">
                  <c:v>42972.486111111109</c:v>
                </c:pt>
                <c:pt idx="141">
                  <c:v>42972.489583333336</c:v>
                </c:pt>
                <c:pt idx="142">
                  <c:v>42972.493055555555</c:v>
                </c:pt>
                <c:pt idx="143">
                  <c:v>42972.496527777781</c:v>
                </c:pt>
                <c:pt idx="144">
                  <c:v>42972.5</c:v>
                </c:pt>
                <c:pt idx="145">
                  <c:v>42972.503472222219</c:v>
                </c:pt>
                <c:pt idx="146">
                  <c:v>42972.506944444445</c:v>
                </c:pt>
                <c:pt idx="147">
                  <c:v>42972.510416666664</c:v>
                </c:pt>
                <c:pt idx="148">
                  <c:v>42972.513888888891</c:v>
                </c:pt>
                <c:pt idx="149">
                  <c:v>42972.517361111109</c:v>
                </c:pt>
                <c:pt idx="150">
                  <c:v>42972.520833333336</c:v>
                </c:pt>
                <c:pt idx="151">
                  <c:v>42972.524305555555</c:v>
                </c:pt>
                <c:pt idx="152">
                  <c:v>42972.527777777781</c:v>
                </c:pt>
                <c:pt idx="153">
                  <c:v>42972.53125</c:v>
                </c:pt>
                <c:pt idx="154">
                  <c:v>42972.534722222219</c:v>
                </c:pt>
                <c:pt idx="155">
                  <c:v>42972.538194444445</c:v>
                </c:pt>
                <c:pt idx="156">
                  <c:v>42972.541666666664</c:v>
                </c:pt>
                <c:pt idx="157">
                  <c:v>42972.545138888891</c:v>
                </c:pt>
                <c:pt idx="158">
                  <c:v>42972.548611111109</c:v>
                </c:pt>
                <c:pt idx="159">
                  <c:v>42972.552083333336</c:v>
                </c:pt>
                <c:pt idx="160">
                  <c:v>42972.555555555555</c:v>
                </c:pt>
                <c:pt idx="161">
                  <c:v>42972.559027777781</c:v>
                </c:pt>
                <c:pt idx="162">
                  <c:v>42972.5625</c:v>
                </c:pt>
                <c:pt idx="163">
                  <c:v>42972.565972222219</c:v>
                </c:pt>
                <c:pt idx="164">
                  <c:v>42972.569444444445</c:v>
                </c:pt>
                <c:pt idx="165">
                  <c:v>42972.572916666664</c:v>
                </c:pt>
                <c:pt idx="166">
                  <c:v>42972.576388888891</c:v>
                </c:pt>
                <c:pt idx="167">
                  <c:v>42972.579861111109</c:v>
                </c:pt>
                <c:pt idx="168">
                  <c:v>42972.583333333336</c:v>
                </c:pt>
                <c:pt idx="169">
                  <c:v>42972.586805555555</c:v>
                </c:pt>
                <c:pt idx="170">
                  <c:v>42972.590277777781</c:v>
                </c:pt>
                <c:pt idx="171">
                  <c:v>42972.59375</c:v>
                </c:pt>
                <c:pt idx="172">
                  <c:v>42972.597222222219</c:v>
                </c:pt>
                <c:pt idx="173">
                  <c:v>42972.600694444445</c:v>
                </c:pt>
                <c:pt idx="174">
                  <c:v>42972.604166666664</c:v>
                </c:pt>
                <c:pt idx="175">
                  <c:v>42972.607638888891</c:v>
                </c:pt>
                <c:pt idx="176">
                  <c:v>42972.611111111109</c:v>
                </c:pt>
                <c:pt idx="177">
                  <c:v>42972.614583333336</c:v>
                </c:pt>
                <c:pt idx="178">
                  <c:v>42972.618055555555</c:v>
                </c:pt>
                <c:pt idx="179">
                  <c:v>42972.621527777781</c:v>
                </c:pt>
                <c:pt idx="180">
                  <c:v>42972.625</c:v>
                </c:pt>
                <c:pt idx="181">
                  <c:v>42972.628472222219</c:v>
                </c:pt>
                <c:pt idx="182">
                  <c:v>42972.631944444445</c:v>
                </c:pt>
                <c:pt idx="183">
                  <c:v>42972.635416666664</c:v>
                </c:pt>
                <c:pt idx="184">
                  <c:v>42972.638888888891</c:v>
                </c:pt>
                <c:pt idx="185">
                  <c:v>42972.642361111109</c:v>
                </c:pt>
                <c:pt idx="186">
                  <c:v>42972.645833333336</c:v>
                </c:pt>
                <c:pt idx="187">
                  <c:v>42972.649305555555</c:v>
                </c:pt>
                <c:pt idx="188">
                  <c:v>42972.652777777781</c:v>
                </c:pt>
                <c:pt idx="189">
                  <c:v>42972.65625</c:v>
                </c:pt>
                <c:pt idx="190">
                  <c:v>42972.659722222219</c:v>
                </c:pt>
                <c:pt idx="191">
                  <c:v>42972.663194444445</c:v>
                </c:pt>
                <c:pt idx="192">
                  <c:v>42972.666666666664</c:v>
                </c:pt>
                <c:pt idx="193">
                  <c:v>42972.670138888891</c:v>
                </c:pt>
                <c:pt idx="194">
                  <c:v>42972.673611111109</c:v>
                </c:pt>
                <c:pt idx="195">
                  <c:v>42972.677083333336</c:v>
                </c:pt>
                <c:pt idx="196">
                  <c:v>42972.680555555555</c:v>
                </c:pt>
                <c:pt idx="197">
                  <c:v>42972.684027777781</c:v>
                </c:pt>
                <c:pt idx="198">
                  <c:v>42972.6875</c:v>
                </c:pt>
                <c:pt idx="199">
                  <c:v>42972.690972222219</c:v>
                </c:pt>
                <c:pt idx="200">
                  <c:v>42972.694444444445</c:v>
                </c:pt>
                <c:pt idx="201">
                  <c:v>42972.697916666664</c:v>
                </c:pt>
                <c:pt idx="202">
                  <c:v>42972.701388888891</c:v>
                </c:pt>
                <c:pt idx="203">
                  <c:v>42972.704861111109</c:v>
                </c:pt>
                <c:pt idx="204">
                  <c:v>42972.708333333336</c:v>
                </c:pt>
                <c:pt idx="205">
                  <c:v>42972.711805555555</c:v>
                </c:pt>
                <c:pt idx="206">
                  <c:v>42972.715277777781</c:v>
                </c:pt>
                <c:pt idx="207">
                  <c:v>42972.71875</c:v>
                </c:pt>
                <c:pt idx="208">
                  <c:v>42972.722222222219</c:v>
                </c:pt>
                <c:pt idx="209">
                  <c:v>42972.725694444445</c:v>
                </c:pt>
                <c:pt idx="210">
                  <c:v>42972.729166666664</c:v>
                </c:pt>
                <c:pt idx="211">
                  <c:v>42972.732638888891</c:v>
                </c:pt>
                <c:pt idx="212">
                  <c:v>42972.736111111109</c:v>
                </c:pt>
                <c:pt idx="213">
                  <c:v>42972.739583333336</c:v>
                </c:pt>
                <c:pt idx="214">
                  <c:v>42972.743055555555</c:v>
                </c:pt>
                <c:pt idx="215">
                  <c:v>42972.746527777781</c:v>
                </c:pt>
                <c:pt idx="216">
                  <c:v>42972.75</c:v>
                </c:pt>
                <c:pt idx="217">
                  <c:v>42972.753472222219</c:v>
                </c:pt>
                <c:pt idx="218">
                  <c:v>42972.756944444445</c:v>
                </c:pt>
                <c:pt idx="219">
                  <c:v>42972.760416666664</c:v>
                </c:pt>
                <c:pt idx="220">
                  <c:v>42972.763888888891</c:v>
                </c:pt>
                <c:pt idx="221">
                  <c:v>42972.767361111109</c:v>
                </c:pt>
                <c:pt idx="222">
                  <c:v>42972.770833333336</c:v>
                </c:pt>
                <c:pt idx="223">
                  <c:v>42972.774305555555</c:v>
                </c:pt>
                <c:pt idx="224">
                  <c:v>42972.777777777781</c:v>
                </c:pt>
                <c:pt idx="225">
                  <c:v>42972.78125</c:v>
                </c:pt>
                <c:pt idx="226">
                  <c:v>42972.784722222219</c:v>
                </c:pt>
                <c:pt idx="227">
                  <c:v>42972.788194444445</c:v>
                </c:pt>
                <c:pt idx="228">
                  <c:v>42972.791666666664</c:v>
                </c:pt>
                <c:pt idx="229">
                  <c:v>42972.795138888891</c:v>
                </c:pt>
                <c:pt idx="230">
                  <c:v>42972.798611111109</c:v>
                </c:pt>
                <c:pt idx="231">
                  <c:v>42972.802083333336</c:v>
                </c:pt>
                <c:pt idx="232">
                  <c:v>42972.805555555555</c:v>
                </c:pt>
                <c:pt idx="233">
                  <c:v>42972.809027777781</c:v>
                </c:pt>
                <c:pt idx="234">
                  <c:v>42972.8125</c:v>
                </c:pt>
                <c:pt idx="235">
                  <c:v>42972.815972222219</c:v>
                </c:pt>
                <c:pt idx="236">
                  <c:v>42972.819444444445</c:v>
                </c:pt>
                <c:pt idx="237">
                  <c:v>42972.822916666664</c:v>
                </c:pt>
                <c:pt idx="238">
                  <c:v>42972.826388888891</c:v>
                </c:pt>
                <c:pt idx="239">
                  <c:v>42972.829861111109</c:v>
                </c:pt>
                <c:pt idx="240">
                  <c:v>42972.833333333336</c:v>
                </c:pt>
                <c:pt idx="241">
                  <c:v>42972.836805555555</c:v>
                </c:pt>
                <c:pt idx="242">
                  <c:v>42972.840277777781</c:v>
                </c:pt>
                <c:pt idx="243">
                  <c:v>42972.84375</c:v>
                </c:pt>
                <c:pt idx="244">
                  <c:v>42972.847222222219</c:v>
                </c:pt>
                <c:pt idx="245">
                  <c:v>42972.850694444445</c:v>
                </c:pt>
                <c:pt idx="246">
                  <c:v>42972.854166666664</c:v>
                </c:pt>
                <c:pt idx="247">
                  <c:v>42972.857638888891</c:v>
                </c:pt>
                <c:pt idx="248">
                  <c:v>42972.861111111109</c:v>
                </c:pt>
                <c:pt idx="249">
                  <c:v>42972.864583333336</c:v>
                </c:pt>
                <c:pt idx="250">
                  <c:v>42972.868055555555</c:v>
                </c:pt>
                <c:pt idx="251">
                  <c:v>42972.871527777781</c:v>
                </c:pt>
                <c:pt idx="252">
                  <c:v>42972.875</c:v>
                </c:pt>
                <c:pt idx="253">
                  <c:v>42972.878472222219</c:v>
                </c:pt>
                <c:pt idx="254">
                  <c:v>42972.881944444445</c:v>
                </c:pt>
                <c:pt idx="255">
                  <c:v>42972.885416666664</c:v>
                </c:pt>
                <c:pt idx="256">
                  <c:v>42972.888888888891</c:v>
                </c:pt>
                <c:pt idx="257">
                  <c:v>42972.892361111109</c:v>
                </c:pt>
                <c:pt idx="258">
                  <c:v>42972.895833333336</c:v>
                </c:pt>
                <c:pt idx="259">
                  <c:v>42972.899305555555</c:v>
                </c:pt>
                <c:pt idx="260">
                  <c:v>42972.902777777781</c:v>
                </c:pt>
                <c:pt idx="261">
                  <c:v>42972.90625</c:v>
                </c:pt>
                <c:pt idx="262">
                  <c:v>42972.909722222219</c:v>
                </c:pt>
                <c:pt idx="263">
                  <c:v>42972.913194444445</c:v>
                </c:pt>
                <c:pt idx="264">
                  <c:v>42972.916666666664</c:v>
                </c:pt>
                <c:pt idx="265">
                  <c:v>42972.920138888891</c:v>
                </c:pt>
                <c:pt idx="266">
                  <c:v>42972.923611111109</c:v>
                </c:pt>
                <c:pt idx="267">
                  <c:v>42972.927083333336</c:v>
                </c:pt>
                <c:pt idx="268">
                  <c:v>42972.930555555555</c:v>
                </c:pt>
                <c:pt idx="269">
                  <c:v>42972.934027777781</c:v>
                </c:pt>
                <c:pt idx="270">
                  <c:v>42972.9375</c:v>
                </c:pt>
                <c:pt idx="271">
                  <c:v>42972.940972222219</c:v>
                </c:pt>
                <c:pt idx="272">
                  <c:v>42972.944444444445</c:v>
                </c:pt>
                <c:pt idx="273">
                  <c:v>42972.947916666664</c:v>
                </c:pt>
                <c:pt idx="274">
                  <c:v>42972.951388888891</c:v>
                </c:pt>
                <c:pt idx="275">
                  <c:v>42972.954861111109</c:v>
                </c:pt>
                <c:pt idx="276">
                  <c:v>42972.958333333336</c:v>
                </c:pt>
                <c:pt idx="277">
                  <c:v>42972.961805555555</c:v>
                </c:pt>
                <c:pt idx="278">
                  <c:v>42972.965277777781</c:v>
                </c:pt>
                <c:pt idx="279">
                  <c:v>42972.96875</c:v>
                </c:pt>
                <c:pt idx="280">
                  <c:v>42972.972222222219</c:v>
                </c:pt>
                <c:pt idx="281">
                  <c:v>42972.975694444445</c:v>
                </c:pt>
                <c:pt idx="282">
                  <c:v>42972.979166666664</c:v>
                </c:pt>
                <c:pt idx="283">
                  <c:v>42972.982638888891</c:v>
                </c:pt>
                <c:pt idx="284">
                  <c:v>42972.986111111109</c:v>
                </c:pt>
                <c:pt idx="285">
                  <c:v>42972.989583333336</c:v>
                </c:pt>
                <c:pt idx="286">
                  <c:v>42972.993055555555</c:v>
                </c:pt>
                <c:pt idx="287">
                  <c:v>42972.996527777781</c:v>
                </c:pt>
                <c:pt idx="288">
                  <c:v>42973</c:v>
                </c:pt>
                <c:pt idx="289">
                  <c:v>42973.003472222219</c:v>
                </c:pt>
                <c:pt idx="290">
                  <c:v>42973.006944444445</c:v>
                </c:pt>
                <c:pt idx="291">
                  <c:v>42973.010416666664</c:v>
                </c:pt>
                <c:pt idx="292">
                  <c:v>42973.013888888891</c:v>
                </c:pt>
                <c:pt idx="293">
                  <c:v>42973.017361111109</c:v>
                </c:pt>
                <c:pt idx="294">
                  <c:v>42973.020833333336</c:v>
                </c:pt>
                <c:pt idx="295">
                  <c:v>42973.024305555555</c:v>
                </c:pt>
                <c:pt idx="296">
                  <c:v>42973.027777777781</c:v>
                </c:pt>
                <c:pt idx="297">
                  <c:v>42973.03125</c:v>
                </c:pt>
                <c:pt idx="298">
                  <c:v>42973.034722222219</c:v>
                </c:pt>
                <c:pt idx="299">
                  <c:v>42973.038194444445</c:v>
                </c:pt>
                <c:pt idx="300">
                  <c:v>42973.041666666664</c:v>
                </c:pt>
                <c:pt idx="301">
                  <c:v>42973.045138888891</c:v>
                </c:pt>
                <c:pt idx="302">
                  <c:v>42973.048611111109</c:v>
                </c:pt>
                <c:pt idx="303">
                  <c:v>42973.052083333336</c:v>
                </c:pt>
                <c:pt idx="304">
                  <c:v>42973.055555555555</c:v>
                </c:pt>
                <c:pt idx="305">
                  <c:v>42973.059027777781</c:v>
                </c:pt>
                <c:pt idx="306">
                  <c:v>42973.0625</c:v>
                </c:pt>
                <c:pt idx="307">
                  <c:v>42973.065972222219</c:v>
                </c:pt>
                <c:pt idx="308">
                  <c:v>42973.069444444445</c:v>
                </c:pt>
                <c:pt idx="309">
                  <c:v>42973.072916666664</c:v>
                </c:pt>
                <c:pt idx="310">
                  <c:v>42973.076388888891</c:v>
                </c:pt>
                <c:pt idx="311">
                  <c:v>42973.079861111109</c:v>
                </c:pt>
                <c:pt idx="312">
                  <c:v>42973.083333333336</c:v>
                </c:pt>
                <c:pt idx="313">
                  <c:v>42973.086805555555</c:v>
                </c:pt>
                <c:pt idx="314">
                  <c:v>42973.090277777781</c:v>
                </c:pt>
                <c:pt idx="315">
                  <c:v>42973.09375</c:v>
                </c:pt>
                <c:pt idx="316">
                  <c:v>42973.097222222219</c:v>
                </c:pt>
                <c:pt idx="317">
                  <c:v>42973.100694444445</c:v>
                </c:pt>
                <c:pt idx="318">
                  <c:v>42973.104166666664</c:v>
                </c:pt>
                <c:pt idx="319">
                  <c:v>42973.107638888891</c:v>
                </c:pt>
                <c:pt idx="320">
                  <c:v>42973.111111111109</c:v>
                </c:pt>
                <c:pt idx="321">
                  <c:v>42973.114583333336</c:v>
                </c:pt>
                <c:pt idx="322">
                  <c:v>42973.118055555555</c:v>
                </c:pt>
                <c:pt idx="323">
                  <c:v>42973.121527777781</c:v>
                </c:pt>
                <c:pt idx="324">
                  <c:v>42973.125</c:v>
                </c:pt>
                <c:pt idx="325">
                  <c:v>42973.128472222219</c:v>
                </c:pt>
                <c:pt idx="326">
                  <c:v>42973.131944444445</c:v>
                </c:pt>
                <c:pt idx="327">
                  <c:v>42973.135416666664</c:v>
                </c:pt>
                <c:pt idx="328">
                  <c:v>42973.138888888891</c:v>
                </c:pt>
                <c:pt idx="329">
                  <c:v>42973.142361111109</c:v>
                </c:pt>
                <c:pt idx="330">
                  <c:v>42973.145833333336</c:v>
                </c:pt>
                <c:pt idx="331">
                  <c:v>42973.149305555555</c:v>
                </c:pt>
                <c:pt idx="332">
                  <c:v>42973.152777777781</c:v>
                </c:pt>
                <c:pt idx="333">
                  <c:v>42973.15625</c:v>
                </c:pt>
                <c:pt idx="334">
                  <c:v>42973.159722222219</c:v>
                </c:pt>
                <c:pt idx="335">
                  <c:v>42973.163194444445</c:v>
                </c:pt>
                <c:pt idx="336">
                  <c:v>42973.166666666664</c:v>
                </c:pt>
                <c:pt idx="337">
                  <c:v>42973.170138888891</c:v>
                </c:pt>
                <c:pt idx="338">
                  <c:v>42973.173611111109</c:v>
                </c:pt>
                <c:pt idx="339">
                  <c:v>42973.177083333336</c:v>
                </c:pt>
                <c:pt idx="340">
                  <c:v>42973.180555555555</c:v>
                </c:pt>
                <c:pt idx="341">
                  <c:v>42973.184027777781</c:v>
                </c:pt>
                <c:pt idx="342">
                  <c:v>42973.1875</c:v>
                </c:pt>
                <c:pt idx="343">
                  <c:v>42973.190972222219</c:v>
                </c:pt>
                <c:pt idx="344">
                  <c:v>42973.194444444445</c:v>
                </c:pt>
                <c:pt idx="345">
                  <c:v>42973.197916666664</c:v>
                </c:pt>
                <c:pt idx="346">
                  <c:v>42973.201388888891</c:v>
                </c:pt>
                <c:pt idx="347">
                  <c:v>42973.204861111109</c:v>
                </c:pt>
                <c:pt idx="348">
                  <c:v>42973.208333333336</c:v>
                </c:pt>
                <c:pt idx="349">
                  <c:v>42973.211805555555</c:v>
                </c:pt>
                <c:pt idx="350">
                  <c:v>42973.215277777781</c:v>
                </c:pt>
                <c:pt idx="351">
                  <c:v>42973.21875</c:v>
                </c:pt>
                <c:pt idx="352">
                  <c:v>42973.222222222219</c:v>
                </c:pt>
                <c:pt idx="353">
                  <c:v>42973.225694444445</c:v>
                </c:pt>
                <c:pt idx="354">
                  <c:v>42973.229166666664</c:v>
                </c:pt>
                <c:pt idx="355">
                  <c:v>42973.232638888891</c:v>
                </c:pt>
                <c:pt idx="356">
                  <c:v>42973.236111111109</c:v>
                </c:pt>
                <c:pt idx="357">
                  <c:v>42973.239583333336</c:v>
                </c:pt>
                <c:pt idx="358">
                  <c:v>42973.243055555555</c:v>
                </c:pt>
                <c:pt idx="359">
                  <c:v>42973.246527777781</c:v>
                </c:pt>
                <c:pt idx="360">
                  <c:v>42973.25</c:v>
                </c:pt>
                <c:pt idx="361">
                  <c:v>42973.253472222219</c:v>
                </c:pt>
                <c:pt idx="362">
                  <c:v>42973.256944444445</c:v>
                </c:pt>
                <c:pt idx="363">
                  <c:v>42973.260416666664</c:v>
                </c:pt>
                <c:pt idx="364">
                  <c:v>42973.263888888891</c:v>
                </c:pt>
                <c:pt idx="365">
                  <c:v>42973.267361111109</c:v>
                </c:pt>
                <c:pt idx="366">
                  <c:v>42973.270833333336</c:v>
                </c:pt>
                <c:pt idx="367">
                  <c:v>42973.274305555555</c:v>
                </c:pt>
                <c:pt idx="368">
                  <c:v>42973.277777777781</c:v>
                </c:pt>
                <c:pt idx="369">
                  <c:v>42973.28125</c:v>
                </c:pt>
                <c:pt idx="370">
                  <c:v>42973.284722222219</c:v>
                </c:pt>
                <c:pt idx="371">
                  <c:v>42973.288194444445</c:v>
                </c:pt>
                <c:pt idx="372">
                  <c:v>42973.291666666664</c:v>
                </c:pt>
                <c:pt idx="373">
                  <c:v>42973.295138888891</c:v>
                </c:pt>
                <c:pt idx="374">
                  <c:v>42973.298611111109</c:v>
                </c:pt>
                <c:pt idx="375">
                  <c:v>42973.302083333336</c:v>
                </c:pt>
                <c:pt idx="376">
                  <c:v>42973.305555555555</c:v>
                </c:pt>
                <c:pt idx="377">
                  <c:v>42973.309027777781</c:v>
                </c:pt>
                <c:pt idx="378">
                  <c:v>42973.3125</c:v>
                </c:pt>
                <c:pt idx="379">
                  <c:v>42973.315972222219</c:v>
                </c:pt>
                <c:pt idx="380">
                  <c:v>42973.319444444445</c:v>
                </c:pt>
                <c:pt idx="381">
                  <c:v>42973.322916666664</c:v>
                </c:pt>
                <c:pt idx="382">
                  <c:v>42973.326388888891</c:v>
                </c:pt>
                <c:pt idx="383">
                  <c:v>42973.329861111109</c:v>
                </c:pt>
                <c:pt idx="384">
                  <c:v>42973.333333333336</c:v>
                </c:pt>
                <c:pt idx="385">
                  <c:v>42973.336805555555</c:v>
                </c:pt>
                <c:pt idx="386">
                  <c:v>42973.340277777781</c:v>
                </c:pt>
                <c:pt idx="387">
                  <c:v>42973.34375</c:v>
                </c:pt>
                <c:pt idx="388">
                  <c:v>42973.347222222219</c:v>
                </c:pt>
                <c:pt idx="389">
                  <c:v>42973.350694444445</c:v>
                </c:pt>
                <c:pt idx="390">
                  <c:v>42973.354166666664</c:v>
                </c:pt>
                <c:pt idx="391">
                  <c:v>42973.357638888891</c:v>
                </c:pt>
                <c:pt idx="392">
                  <c:v>42973.361111111109</c:v>
                </c:pt>
                <c:pt idx="393">
                  <c:v>42973.364583333336</c:v>
                </c:pt>
                <c:pt idx="394">
                  <c:v>42973.368055555555</c:v>
                </c:pt>
                <c:pt idx="395">
                  <c:v>42973.371527777781</c:v>
                </c:pt>
                <c:pt idx="396">
                  <c:v>42973.375</c:v>
                </c:pt>
                <c:pt idx="397">
                  <c:v>42973.378472222219</c:v>
                </c:pt>
                <c:pt idx="398">
                  <c:v>42973.381944444445</c:v>
                </c:pt>
                <c:pt idx="399">
                  <c:v>42973.385416666664</c:v>
                </c:pt>
                <c:pt idx="400">
                  <c:v>42973.388888888891</c:v>
                </c:pt>
                <c:pt idx="401">
                  <c:v>42973.392361111109</c:v>
                </c:pt>
                <c:pt idx="402">
                  <c:v>42973.395833333336</c:v>
                </c:pt>
                <c:pt idx="403">
                  <c:v>42973.399305555555</c:v>
                </c:pt>
                <c:pt idx="404">
                  <c:v>42973.402777777781</c:v>
                </c:pt>
                <c:pt idx="405">
                  <c:v>42973.40625</c:v>
                </c:pt>
                <c:pt idx="406">
                  <c:v>42973.409722222219</c:v>
                </c:pt>
                <c:pt idx="407">
                  <c:v>42973.413194444445</c:v>
                </c:pt>
                <c:pt idx="408">
                  <c:v>42973.416666666664</c:v>
                </c:pt>
                <c:pt idx="409">
                  <c:v>42973.420138888891</c:v>
                </c:pt>
                <c:pt idx="410">
                  <c:v>42973.423611111109</c:v>
                </c:pt>
                <c:pt idx="411">
                  <c:v>42973.427083333336</c:v>
                </c:pt>
                <c:pt idx="412">
                  <c:v>42973.430555555555</c:v>
                </c:pt>
                <c:pt idx="413">
                  <c:v>42973.434027777781</c:v>
                </c:pt>
                <c:pt idx="414">
                  <c:v>42973.4375</c:v>
                </c:pt>
                <c:pt idx="415">
                  <c:v>42973.440972222219</c:v>
                </c:pt>
                <c:pt idx="416">
                  <c:v>42973.444444444445</c:v>
                </c:pt>
                <c:pt idx="417">
                  <c:v>42973.447916666664</c:v>
                </c:pt>
                <c:pt idx="418">
                  <c:v>42973.451388888891</c:v>
                </c:pt>
                <c:pt idx="419">
                  <c:v>42973.454861111109</c:v>
                </c:pt>
                <c:pt idx="420">
                  <c:v>42973.458333333336</c:v>
                </c:pt>
                <c:pt idx="421">
                  <c:v>42973.461805555555</c:v>
                </c:pt>
                <c:pt idx="422">
                  <c:v>42973.465277777781</c:v>
                </c:pt>
                <c:pt idx="423">
                  <c:v>42973.46875</c:v>
                </c:pt>
                <c:pt idx="424">
                  <c:v>42973.472222222219</c:v>
                </c:pt>
                <c:pt idx="425">
                  <c:v>42973.475694444445</c:v>
                </c:pt>
                <c:pt idx="426">
                  <c:v>42973.479166666664</c:v>
                </c:pt>
                <c:pt idx="427">
                  <c:v>42973.482638888891</c:v>
                </c:pt>
                <c:pt idx="428">
                  <c:v>42973.486111111109</c:v>
                </c:pt>
                <c:pt idx="429">
                  <c:v>42973.489583333336</c:v>
                </c:pt>
                <c:pt idx="430">
                  <c:v>42973.493055555555</c:v>
                </c:pt>
                <c:pt idx="431">
                  <c:v>42973.496527777781</c:v>
                </c:pt>
                <c:pt idx="432">
                  <c:v>42973.5</c:v>
                </c:pt>
                <c:pt idx="433">
                  <c:v>42973.503472222219</c:v>
                </c:pt>
                <c:pt idx="434">
                  <c:v>42973.506944444445</c:v>
                </c:pt>
                <c:pt idx="435">
                  <c:v>42973.510416666664</c:v>
                </c:pt>
                <c:pt idx="436">
                  <c:v>42973.513888888891</c:v>
                </c:pt>
                <c:pt idx="437">
                  <c:v>42973.517361111109</c:v>
                </c:pt>
                <c:pt idx="438">
                  <c:v>42973.520833333336</c:v>
                </c:pt>
                <c:pt idx="439">
                  <c:v>42973.524305555555</c:v>
                </c:pt>
                <c:pt idx="440">
                  <c:v>42973.527777777781</c:v>
                </c:pt>
                <c:pt idx="441">
                  <c:v>42973.53125</c:v>
                </c:pt>
                <c:pt idx="442">
                  <c:v>42973.534722222219</c:v>
                </c:pt>
                <c:pt idx="443">
                  <c:v>42973.538194444445</c:v>
                </c:pt>
                <c:pt idx="444">
                  <c:v>42973.541666666664</c:v>
                </c:pt>
                <c:pt idx="445">
                  <c:v>42973.545138888891</c:v>
                </c:pt>
                <c:pt idx="446">
                  <c:v>42973.548611111109</c:v>
                </c:pt>
                <c:pt idx="447">
                  <c:v>42973.552083333336</c:v>
                </c:pt>
                <c:pt idx="448">
                  <c:v>42973.555555555555</c:v>
                </c:pt>
                <c:pt idx="449">
                  <c:v>42973.559027777781</c:v>
                </c:pt>
                <c:pt idx="450">
                  <c:v>42973.5625</c:v>
                </c:pt>
                <c:pt idx="451">
                  <c:v>42973.565972222219</c:v>
                </c:pt>
                <c:pt idx="452">
                  <c:v>42973.569444444445</c:v>
                </c:pt>
                <c:pt idx="453">
                  <c:v>42973.572916666664</c:v>
                </c:pt>
                <c:pt idx="454">
                  <c:v>42973.576388888891</c:v>
                </c:pt>
                <c:pt idx="455">
                  <c:v>42973.579861111109</c:v>
                </c:pt>
                <c:pt idx="456">
                  <c:v>42973.583333333336</c:v>
                </c:pt>
                <c:pt idx="457">
                  <c:v>42973.586805555555</c:v>
                </c:pt>
                <c:pt idx="458">
                  <c:v>42973.590277777781</c:v>
                </c:pt>
                <c:pt idx="459">
                  <c:v>42973.59375</c:v>
                </c:pt>
                <c:pt idx="460">
                  <c:v>42973.597222222219</c:v>
                </c:pt>
                <c:pt idx="461">
                  <c:v>42973.600694444445</c:v>
                </c:pt>
                <c:pt idx="462">
                  <c:v>42973.604166666664</c:v>
                </c:pt>
                <c:pt idx="463">
                  <c:v>42973.607638888891</c:v>
                </c:pt>
                <c:pt idx="464">
                  <c:v>42973.611111111109</c:v>
                </c:pt>
                <c:pt idx="465">
                  <c:v>42973.614583333336</c:v>
                </c:pt>
                <c:pt idx="466">
                  <c:v>42973.618055555555</c:v>
                </c:pt>
                <c:pt idx="467">
                  <c:v>42973.621527777781</c:v>
                </c:pt>
                <c:pt idx="468">
                  <c:v>42973.625</c:v>
                </c:pt>
                <c:pt idx="469">
                  <c:v>42973.628472222219</c:v>
                </c:pt>
                <c:pt idx="470">
                  <c:v>42973.631944444445</c:v>
                </c:pt>
                <c:pt idx="471">
                  <c:v>42973.635416666664</c:v>
                </c:pt>
                <c:pt idx="472">
                  <c:v>42973.638888888891</c:v>
                </c:pt>
                <c:pt idx="473">
                  <c:v>42973.642361111109</c:v>
                </c:pt>
                <c:pt idx="474">
                  <c:v>42973.645833333336</c:v>
                </c:pt>
                <c:pt idx="475">
                  <c:v>42973.649305555555</c:v>
                </c:pt>
                <c:pt idx="476">
                  <c:v>42973.652777777781</c:v>
                </c:pt>
                <c:pt idx="477">
                  <c:v>42973.65625</c:v>
                </c:pt>
                <c:pt idx="478">
                  <c:v>42973.659722222219</c:v>
                </c:pt>
                <c:pt idx="479">
                  <c:v>42973.663194444445</c:v>
                </c:pt>
                <c:pt idx="480">
                  <c:v>42973.666666666664</c:v>
                </c:pt>
                <c:pt idx="481">
                  <c:v>42973.670138888891</c:v>
                </c:pt>
                <c:pt idx="482">
                  <c:v>42973.673611111109</c:v>
                </c:pt>
                <c:pt idx="483">
                  <c:v>42973.677083333336</c:v>
                </c:pt>
                <c:pt idx="484">
                  <c:v>42973.680555555555</c:v>
                </c:pt>
                <c:pt idx="485">
                  <c:v>42973.684027777781</c:v>
                </c:pt>
                <c:pt idx="486">
                  <c:v>42973.6875</c:v>
                </c:pt>
                <c:pt idx="487">
                  <c:v>42973.690972222219</c:v>
                </c:pt>
                <c:pt idx="488">
                  <c:v>42973.694444444445</c:v>
                </c:pt>
                <c:pt idx="489">
                  <c:v>42973.697916666664</c:v>
                </c:pt>
                <c:pt idx="490">
                  <c:v>42973.701388888891</c:v>
                </c:pt>
                <c:pt idx="491">
                  <c:v>42973.704861111109</c:v>
                </c:pt>
                <c:pt idx="492">
                  <c:v>42973.708333333336</c:v>
                </c:pt>
                <c:pt idx="493">
                  <c:v>42973.711805555555</c:v>
                </c:pt>
                <c:pt idx="494">
                  <c:v>42973.715277777781</c:v>
                </c:pt>
                <c:pt idx="495">
                  <c:v>42973.71875</c:v>
                </c:pt>
                <c:pt idx="496">
                  <c:v>42973.722222222219</c:v>
                </c:pt>
                <c:pt idx="497">
                  <c:v>42973.725694444445</c:v>
                </c:pt>
                <c:pt idx="498">
                  <c:v>42973.729166666664</c:v>
                </c:pt>
                <c:pt idx="499">
                  <c:v>42973.732638888891</c:v>
                </c:pt>
                <c:pt idx="500">
                  <c:v>42973.736111111109</c:v>
                </c:pt>
                <c:pt idx="501">
                  <c:v>42973.739583333336</c:v>
                </c:pt>
                <c:pt idx="502">
                  <c:v>42973.743055555555</c:v>
                </c:pt>
                <c:pt idx="503">
                  <c:v>42973.746527777781</c:v>
                </c:pt>
                <c:pt idx="504">
                  <c:v>42973.75</c:v>
                </c:pt>
                <c:pt idx="505">
                  <c:v>42973.753472222219</c:v>
                </c:pt>
                <c:pt idx="506">
                  <c:v>42973.756944444445</c:v>
                </c:pt>
                <c:pt idx="507">
                  <c:v>42973.760416666664</c:v>
                </c:pt>
                <c:pt idx="508">
                  <c:v>42973.763888888891</c:v>
                </c:pt>
                <c:pt idx="509">
                  <c:v>42973.767361111109</c:v>
                </c:pt>
                <c:pt idx="510">
                  <c:v>42973.770833333336</c:v>
                </c:pt>
                <c:pt idx="511">
                  <c:v>42973.774305555555</c:v>
                </c:pt>
                <c:pt idx="512">
                  <c:v>42973.777777777781</c:v>
                </c:pt>
                <c:pt idx="513">
                  <c:v>42973.78125</c:v>
                </c:pt>
                <c:pt idx="514">
                  <c:v>42973.784722222219</c:v>
                </c:pt>
                <c:pt idx="515">
                  <c:v>42973.788194444445</c:v>
                </c:pt>
                <c:pt idx="516">
                  <c:v>42973.791666666664</c:v>
                </c:pt>
                <c:pt idx="517">
                  <c:v>42973.795138888891</c:v>
                </c:pt>
                <c:pt idx="518">
                  <c:v>42973.798611111109</c:v>
                </c:pt>
                <c:pt idx="519">
                  <c:v>42973.802083333336</c:v>
                </c:pt>
                <c:pt idx="520">
                  <c:v>42973.805555555555</c:v>
                </c:pt>
                <c:pt idx="521">
                  <c:v>42973.809027777781</c:v>
                </c:pt>
                <c:pt idx="522">
                  <c:v>42973.8125</c:v>
                </c:pt>
                <c:pt idx="523">
                  <c:v>42973.815972222219</c:v>
                </c:pt>
                <c:pt idx="524">
                  <c:v>42973.819444444445</c:v>
                </c:pt>
                <c:pt idx="525">
                  <c:v>42973.822916666664</c:v>
                </c:pt>
                <c:pt idx="526">
                  <c:v>42973.826388888891</c:v>
                </c:pt>
                <c:pt idx="527">
                  <c:v>42973.829861111109</c:v>
                </c:pt>
                <c:pt idx="528">
                  <c:v>42973.833333333336</c:v>
                </c:pt>
                <c:pt idx="529">
                  <c:v>42973.836805555555</c:v>
                </c:pt>
                <c:pt idx="530">
                  <c:v>42973.840277777781</c:v>
                </c:pt>
                <c:pt idx="531">
                  <c:v>42973.84375</c:v>
                </c:pt>
                <c:pt idx="532">
                  <c:v>42973.847222222219</c:v>
                </c:pt>
                <c:pt idx="533">
                  <c:v>42973.850694444445</c:v>
                </c:pt>
                <c:pt idx="534">
                  <c:v>42973.854166666664</c:v>
                </c:pt>
                <c:pt idx="535">
                  <c:v>42973.857638888891</c:v>
                </c:pt>
                <c:pt idx="536">
                  <c:v>42973.861111111109</c:v>
                </c:pt>
                <c:pt idx="537">
                  <c:v>42973.864583333336</c:v>
                </c:pt>
                <c:pt idx="538">
                  <c:v>42973.868055555555</c:v>
                </c:pt>
                <c:pt idx="539">
                  <c:v>42973.871527777781</c:v>
                </c:pt>
                <c:pt idx="540">
                  <c:v>42973.875</c:v>
                </c:pt>
                <c:pt idx="541">
                  <c:v>42973.878472222219</c:v>
                </c:pt>
                <c:pt idx="542">
                  <c:v>42973.881944444445</c:v>
                </c:pt>
                <c:pt idx="543">
                  <c:v>42973.885416666664</c:v>
                </c:pt>
                <c:pt idx="544">
                  <c:v>42973.888888888891</c:v>
                </c:pt>
                <c:pt idx="545">
                  <c:v>42973.892361111109</c:v>
                </c:pt>
                <c:pt idx="546">
                  <c:v>42973.895833333336</c:v>
                </c:pt>
                <c:pt idx="547">
                  <c:v>42973.899305555555</c:v>
                </c:pt>
                <c:pt idx="548">
                  <c:v>42973.902777777781</c:v>
                </c:pt>
                <c:pt idx="549">
                  <c:v>42973.90625</c:v>
                </c:pt>
                <c:pt idx="550">
                  <c:v>42973.909722222219</c:v>
                </c:pt>
                <c:pt idx="551">
                  <c:v>42973.913194444445</c:v>
                </c:pt>
                <c:pt idx="552">
                  <c:v>42973.916666666664</c:v>
                </c:pt>
                <c:pt idx="553">
                  <c:v>42973.920138888891</c:v>
                </c:pt>
                <c:pt idx="554">
                  <c:v>42973.923611111109</c:v>
                </c:pt>
                <c:pt idx="555">
                  <c:v>42973.927083333336</c:v>
                </c:pt>
                <c:pt idx="556">
                  <c:v>42973.930555555555</c:v>
                </c:pt>
                <c:pt idx="557">
                  <c:v>42973.934027777781</c:v>
                </c:pt>
                <c:pt idx="558">
                  <c:v>42973.9375</c:v>
                </c:pt>
                <c:pt idx="559">
                  <c:v>42973.940972222219</c:v>
                </c:pt>
                <c:pt idx="560">
                  <c:v>42973.944444444445</c:v>
                </c:pt>
                <c:pt idx="561">
                  <c:v>42973.947916666664</c:v>
                </c:pt>
                <c:pt idx="562">
                  <c:v>42973.951388888891</c:v>
                </c:pt>
                <c:pt idx="563">
                  <c:v>42973.954861111109</c:v>
                </c:pt>
                <c:pt idx="564">
                  <c:v>42973.958333333336</c:v>
                </c:pt>
                <c:pt idx="565">
                  <c:v>42973.961805555555</c:v>
                </c:pt>
                <c:pt idx="566">
                  <c:v>42973.965277777781</c:v>
                </c:pt>
                <c:pt idx="567">
                  <c:v>42973.96875</c:v>
                </c:pt>
                <c:pt idx="568">
                  <c:v>42973.972222222219</c:v>
                </c:pt>
                <c:pt idx="569">
                  <c:v>42973.975694444445</c:v>
                </c:pt>
                <c:pt idx="570">
                  <c:v>42973.979166666664</c:v>
                </c:pt>
                <c:pt idx="571">
                  <c:v>42973.982638888891</c:v>
                </c:pt>
                <c:pt idx="572">
                  <c:v>42973.986111111109</c:v>
                </c:pt>
                <c:pt idx="573">
                  <c:v>42973.989583333336</c:v>
                </c:pt>
                <c:pt idx="574">
                  <c:v>42973.993055555555</c:v>
                </c:pt>
                <c:pt idx="575">
                  <c:v>42973.996527777781</c:v>
                </c:pt>
                <c:pt idx="576">
                  <c:v>42974</c:v>
                </c:pt>
                <c:pt idx="577">
                  <c:v>42974.003472222219</c:v>
                </c:pt>
                <c:pt idx="578">
                  <c:v>42974.006944444445</c:v>
                </c:pt>
                <c:pt idx="579">
                  <c:v>42974.010416666664</c:v>
                </c:pt>
                <c:pt idx="580">
                  <c:v>42974.013888888891</c:v>
                </c:pt>
                <c:pt idx="581">
                  <c:v>42974.017361111109</c:v>
                </c:pt>
                <c:pt idx="582">
                  <c:v>42974.020833333336</c:v>
                </c:pt>
                <c:pt idx="583">
                  <c:v>42974.024305555555</c:v>
                </c:pt>
                <c:pt idx="584">
                  <c:v>42974.027777777781</c:v>
                </c:pt>
                <c:pt idx="585">
                  <c:v>42974.03125</c:v>
                </c:pt>
                <c:pt idx="586">
                  <c:v>42974.034722222219</c:v>
                </c:pt>
                <c:pt idx="587">
                  <c:v>42974.038194444445</c:v>
                </c:pt>
                <c:pt idx="588">
                  <c:v>42974.041666666664</c:v>
                </c:pt>
                <c:pt idx="589">
                  <c:v>42974.045138888891</c:v>
                </c:pt>
                <c:pt idx="590">
                  <c:v>42974.048611111109</c:v>
                </c:pt>
                <c:pt idx="591">
                  <c:v>42974.052083333336</c:v>
                </c:pt>
                <c:pt idx="592">
                  <c:v>42974.055555555555</c:v>
                </c:pt>
                <c:pt idx="593">
                  <c:v>42974.059027777781</c:v>
                </c:pt>
                <c:pt idx="594">
                  <c:v>42974.0625</c:v>
                </c:pt>
                <c:pt idx="595">
                  <c:v>42974.065972222219</c:v>
                </c:pt>
                <c:pt idx="596">
                  <c:v>42974.069444444445</c:v>
                </c:pt>
                <c:pt idx="597">
                  <c:v>42974.072916666664</c:v>
                </c:pt>
                <c:pt idx="598">
                  <c:v>42974.076388888891</c:v>
                </c:pt>
                <c:pt idx="599">
                  <c:v>42974.079861111109</c:v>
                </c:pt>
                <c:pt idx="600">
                  <c:v>42974.083333333336</c:v>
                </c:pt>
                <c:pt idx="601">
                  <c:v>42974.086805555555</c:v>
                </c:pt>
                <c:pt idx="602">
                  <c:v>42974.090277777781</c:v>
                </c:pt>
                <c:pt idx="603">
                  <c:v>42974.09375</c:v>
                </c:pt>
                <c:pt idx="604">
                  <c:v>42974.097222222219</c:v>
                </c:pt>
                <c:pt idx="605">
                  <c:v>42974.100694444445</c:v>
                </c:pt>
                <c:pt idx="606">
                  <c:v>42974.104166666664</c:v>
                </c:pt>
                <c:pt idx="607">
                  <c:v>42974.107638888891</c:v>
                </c:pt>
                <c:pt idx="608">
                  <c:v>42974.111111111109</c:v>
                </c:pt>
                <c:pt idx="609">
                  <c:v>42974.114583333336</c:v>
                </c:pt>
                <c:pt idx="610">
                  <c:v>42974.118055555555</c:v>
                </c:pt>
                <c:pt idx="611">
                  <c:v>42974.121527777781</c:v>
                </c:pt>
                <c:pt idx="612">
                  <c:v>42974.125</c:v>
                </c:pt>
                <c:pt idx="613">
                  <c:v>42974.128472222219</c:v>
                </c:pt>
                <c:pt idx="614">
                  <c:v>42974.131944444445</c:v>
                </c:pt>
                <c:pt idx="615">
                  <c:v>42974.135416666664</c:v>
                </c:pt>
                <c:pt idx="616">
                  <c:v>42974.138888888891</c:v>
                </c:pt>
                <c:pt idx="617">
                  <c:v>42974.142361111109</c:v>
                </c:pt>
                <c:pt idx="618">
                  <c:v>42974.145833333336</c:v>
                </c:pt>
                <c:pt idx="619">
                  <c:v>42974.149305555555</c:v>
                </c:pt>
                <c:pt idx="620">
                  <c:v>42974.152777777781</c:v>
                </c:pt>
                <c:pt idx="621">
                  <c:v>42974.15625</c:v>
                </c:pt>
                <c:pt idx="622">
                  <c:v>42974.159722222219</c:v>
                </c:pt>
                <c:pt idx="623">
                  <c:v>42974.163194444445</c:v>
                </c:pt>
                <c:pt idx="624">
                  <c:v>42974.166666666664</c:v>
                </c:pt>
                <c:pt idx="625">
                  <c:v>42974.170138888891</c:v>
                </c:pt>
                <c:pt idx="626">
                  <c:v>42974.173611111109</c:v>
                </c:pt>
                <c:pt idx="627">
                  <c:v>42974.177083333336</c:v>
                </c:pt>
                <c:pt idx="628">
                  <c:v>42974.180555555555</c:v>
                </c:pt>
                <c:pt idx="629">
                  <c:v>42974.184027777781</c:v>
                </c:pt>
                <c:pt idx="630">
                  <c:v>42974.1875</c:v>
                </c:pt>
                <c:pt idx="631">
                  <c:v>42974.190972222219</c:v>
                </c:pt>
                <c:pt idx="632">
                  <c:v>42974.194444444445</c:v>
                </c:pt>
                <c:pt idx="633">
                  <c:v>42974.197916666664</c:v>
                </c:pt>
                <c:pt idx="634">
                  <c:v>42974.201388888891</c:v>
                </c:pt>
                <c:pt idx="635">
                  <c:v>42974.204861111109</c:v>
                </c:pt>
                <c:pt idx="636">
                  <c:v>42974.208333333336</c:v>
                </c:pt>
                <c:pt idx="637">
                  <c:v>42974.211805555555</c:v>
                </c:pt>
                <c:pt idx="638">
                  <c:v>42974.215277777781</c:v>
                </c:pt>
                <c:pt idx="639">
                  <c:v>42974.21875</c:v>
                </c:pt>
                <c:pt idx="640">
                  <c:v>42974.222222222219</c:v>
                </c:pt>
                <c:pt idx="641">
                  <c:v>42974.225694444445</c:v>
                </c:pt>
                <c:pt idx="642">
                  <c:v>42974.229166666664</c:v>
                </c:pt>
                <c:pt idx="643">
                  <c:v>42974.232638888891</c:v>
                </c:pt>
                <c:pt idx="644">
                  <c:v>42974.236111111109</c:v>
                </c:pt>
                <c:pt idx="645">
                  <c:v>42974.239583333336</c:v>
                </c:pt>
                <c:pt idx="646">
                  <c:v>42974.243055555555</c:v>
                </c:pt>
                <c:pt idx="647">
                  <c:v>42974.246527777781</c:v>
                </c:pt>
                <c:pt idx="648">
                  <c:v>42974.25</c:v>
                </c:pt>
                <c:pt idx="649">
                  <c:v>42974.253472222219</c:v>
                </c:pt>
                <c:pt idx="650">
                  <c:v>42974.256944444445</c:v>
                </c:pt>
                <c:pt idx="651">
                  <c:v>42974.260416666664</c:v>
                </c:pt>
                <c:pt idx="652">
                  <c:v>42974.263888888891</c:v>
                </c:pt>
                <c:pt idx="653">
                  <c:v>42974.267361111109</c:v>
                </c:pt>
                <c:pt idx="654">
                  <c:v>42974.270833333336</c:v>
                </c:pt>
                <c:pt idx="655">
                  <c:v>42974.274305555555</c:v>
                </c:pt>
                <c:pt idx="656">
                  <c:v>42974.277777777781</c:v>
                </c:pt>
                <c:pt idx="657">
                  <c:v>42974.28125</c:v>
                </c:pt>
                <c:pt idx="658">
                  <c:v>42974.284722222219</c:v>
                </c:pt>
                <c:pt idx="659">
                  <c:v>42974.288194444445</c:v>
                </c:pt>
                <c:pt idx="660">
                  <c:v>42974.291666666664</c:v>
                </c:pt>
                <c:pt idx="661">
                  <c:v>42974.295138888891</c:v>
                </c:pt>
                <c:pt idx="662">
                  <c:v>42974.298611111109</c:v>
                </c:pt>
                <c:pt idx="663">
                  <c:v>42974.302083333336</c:v>
                </c:pt>
                <c:pt idx="664">
                  <c:v>42974.305555555555</c:v>
                </c:pt>
                <c:pt idx="665">
                  <c:v>42974.309027777781</c:v>
                </c:pt>
                <c:pt idx="666">
                  <c:v>42974.3125</c:v>
                </c:pt>
                <c:pt idx="667">
                  <c:v>42974.315972222219</c:v>
                </c:pt>
                <c:pt idx="668">
                  <c:v>42974.319444444445</c:v>
                </c:pt>
                <c:pt idx="669">
                  <c:v>42974.322916666664</c:v>
                </c:pt>
                <c:pt idx="670">
                  <c:v>42974.326388888891</c:v>
                </c:pt>
                <c:pt idx="671">
                  <c:v>42974.329861111109</c:v>
                </c:pt>
                <c:pt idx="672">
                  <c:v>42974.333333333336</c:v>
                </c:pt>
                <c:pt idx="673">
                  <c:v>42974.336805555555</c:v>
                </c:pt>
                <c:pt idx="674">
                  <c:v>42974.340277777781</c:v>
                </c:pt>
                <c:pt idx="675">
                  <c:v>42974.34375</c:v>
                </c:pt>
                <c:pt idx="676">
                  <c:v>42974.347222222219</c:v>
                </c:pt>
                <c:pt idx="677">
                  <c:v>42974.350694444445</c:v>
                </c:pt>
                <c:pt idx="678">
                  <c:v>42974.354166666664</c:v>
                </c:pt>
                <c:pt idx="679">
                  <c:v>42974.357638888891</c:v>
                </c:pt>
                <c:pt idx="680">
                  <c:v>42974.361111111109</c:v>
                </c:pt>
                <c:pt idx="681">
                  <c:v>42974.364583333336</c:v>
                </c:pt>
                <c:pt idx="682">
                  <c:v>42974.368055555555</c:v>
                </c:pt>
                <c:pt idx="683">
                  <c:v>42974.371527777781</c:v>
                </c:pt>
                <c:pt idx="684">
                  <c:v>42974.375</c:v>
                </c:pt>
                <c:pt idx="685">
                  <c:v>42974.378472222219</c:v>
                </c:pt>
                <c:pt idx="686">
                  <c:v>42974.381944444445</c:v>
                </c:pt>
                <c:pt idx="687">
                  <c:v>42974.385416666664</c:v>
                </c:pt>
                <c:pt idx="688">
                  <c:v>42974.388888888891</c:v>
                </c:pt>
                <c:pt idx="689">
                  <c:v>42974.392361111109</c:v>
                </c:pt>
                <c:pt idx="690">
                  <c:v>42974.395833333336</c:v>
                </c:pt>
                <c:pt idx="691">
                  <c:v>42974.399305555555</c:v>
                </c:pt>
                <c:pt idx="692">
                  <c:v>42974.402777777781</c:v>
                </c:pt>
                <c:pt idx="693">
                  <c:v>42974.40625</c:v>
                </c:pt>
                <c:pt idx="694">
                  <c:v>42974.409722222219</c:v>
                </c:pt>
                <c:pt idx="695">
                  <c:v>42974.413194444445</c:v>
                </c:pt>
                <c:pt idx="696">
                  <c:v>42974.416666666664</c:v>
                </c:pt>
                <c:pt idx="697">
                  <c:v>42974.420138888891</c:v>
                </c:pt>
                <c:pt idx="698">
                  <c:v>42974.423611111109</c:v>
                </c:pt>
                <c:pt idx="699">
                  <c:v>42974.427083333336</c:v>
                </c:pt>
                <c:pt idx="700">
                  <c:v>42974.430555555555</c:v>
                </c:pt>
                <c:pt idx="701">
                  <c:v>42974.434027777781</c:v>
                </c:pt>
                <c:pt idx="702">
                  <c:v>42974.4375</c:v>
                </c:pt>
                <c:pt idx="703">
                  <c:v>42974.440972222219</c:v>
                </c:pt>
                <c:pt idx="704">
                  <c:v>42974.444444444445</c:v>
                </c:pt>
                <c:pt idx="705">
                  <c:v>42974.447916666664</c:v>
                </c:pt>
                <c:pt idx="706">
                  <c:v>42974.451388888891</c:v>
                </c:pt>
                <c:pt idx="707">
                  <c:v>42974.454861111109</c:v>
                </c:pt>
                <c:pt idx="708">
                  <c:v>42974.458333333336</c:v>
                </c:pt>
                <c:pt idx="709">
                  <c:v>42974.461805555555</c:v>
                </c:pt>
                <c:pt idx="710">
                  <c:v>42974.465277777781</c:v>
                </c:pt>
                <c:pt idx="711">
                  <c:v>42974.46875</c:v>
                </c:pt>
                <c:pt idx="712">
                  <c:v>42974.472222222219</c:v>
                </c:pt>
                <c:pt idx="713">
                  <c:v>42974.475694444445</c:v>
                </c:pt>
                <c:pt idx="714">
                  <c:v>42974.479166666664</c:v>
                </c:pt>
                <c:pt idx="715">
                  <c:v>42974.482638888891</c:v>
                </c:pt>
                <c:pt idx="716">
                  <c:v>42974.486111111109</c:v>
                </c:pt>
                <c:pt idx="717">
                  <c:v>42974.489583333336</c:v>
                </c:pt>
                <c:pt idx="718">
                  <c:v>42974.493055555555</c:v>
                </c:pt>
                <c:pt idx="719">
                  <c:v>42974.496527777781</c:v>
                </c:pt>
                <c:pt idx="720">
                  <c:v>42974.5</c:v>
                </c:pt>
                <c:pt idx="721">
                  <c:v>42974.503472222219</c:v>
                </c:pt>
                <c:pt idx="722">
                  <c:v>42974.506944444445</c:v>
                </c:pt>
                <c:pt idx="723">
                  <c:v>42974.510416666664</c:v>
                </c:pt>
                <c:pt idx="724">
                  <c:v>42974.513888888891</c:v>
                </c:pt>
                <c:pt idx="725">
                  <c:v>42974.517361111109</c:v>
                </c:pt>
                <c:pt idx="726">
                  <c:v>42974.520833333336</c:v>
                </c:pt>
                <c:pt idx="727">
                  <c:v>42974.524305555555</c:v>
                </c:pt>
                <c:pt idx="728">
                  <c:v>42974.527777777781</c:v>
                </c:pt>
                <c:pt idx="729">
                  <c:v>42974.53125</c:v>
                </c:pt>
                <c:pt idx="730">
                  <c:v>42974.534722222219</c:v>
                </c:pt>
                <c:pt idx="731">
                  <c:v>42974.538194444445</c:v>
                </c:pt>
                <c:pt idx="732">
                  <c:v>42974.541666666664</c:v>
                </c:pt>
                <c:pt idx="733">
                  <c:v>42974.545138888891</c:v>
                </c:pt>
                <c:pt idx="734">
                  <c:v>42974.548611111109</c:v>
                </c:pt>
                <c:pt idx="735">
                  <c:v>42974.552083333336</c:v>
                </c:pt>
                <c:pt idx="736">
                  <c:v>42974.555555555555</c:v>
                </c:pt>
                <c:pt idx="737">
                  <c:v>42974.559027777781</c:v>
                </c:pt>
                <c:pt idx="738">
                  <c:v>42974.5625</c:v>
                </c:pt>
                <c:pt idx="739">
                  <c:v>42974.565972222219</c:v>
                </c:pt>
                <c:pt idx="740">
                  <c:v>42974.569444444445</c:v>
                </c:pt>
                <c:pt idx="741">
                  <c:v>42974.572916666664</c:v>
                </c:pt>
                <c:pt idx="742">
                  <c:v>42974.576388888891</c:v>
                </c:pt>
                <c:pt idx="743">
                  <c:v>42974.579861111109</c:v>
                </c:pt>
                <c:pt idx="744">
                  <c:v>42974.583333333336</c:v>
                </c:pt>
                <c:pt idx="745">
                  <c:v>42974.586805555555</c:v>
                </c:pt>
                <c:pt idx="746">
                  <c:v>42974.590277777781</c:v>
                </c:pt>
                <c:pt idx="747">
                  <c:v>42974.59375</c:v>
                </c:pt>
                <c:pt idx="748">
                  <c:v>42974.597222222219</c:v>
                </c:pt>
                <c:pt idx="749">
                  <c:v>42974.600694444445</c:v>
                </c:pt>
                <c:pt idx="750">
                  <c:v>42974.604166666664</c:v>
                </c:pt>
                <c:pt idx="751">
                  <c:v>42974.607638888891</c:v>
                </c:pt>
                <c:pt idx="752">
                  <c:v>42974.611111111109</c:v>
                </c:pt>
                <c:pt idx="753">
                  <c:v>42974.614583333336</c:v>
                </c:pt>
                <c:pt idx="754">
                  <c:v>42974.618055555555</c:v>
                </c:pt>
                <c:pt idx="755">
                  <c:v>42974.621527777781</c:v>
                </c:pt>
                <c:pt idx="756">
                  <c:v>42974.625</c:v>
                </c:pt>
                <c:pt idx="757">
                  <c:v>42974.628472222219</c:v>
                </c:pt>
                <c:pt idx="758">
                  <c:v>42974.631944444445</c:v>
                </c:pt>
                <c:pt idx="759">
                  <c:v>42974.635416666664</c:v>
                </c:pt>
                <c:pt idx="760">
                  <c:v>42974.638888888891</c:v>
                </c:pt>
                <c:pt idx="761">
                  <c:v>42974.642361111109</c:v>
                </c:pt>
                <c:pt idx="762">
                  <c:v>42974.645833333336</c:v>
                </c:pt>
                <c:pt idx="763">
                  <c:v>42974.649305555555</c:v>
                </c:pt>
                <c:pt idx="764">
                  <c:v>42974.652777777781</c:v>
                </c:pt>
                <c:pt idx="765">
                  <c:v>42974.65625</c:v>
                </c:pt>
                <c:pt idx="766">
                  <c:v>42974.659722222219</c:v>
                </c:pt>
                <c:pt idx="767">
                  <c:v>42974.663194444445</c:v>
                </c:pt>
                <c:pt idx="768">
                  <c:v>42974.666666666664</c:v>
                </c:pt>
                <c:pt idx="769">
                  <c:v>42974.670138888891</c:v>
                </c:pt>
                <c:pt idx="770">
                  <c:v>42974.673611111109</c:v>
                </c:pt>
                <c:pt idx="771">
                  <c:v>42974.677083333336</c:v>
                </c:pt>
                <c:pt idx="772">
                  <c:v>42974.680555555555</c:v>
                </c:pt>
                <c:pt idx="773">
                  <c:v>42974.684027777781</c:v>
                </c:pt>
                <c:pt idx="774">
                  <c:v>42974.6875</c:v>
                </c:pt>
                <c:pt idx="775">
                  <c:v>42974.690972222219</c:v>
                </c:pt>
                <c:pt idx="776">
                  <c:v>42974.694444444445</c:v>
                </c:pt>
                <c:pt idx="777">
                  <c:v>42974.697916666664</c:v>
                </c:pt>
                <c:pt idx="778">
                  <c:v>42974.701388888891</c:v>
                </c:pt>
                <c:pt idx="779">
                  <c:v>42974.704861111109</c:v>
                </c:pt>
                <c:pt idx="780">
                  <c:v>42974.708333333336</c:v>
                </c:pt>
                <c:pt idx="781">
                  <c:v>42974.711805555555</c:v>
                </c:pt>
                <c:pt idx="782">
                  <c:v>42974.715277777781</c:v>
                </c:pt>
                <c:pt idx="783">
                  <c:v>42974.71875</c:v>
                </c:pt>
                <c:pt idx="784">
                  <c:v>42974.722222222219</c:v>
                </c:pt>
                <c:pt idx="785">
                  <c:v>42974.725694444445</c:v>
                </c:pt>
                <c:pt idx="786">
                  <c:v>42974.729166666664</c:v>
                </c:pt>
                <c:pt idx="787">
                  <c:v>42974.732638888891</c:v>
                </c:pt>
                <c:pt idx="788">
                  <c:v>42974.736111111109</c:v>
                </c:pt>
                <c:pt idx="789">
                  <c:v>42974.739583333336</c:v>
                </c:pt>
                <c:pt idx="790">
                  <c:v>42974.743055555555</c:v>
                </c:pt>
                <c:pt idx="791">
                  <c:v>42974.746527777781</c:v>
                </c:pt>
                <c:pt idx="792">
                  <c:v>42974.75</c:v>
                </c:pt>
                <c:pt idx="793">
                  <c:v>42974.753472222219</c:v>
                </c:pt>
                <c:pt idx="794">
                  <c:v>42974.756944444445</c:v>
                </c:pt>
                <c:pt idx="795">
                  <c:v>42974.760416666664</c:v>
                </c:pt>
                <c:pt idx="796">
                  <c:v>42974.763888888891</c:v>
                </c:pt>
                <c:pt idx="797">
                  <c:v>42974.767361111109</c:v>
                </c:pt>
                <c:pt idx="798">
                  <c:v>42974.770833333336</c:v>
                </c:pt>
                <c:pt idx="799">
                  <c:v>42974.774305555555</c:v>
                </c:pt>
                <c:pt idx="800">
                  <c:v>42974.777777777781</c:v>
                </c:pt>
                <c:pt idx="801">
                  <c:v>42974.78125</c:v>
                </c:pt>
                <c:pt idx="802">
                  <c:v>42974.784722222219</c:v>
                </c:pt>
                <c:pt idx="803">
                  <c:v>42974.788194444445</c:v>
                </c:pt>
                <c:pt idx="804">
                  <c:v>42974.791666666664</c:v>
                </c:pt>
                <c:pt idx="805">
                  <c:v>42974.795138888891</c:v>
                </c:pt>
                <c:pt idx="806">
                  <c:v>42974.798611111109</c:v>
                </c:pt>
                <c:pt idx="807">
                  <c:v>42974.802083333336</c:v>
                </c:pt>
                <c:pt idx="808">
                  <c:v>42974.805555555555</c:v>
                </c:pt>
                <c:pt idx="809">
                  <c:v>42974.809027777781</c:v>
                </c:pt>
                <c:pt idx="810">
                  <c:v>42974.8125</c:v>
                </c:pt>
                <c:pt idx="811">
                  <c:v>42974.815972222219</c:v>
                </c:pt>
                <c:pt idx="812">
                  <c:v>42974.819444444445</c:v>
                </c:pt>
                <c:pt idx="813">
                  <c:v>42974.822916666664</c:v>
                </c:pt>
                <c:pt idx="814">
                  <c:v>42974.826388888891</c:v>
                </c:pt>
                <c:pt idx="815">
                  <c:v>42974.829861111109</c:v>
                </c:pt>
                <c:pt idx="816">
                  <c:v>42974.833333333336</c:v>
                </c:pt>
                <c:pt idx="817">
                  <c:v>42974.836805555555</c:v>
                </c:pt>
                <c:pt idx="818">
                  <c:v>42974.840277777781</c:v>
                </c:pt>
                <c:pt idx="819">
                  <c:v>42974.84375</c:v>
                </c:pt>
                <c:pt idx="820">
                  <c:v>42974.847222222219</c:v>
                </c:pt>
                <c:pt idx="821">
                  <c:v>42974.850694444445</c:v>
                </c:pt>
                <c:pt idx="822">
                  <c:v>42974.854166666664</c:v>
                </c:pt>
                <c:pt idx="823">
                  <c:v>42974.857638888891</c:v>
                </c:pt>
                <c:pt idx="824">
                  <c:v>42974.861111111109</c:v>
                </c:pt>
                <c:pt idx="825">
                  <c:v>42974.864583333336</c:v>
                </c:pt>
                <c:pt idx="826">
                  <c:v>42974.868055555555</c:v>
                </c:pt>
                <c:pt idx="827">
                  <c:v>42974.871527777781</c:v>
                </c:pt>
                <c:pt idx="828">
                  <c:v>42974.875</c:v>
                </c:pt>
                <c:pt idx="829">
                  <c:v>42974.878472222219</c:v>
                </c:pt>
                <c:pt idx="830">
                  <c:v>42974.881944444445</c:v>
                </c:pt>
                <c:pt idx="831">
                  <c:v>42974.885416666664</c:v>
                </c:pt>
                <c:pt idx="832">
                  <c:v>42974.888888888891</c:v>
                </c:pt>
                <c:pt idx="833">
                  <c:v>42974.892361111109</c:v>
                </c:pt>
                <c:pt idx="834">
                  <c:v>42974.895833333336</c:v>
                </c:pt>
                <c:pt idx="835">
                  <c:v>42974.899305555555</c:v>
                </c:pt>
                <c:pt idx="836">
                  <c:v>42974.902777777781</c:v>
                </c:pt>
                <c:pt idx="837">
                  <c:v>42974.90625</c:v>
                </c:pt>
                <c:pt idx="838">
                  <c:v>42974.909722222219</c:v>
                </c:pt>
                <c:pt idx="839">
                  <c:v>42974.913194444445</c:v>
                </c:pt>
                <c:pt idx="840">
                  <c:v>42974.916666666664</c:v>
                </c:pt>
                <c:pt idx="841">
                  <c:v>42974.920138888891</c:v>
                </c:pt>
                <c:pt idx="842">
                  <c:v>42974.923611111109</c:v>
                </c:pt>
                <c:pt idx="843">
                  <c:v>42974.927083333336</c:v>
                </c:pt>
                <c:pt idx="844">
                  <c:v>42974.930555555555</c:v>
                </c:pt>
                <c:pt idx="845">
                  <c:v>42974.934027777781</c:v>
                </c:pt>
                <c:pt idx="846">
                  <c:v>42974.9375</c:v>
                </c:pt>
                <c:pt idx="847">
                  <c:v>42974.940972222219</c:v>
                </c:pt>
                <c:pt idx="848">
                  <c:v>42974.944444444445</c:v>
                </c:pt>
                <c:pt idx="849">
                  <c:v>42974.947916666664</c:v>
                </c:pt>
                <c:pt idx="850">
                  <c:v>42974.951388888891</c:v>
                </c:pt>
                <c:pt idx="851">
                  <c:v>42974.954861111109</c:v>
                </c:pt>
                <c:pt idx="852">
                  <c:v>42974.958333333336</c:v>
                </c:pt>
                <c:pt idx="853">
                  <c:v>42974.961805555555</c:v>
                </c:pt>
                <c:pt idx="854">
                  <c:v>42974.965277777781</c:v>
                </c:pt>
                <c:pt idx="855">
                  <c:v>42974.96875</c:v>
                </c:pt>
                <c:pt idx="856">
                  <c:v>42974.972222222219</c:v>
                </c:pt>
                <c:pt idx="857">
                  <c:v>42974.975694444445</c:v>
                </c:pt>
                <c:pt idx="858">
                  <c:v>42974.979166666664</c:v>
                </c:pt>
                <c:pt idx="859">
                  <c:v>42974.982638888891</c:v>
                </c:pt>
                <c:pt idx="860">
                  <c:v>42974.986111111109</c:v>
                </c:pt>
                <c:pt idx="861">
                  <c:v>42974.989583333336</c:v>
                </c:pt>
                <c:pt idx="862">
                  <c:v>42974.993055555555</c:v>
                </c:pt>
                <c:pt idx="863">
                  <c:v>42974.996527777781</c:v>
                </c:pt>
                <c:pt idx="864">
                  <c:v>42975</c:v>
                </c:pt>
                <c:pt idx="865">
                  <c:v>42975.003472222219</c:v>
                </c:pt>
                <c:pt idx="866">
                  <c:v>42975.006944444445</c:v>
                </c:pt>
                <c:pt idx="867">
                  <c:v>42975.010416666664</c:v>
                </c:pt>
                <c:pt idx="868">
                  <c:v>42975.013888888891</c:v>
                </c:pt>
                <c:pt idx="869">
                  <c:v>42975.017361111109</c:v>
                </c:pt>
                <c:pt idx="870">
                  <c:v>42975.020833333336</c:v>
                </c:pt>
                <c:pt idx="871">
                  <c:v>42975.024305555555</c:v>
                </c:pt>
                <c:pt idx="872">
                  <c:v>42975.027777777781</c:v>
                </c:pt>
                <c:pt idx="873">
                  <c:v>42975.03125</c:v>
                </c:pt>
                <c:pt idx="874">
                  <c:v>42975.034722222219</c:v>
                </c:pt>
                <c:pt idx="875">
                  <c:v>42975.038194444445</c:v>
                </c:pt>
                <c:pt idx="876">
                  <c:v>42975.041666666664</c:v>
                </c:pt>
                <c:pt idx="877">
                  <c:v>42975.045138888891</c:v>
                </c:pt>
                <c:pt idx="878">
                  <c:v>42975.048611111109</c:v>
                </c:pt>
                <c:pt idx="879">
                  <c:v>42975.052083333336</c:v>
                </c:pt>
                <c:pt idx="880">
                  <c:v>42975.055555555555</c:v>
                </c:pt>
                <c:pt idx="881">
                  <c:v>42975.059027777781</c:v>
                </c:pt>
                <c:pt idx="882">
                  <c:v>42975.0625</c:v>
                </c:pt>
                <c:pt idx="883">
                  <c:v>42975.065972222219</c:v>
                </c:pt>
                <c:pt idx="884">
                  <c:v>42975.069444444445</c:v>
                </c:pt>
                <c:pt idx="885">
                  <c:v>42975.072916666664</c:v>
                </c:pt>
                <c:pt idx="886">
                  <c:v>42975.076388888891</c:v>
                </c:pt>
                <c:pt idx="887">
                  <c:v>42975.079861111109</c:v>
                </c:pt>
                <c:pt idx="888">
                  <c:v>42975.083333333336</c:v>
                </c:pt>
                <c:pt idx="889">
                  <c:v>42975.086805555555</c:v>
                </c:pt>
                <c:pt idx="890">
                  <c:v>42975.090277777781</c:v>
                </c:pt>
                <c:pt idx="891">
                  <c:v>42975.09375</c:v>
                </c:pt>
                <c:pt idx="892">
                  <c:v>42975.097222222219</c:v>
                </c:pt>
                <c:pt idx="893">
                  <c:v>42975.100694444445</c:v>
                </c:pt>
                <c:pt idx="894">
                  <c:v>42975.104166666664</c:v>
                </c:pt>
                <c:pt idx="895">
                  <c:v>42975.107638888891</c:v>
                </c:pt>
                <c:pt idx="896">
                  <c:v>42975.111111111109</c:v>
                </c:pt>
                <c:pt idx="897">
                  <c:v>42975.114583333336</c:v>
                </c:pt>
                <c:pt idx="898">
                  <c:v>42975.118055555555</c:v>
                </c:pt>
                <c:pt idx="899">
                  <c:v>42975.121527777781</c:v>
                </c:pt>
                <c:pt idx="900">
                  <c:v>42975.125</c:v>
                </c:pt>
                <c:pt idx="901">
                  <c:v>42975.128472222219</c:v>
                </c:pt>
                <c:pt idx="902">
                  <c:v>42975.131944444445</c:v>
                </c:pt>
                <c:pt idx="903">
                  <c:v>42975.135416666664</c:v>
                </c:pt>
                <c:pt idx="904">
                  <c:v>42975.138888888891</c:v>
                </c:pt>
                <c:pt idx="905">
                  <c:v>42975.142361111109</c:v>
                </c:pt>
                <c:pt idx="906">
                  <c:v>42975.145833333336</c:v>
                </c:pt>
                <c:pt idx="907">
                  <c:v>42975.149305555555</c:v>
                </c:pt>
                <c:pt idx="908">
                  <c:v>42975.152777777781</c:v>
                </c:pt>
                <c:pt idx="909">
                  <c:v>42975.15625</c:v>
                </c:pt>
                <c:pt idx="910">
                  <c:v>42975.159722222219</c:v>
                </c:pt>
                <c:pt idx="911">
                  <c:v>42975.163194444445</c:v>
                </c:pt>
                <c:pt idx="912">
                  <c:v>42975.166666666664</c:v>
                </c:pt>
                <c:pt idx="913">
                  <c:v>42975.170138888891</c:v>
                </c:pt>
                <c:pt idx="914">
                  <c:v>42975.173611111109</c:v>
                </c:pt>
                <c:pt idx="915">
                  <c:v>42975.177083333336</c:v>
                </c:pt>
                <c:pt idx="916">
                  <c:v>42975.180555555555</c:v>
                </c:pt>
                <c:pt idx="917">
                  <c:v>42975.184027777781</c:v>
                </c:pt>
                <c:pt idx="918">
                  <c:v>42975.1875</c:v>
                </c:pt>
                <c:pt idx="919">
                  <c:v>42975.190972222219</c:v>
                </c:pt>
                <c:pt idx="920">
                  <c:v>42975.194444444445</c:v>
                </c:pt>
                <c:pt idx="921">
                  <c:v>42975.197916666664</c:v>
                </c:pt>
                <c:pt idx="922">
                  <c:v>42975.201388888891</c:v>
                </c:pt>
                <c:pt idx="923">
                  <c:v>42975.204861111109</c:v>
                </c:pt>
                <c:pt idx="924">
                  <c:v>42975.208333333336</c:v>
                </c:pt>
                <c:pt idx="925">
                  <c:v>42975.211805555555</c:v>
                </c:pt>
                <c:pt idx="926">
                  <c:v>42975.215277777781</c:v>
                </c:pt>
                <c:pt idx="927">
                  <c:v>42975.21875</c:v>
                </c:pt>
                <c:pt idx="928">
                  <c:v>42975.222222222219</c:v>
                </c:pt>
                <c:pt idx="929">
                  <c:v>42975.225694444445</c:v>
                </c:pt>
                <c:pt idx="930">
                  <c:v>42975.229166666664</c:v>
                </c:pt>
                <c:pt idx="931">
                  <c:v>42975.232638888891</c:v>
                </c:pt>
                <c:pt idx="932">
                  <c:v>42975.236111111109</c:v>
                </c:pt>
                <c:pt idx="933">
                  <c:v>42975.239583333336</c:v>
                </c:pt>
                <c:pt idx="934">
                  <c:v>42975.243055555555</c:v>
                </c:pt>
                <c:pt idx="935">
                  <c:v>42975.246527777781</c:v>
                </c:pt>
                <c:pt idx="936">
                  <c:v>42975.25</c:v>
                </c:pt>
                <c:pt idx="937">
                  <c:v>42975.253472222219</c:v>
                </c:pt>
                <c:pt idx="938">
                  <c:v>42975.256944444445</c:v>
                </c:pt>
                <c:pt idx="939">
                  <c:v>42975.260416666664</c:v>
                </c:pt>
                <c:pt idx="940">
                  <c:v>42975.263888888891</c:v>
                </c:pt>
                <c:pt idx="941">
                  <c:v>42975.267361111109</c:v>
                </c:pt>
                <c:pt idx="942">
                  <c:v>42975.270833333336</c:v>
                </c:pt>
                <c:pt idx="943">
                  <c:v>42975.274305555555</c:v>
                </c:pt>
                <c:pt idx="944">
                  <c:v>42975.277777777781</c:v>
                </c:pt>
                <c:pt idx="945">
                  <c:v>42975.28125</c:v>
                </c:pt>
                <c:pt idx="946">
                  <c:v>42975.284722222219</c:v>
                </c:pt>
                <c:pt idx="947">
                  <c:v>42975.288194444445</c:v>
                </c:pt>
                <c:pt idx="948">
                  <c:v>42975.291666666664</c:v>
                </c:pt>
                <c:pt idx="949">
                  <c:v>42975.295138888891</c:v>
                </c:pt>
                <c:pt idx="950">
                  <c:v>42975.298611111109</c:v>
                </c:pt>
                <c:pt idx="951">
                  <c:v>42975.302083333336</c:v>
                </c:pt>
                <c:pt idx="952">
                  <c:v>42975.305555555555</c:v>
                </c:pt>
                <c:pt idx="953">
                  <c:v>42975.309027777781</c:v>
                </c:pt>
                <c:pt idx="954">
                  <c:v>42975.3125</c:v>
                </c:pt>
                <c:pt idx="955">
                  <c:v>42975.315972222219</c:v>
                </c:pt>
                <c:pt idx="956">
                  <c:v>42975.319444444445</c:v>
                </c:pt>
                <c:pt idx="957">
                  <c:v>42975.322916666664</c:v>
                </c:pt>
                <c:pt idx="958">
                  <c:v>42975.326388888891</c:v>
                </c:pt>
                <c:pt idx="959">
                  <c:v>42975.329861111109</c:v>
                </c:pt>
                <c:pt idx="960">
                  <c:v>42975.333333333336</c:v>
                </c:pt>
                <c:pt idx="961">
                  <c:v>42975.336805555555</c:v>
                </c:pt>
                <c:pt idx="962">
                  <c:v>42975.340277777781</c:v>
                </c:pt>
                <c:pt idx="963">
                  <c:v>42975.34375</c:v>
                </c:pt>
                <c:pt idx="964">
                  <c:v>42975.347222222219</c:v>
                </c:pt>
                <c:pt idx="965">
                  <c:v>42975.350694444445</c:v>
                </c:pt>
                <c:pt idx="966">
                  <c:v>42975.354166666664</c:v>
                </c:pt>
                <c:pt idx="967">
                  <c:v>42975.357638888891</c:v>
                </c:pt>
                <c:pt idx="968">
                  <c:v>42975.361111111109</c:v>
                </c:pt>
                <c:pt idx="969">
                  <c:v>42975.364583333336</c:v>
                </c:pt>
                <c:pt idx="970">
                  <c:v>42975.368055555555</c:v>
                </c:pt>
                <c:pt idx="971">
                  <c:v>42975.371527777781</c:v>
                </c:pt>
                <c:pt idx="972">
                  <c:v>42975.375</c:v>
                </c:pt>
                <c:pt idx="973">
                  <c:v>42975.378472222219</c:v>
                </c:pt>
                <c:pt idx="974">
                  <c:v>42975.381944444445</c:v>
                </c:pt>
                <c:pt idx="975">
                  <c:v>42975.385416666664</c:v>
                </c:pt>
                <c:pt idx="976">
                  <c:v>42975.388888888891</c:v>
                </c:pt>
                <c:pt idx="977">
                  <c:v>42975.392361111109</c:v>
                </c:pt>
                <c:pt idx="978">
                  <c:v>42975.395833333336</c:v>
                </c:pt>
                <c:pt idx="979">
                  <c:v>42975.399305555555</c:v>
                </c:pt>
                <c:pt idx="980">
                  <c:v>42975.402777777781</c:v>
                </c:pt>
                <c:pt idx="981">
                  <c:v>42975.40625</c:v>
                </c:pt>
                <c:pt idx="982">
                  <c:v>42975.409722222219</c:v>
                </c:pt>
                <c:pt idx="983">
                  <c:v>42975.413194444445</c:v>
                </c:pt>
                <c:pt idx="984">
                  <c:v>42975.416666666664</c:v>
                </c:pt>
                <c:pt idx="985">
                  <c:v>42975.420138888891</c:v>
                </c:pt>
                <c:pt idx="986">
                  <c:v>42975.423611111109</c:v>
                </c:pt>
                <c:pt idx="987">
                  <c:v>42975.427083333336</c:v>
                </c:pt>
                <c:pt idx="988">
                  <c:v>42975.430555555555</c:v>
                </c:pt>
                <c:pt idx="989">
                  <c:v>42975.434027777781</c:v>
                </c:pt>
                <c:pt idx="990">
                  <c:v>42975.4375</c:v>
                </c:pt>
                <c:pt idx="991">
                  <c:v>42975.440972222219</c:v>
                </c:pt>
                <c:pt idx="992">
                  <c:v>42975.444444444445</c:v>
                </c:pt>
                <c:pt idx="993">
                  <c:v>42975.447916666664</c:v>
                </c:pt>
                <c:pt idx="994">
                  <c:v>42975.451388888891</c:v>
                </c:pt>
                <c:pt idx="995">
                  <c:v>42975.454861111109</c:v>
                </c:pt>
                <c:pt idx="996">
                  <c:v>42975.458333333336</c:v>
                </c:pt>
                <c:pt idx="997">
                  <c:v>42975.461805555555</c:v>
                </c:pt>
                <c:pt idx="998">
                  <c:v>42975.465277777781</c:v>
                </c:pt>
                <c:pt idx="999">
                  <c:v>42975.46875</c:v>
                </c:pt>
                <c:pt idx="1000">
                  <c:v>42975.472222222219</c:v>
                </c:pt>
                <c:pt idx="1001">
                  <c:v>42975.475694444445</c:v>
                </c:pt>
                <c:pt idx="1002">
                  <c:v>42975.479166666664</c:v>
                </c:pt>
                <c:pt idx="1003">
                  <c:v>42975.482638888891</c:v>
                </c:pt>
                <c:pt idx="1004">
                  <c:v>42975.486111111109</c:v>
                </c:pt>
                <c:pt idx="1005">
                  <c:v>42975.489583333336</c:v>
                </c:pt>
                <c:pt idx="1006">
                  <c:v>42975.493055555555</c:v>
                </c:pt>
                <c:pt idx="1007">
                  <c:v>42975.496527777781</c:v>
                </c:pt>
                <c:pt idx="1008">
                  <c:v>42975.5</c:v>
                </c:pt>
                <c:pt idx="1009">
                  <c:v>42975.503472222219</c:v>
                </c:pt>
                <c:pt idx="1010">
                  <c:v>42975.506944444445</c:v>
                </c:pt>
                <c:pt idx="1011">
                  <c:v>42975.510416666664</c:v>
                </c:pt>
                <c:pt idx="1012">
                  <c:v>42975.513888888891</c:v>
                </c:pt>
                <c:pt idx="1013">
                  <c:v>42975.517361111109</c:v>
                </c:pt>
                <c:pt idx="1014">
                  <c:v>42975.520833333336</c:v>
                </c:pt>
                <c:pt idx="1015">
                  <c:v>42975.524305555555</c:v>
                </c:pt>
                <c:pt idx="1016">
                  <c:v>42975.527777777781</c:v>
                </c:pt>
                <c:pt idx="1017">
                  <c:v>42975.53125</c:v>
                </c:pt>
                <c:pt idx="1018">
                  <c:v>42975.534722222219</c:v>
                </c:pt>
                <c:pt idx="1019">
                  <c:v>42975.538194444445</c:v>
                </c:pt>
                <c:pt idx="1020">
                  <c:v>42975.541666666664</c:v>
                </c:pt>
                <c:pt idx="1021">
                  <c:v>42975.545138888891</c:v>
                </c:pt>
                <c:pt idx="1022">
                  <c:v>42975.548611111109</c:v>
                </c:pt>
                <c:pt idx="1023">
                  <c:v>42975.552083333336</c:v>
                </c:pt>
                <c:pt idx="1024">
                  <c:v>42975.555555555555</c:v>
                </c:pt>
                <c:pt idx="1025">
                  <c:v>42975.559027777781</c:v>
                </c:pt>
                <c:pt idx="1026">
                  <c:v>42975.5625</c:v>
                </c:pt>
                <c:pt idx="1027">
                  <c:v>42975.565972222219</c:v>
                </c:pt>
                <c:pt idx="1028">
                  <c:v>42975.569444444445</c:v>
                </c:pt>
                <c:pt idx="1029">
                  <c:v>42975.572916666664</c:v>
                </c:pt>
                <c:pt idx="1030">
                  <c:v>42975.576388888891</c:v>
                </c:pt>
                <c:pt idx="1031">
                  <c:v>42975.579861111109</c:v>
                </c:pt>
                <c:pt idx="1032">
                  <c:v>42975.583333333336</c:v>
                </c:pt>
                <c:pt idx="1033">
                  <c:v>42975.586805555555</c:v>
                </c:pt>
                <c:pt idx="1034">
                  <c:v>42975.590277777781</c:v>
                </c:pt>
                <c:pt idx="1035">
                  <c:v>42975.59375</c:v>
                </c:pt>
                <c:pt idx="1036">
                  <c:v>42975.597222222219</c:v>
                </c:pt>
                <c:pt idx="1037">
                  <c:v>42975.600694444445</c:v>
                </c:pt>
                <c:pt idx="1038">
                  <c:v>42975.604166666664</c:v>
                </c:pt>
                <c:pt idx="1039">
                  <c:v>42975.607638888891</c:v>
                </c:pt>
                <c:pt idx="1040">
                  <c:v>42975.611111111109</c:v>
                </c:pt>
                <c:pt idx="1041">
                  <c:v>42975.614583333336</c:v>
                </c:pt>
                <c:pt idx="1042">
                  <c:v>42975.618055555555</c:v>
                </c:pt>
                <c:pt idx="1043">
                  <c:v>42975.621527777781</c:v>
                </c:pt>
                <c:pt idx="1044">
                  <c:v>42975.625</c:v>
                </c:pt>
                <c:pt idx="1045">
                  <c:v>42975.628472222219</c:v>
                </c:pt>
                <c:pt idx="1046">
                  <c:v>42975.631944444445</c:v>
                </c:pt>
                <c:pt idx="1047">
                  <c:v>42975.635416666664</c:v>
                </c:pt>
                <c:pt idx="1048">
                  <c:v>42975.638888888891</c:v>
                </c:pt>
                <c:pt idx="1049">
                  <c:v>42975.642361111109</c:v>
                </c:pt>
                <c:pt idx="1050">
                  <c:v>42975.645833333336</c:v>
                </c:pt>
                <c:pt idx="1051">
                  <c:v>42975.649305555555</c:v>
                </c:pt>
                <c:pt idx="1052">
                  <c:v>42975.652777777781</c:v>
                </c:pt>
                <c:pt idx="1053">
                  <c:v>42975.65625</c:v>
                </c:pt>
                <c:pt idx="1054">
                  <c:v>42975.659722222219</c:v>
                </c:pt>
                <c:pt idx="1055">
                  <c:v>42975.663194444445</c:v>
                </c:pt>
                <c:pt idx="1056">
                  <c:v>42975.666666666664</c:v>
                </c:pt>
                <c:pt idx="1057">
                  <c:v>42975.670138888891</c:v>
                </c:pt>
                <c:pt idx="1058">
                  <c:v>42975.673611111109</c:v>
                </c:pt>
                <c:pt idx="1059">
                  <c:v>42975.677083333336</c:v>
                </c:pt>
                <c:pt idx="1060">
                  <c:v>42975.680555555555</c:v>
                </c:pt>
                <c:pt idx="1061">
                  <c:v>42975.684027777781</c:v>
                </c:pt>
                <c:pt idx="1062">
                  <c:v>42975.6875</c:v>
                </c:pt>
                <c:pt idx="1063">
                  <c:v>42975.690972222219</c:v>
                </c:pt>
                <c:pt idx="1064">
                  <c:v>42975.694444444445</c:v>
                </c:pt>
                <c:pt idx="1065">
                  <c:v>42975.697916666664</c:v>
                </c:pt>
                <c:pt idx="1066">
                  <c:v>42975.701388888891</c:v>
                </c:pt>
                <c:pt idx="1067">
                  <c:v>42975.704861111109</c:v>
                </c:pt>
                <c:pt idx="1068">
                  <c:v>42975.708333333336</c:v>
                </c:pt>
                <c:pt idx="1069">
                  <c:v>42975.711805555555</c:v>
                </c:pt>
                <c:pt idx="1070">
                  <c:v>42975.715277777781</c:v>
                </c:pt>
                <c:pt idx="1071">
                  <c:v>42975.71875</c:v>
                </c:pt>
                <c:pt idx="1072">
                  <c:v>42975.722222222219</c:v>
                </c:pt>
                <c:pt idx="1073">
                  <c:v>42975.725694444445</c:v>
                </c:pt>
                <c:pt idx="1074">
                  <c:v>42975.729166666664</c:v>
                </c:pt>
                <c:pt idx="1075">
                  <c:v>42975.732638888891</c:v>
                </c:pt>
                <c:pt idx="1076">
                  <c:v>42975.736111111109</c:v>
                </c:pt>
                <c:pt idx="1077">
                  <c:v>42975.739583333336</c:v>
                </c:pt>
                <c:pt idx="1078">
                  <c:v>42975.743055555555</c:v>
                </c:pt>
                <c:pt idx="1079">
                  <c:v>42975.746527777781</c:v>
                </c:pt>
                <c:pt idx="1080">
                  <c:v>42975.75</c:v>
                </c:pt>
                <c:pt idx="1081">
                  <c:v>42975.753472222219</c:v>
                </c:pt>
                <c:pt idx="1082">
                  <c:v>42975.756944444445</c:v>
                </c:pt>
                <c:pt idx="1083">
                  <c:v>42975.760416666664</c:v>
                </c:pt>
                <c:pt idx="1084">
                  <c:v>42975.763888888891</c:v>
                </c:pt>
                <c:pt idx="1085">
                  <c:v>42975.767361111109</c:v>
                </c:pt>
                <c:pt idx="1086">
                  <c:v>42975.770833333336</c:v>
                </c:pt>
                <c:pt idx="1087">
                  <c:v>42975.774305555555</c:v>
                </c:pt>
                <c:pt idx="1088">
                  <c:v>42975.777777777781</c:v>
                </c:pt>
                <c:pt idx="1089">
                  <c:v>42975.78125</c:v>
                </c:pt>
                <c:pt idx="1090">
                  <c:v>42975.784722222219</c:v>
                </c:pt>
                <c:pt idx="1091">
                  <c:v>42975.788194444445</c:v>
                </c:pt>
                <c:pt idx="1092">
                  <c:v>42975.791666666664</c:v>
                </c:pt>
                <c:pt idx="1093">
                  <c:v>42975.795138888891</c:v>
                </c:pt>
                <c:pt idx="1094">
                  <c:v>42975.798611111109</c:v>
                </c:pt>
                <c:pt idx="1095">
                  <c:v>42975.802083333336</c:v>
                </c:pt>
                <c:pt idx="1096">
                  <c:v>42975.805555555555</c:v>
                </c:pt>
                <c:pt idx="1097">
                  <c:v>42975.809027777781</c:v>
                </c:pt>
                <c:pt idx="1098">
                  <c:v>42975.8125</c:v>
                </c:pt>
                <c:pt idx="1099">
                  <c:v>42975.815972222219</c:v>
                </c:pt>
                <c:pt idx="1100">
                  <c:v>42975.819444444445</c:v>
                </c:pt>
                <c:pt idx="1101">
                  <c:v>42975.822916666664</c:v>
                </c:pt>
                <c:pt idx="1102">
                  <c:v>42975.826388888891</c:v>
                </c:pt>
                <c:pt idx="1103">
                  <c:v>42975.829861111109</c:v>
                </c:pt>
                <c:pt idx="1104">
                  <c:v>42975.833333333336</c:v>
                </c:pt>
                <c:pt idx="1105">
                  <c:v>42975.836805555555</c:v>
                </c:pt>
                <c:pt idx="1106">
                  <c:v>42975.840277777781</c:v>
                </c:pt>
                <c:pt idx="1107">
                  <c:v>42975.84375</c:v>
                </c:pt>
                <c:pt idx="1108">
                  <c:v>42975.847222222219</c:v>
                </c:pt>
                <c:pt idx="1109">
                  <c:v>42975.850694444445</c:v>
                </c:pt>
                <c:pt idx="1110">
                  <c:v>42975.854166666664</c:v>
                </c:pt>
                <c:pt idx="1111">
                  <c:v>42975.857638888891</c:v>
                </c:pt>
                <c:pt idx="1112">
                  <c:v>42975.861111111109</c:v>
                </c:pt>
                <c:pt idx="1113">
                  <c:v>42975.864583333336</c:v>
                </c:pt>
                <c:pt idx="1114">
                  <c:v>42975.868055555555</c:v>
                </c:pt>
                <c:pt idx="1115">
                  <c:v>42975.871527777781</c:v>
                </c:pt>
                <c:pt idx="1116">
                  <c:v>42975.875</c:v>
                </c:pt>
                <c:pt idx="1117">
                  <c:v>42975.878472222219</c:v>
                </c:pt>
                <c:pt idx="1118">
                  <c:v>42975.881944444445</c:v>
                </c:pt>
                <c:pt idx="1119">
                  <c:v>42975.885416666664</c:v>
                </c:pt>
                <c:pt idx="1120">
                  <c:v>42975.888888888891</c:v>
                </c:pt>
                <c:pt idx="1121">
                  <c:v>42975.892361111109</c:v>
                </c:pt>
                <c:pt idx="1122">
                  <c:v>42975.895833333336</c:v>
                </c:pt>
                <c:pt idx="1123">
                  <c:v>42975.899305555555</c:v>
                </c:pt>
                <c:pt idx="1124">
                  <c:v>42975.902777777781</c:v>
                </c:pt>
                <c:pt idx="1125">
                  <c:v>42975.90625</c:v>
                </c:pt>
                <c:pt idx="1126">
                  <c:v>42975.909722222219</c:v>
                </c:pt>
                <c:pt idx="1127">
                  <c:v>42975.913194444445</c:v>
                </c:pt>
                <c:pt idx="1128">
                  <c:v>42975.916666666664</c:v>
                </c:pt>
                <c:pt idx="1129">
                  <c:v>42975.920138888891</c:v>
                </c:pt>
                <c:pt idx="1130">
                  <c:v>42975.923611111109</c:v>
                </c:pt>
                <c:pt idx="1131">
                  <c:v>42975.927083333336</c:v>
                </c:pt>
                <c:pt idx="1132">
                  <c:v>42975.930555555555</c:v>
                </c:pt>
                <c:pt idx="1133">
                  <c:v>42975.934027777781</c:v>
                </c:pt>
                <c:pt idx="1134">
                  <c:v>42975.9375</c:v>
                </c:pt>
                <c:pt idx="1135">
                  <c:v>42975.940972222219</c:v>
                </c:pt>
                <c:pt idx="1136">
                  <c:v>42975.944444444445</c:v>
                </c:pt>
                <c:pt idx="1137">
                  <c:v>42975.947916666664</c:v>
                </c:pt>
                <c:pt idx="1138">
                  <c:v>42975.951388888891</c:v>
                </c:pt>
                <c:pt idx="1139">
                  <c:v>42975.954861111109</c:v>
                </c:pt>
                <c:pt idx="1140">
                  <c:v>42975.958333333336</c:v>
                </c:pt>
                <c:pt idx="1141">
                  <c:v>42975.961805555555</c:v>
                </c:pt>
                <c:pt idx="1142">
                  <c:v>42975.965277777781</c:v>
                </c:pt>
                <c:pt idx="1143">
                  <c:v>42975.96875</c:v>
                </c:pt>
                <c:pt idx="1144">
                  <c:v>42975.972222222219</c:v>
                </c:pt>
                <c:pt idx="1145">
                  <c:v>42975.975694444445</c:v>
                </c:pt>
                <c:pt idx="1146">
                  <c:v>42975.979166666664</c:v>
                </c:pt>
                <c:pt idx="1147">
                  <c:v>42975.982638888891</c:v>
                </c:pt>
                <c:pt idx="1148">
                  <c:v>42975.986111111109</c:v>
                </c:pt>
                <c:pt idx="1149">
                  <c:v>42975.989583333336</c:v>
                </c:pt>
                <c:pt idx="1150">
                  <c:v>42975.993055555555</c:v>
                </c:pt>
                <c:pt idx="1151">
                  <c:v>42975.996527777781</c:v>
                </c:pt>
                <c:pt idx="1152">
                  <c:v>42976</c:v>
                </c:pt>
                <c:pt idx="1153">
                  <c:v>42976.003472222219</c:v>
                </c:pt>
                <c:pt idx="1154">
                  <c:v>42976.006944444445</c:v>
                </c:pt>
                <c:pt idx="1155">
                  <c:v>42976.010416666664</c:v>
                </c:pt>
                <c:pt idx="1156">
                  <c:v>42976.013888888891</c:v>
                </c:pt>
                <c:pt idx="1157">
                  <c:v>42976.017361111109</c:v>
                </c:pt>
                <c:pt idx="1158">
                  <c:v>42976.020833333336</c:v>
                </c:pt>
                <c:pt idx="1159">
                  <c:v>42976.024305555555</c:v>
                </c:pt>
                <c:pt idx="1160">
                  <c:v>42976.027777777781</c:v>
                </c:pt>
                <c:pt idx="1161">
                  <c:v>42976.03125</c:v>
                </c:pt>
                <c:pt idx="1162">
                  <c:v>42976.034722222219</c:v>
                </c:pt>
                <c:pt idx="1163">
                  <c:v>42976.038194444445</c:v>
                </c:pt>
                <c:pt idx="1164">
                  <c:v>42976.041666666664</c:v>
                </c:pt>
                <c:pt idx="1165">
                  <c:v>42976.045138888891</c:v>
                </c:pt>
                <c:pt idx="1166">
                  <c:v>42976.048611111109</c:v>
                </c:pt>
                <c:pt idx="1167">
                  <c:v>42976.052083333336</c:v>
                </c:pt>
                <c:pt idx="1168">
                  <c:v>42976.055555555555</c:v>
                </c:pt>
                <c:pt idx="1169">
                  <c:v>42976.059027777781</c:v>
                </c:pt>
                <c:pt idx="1170">
                  <c:v>42976.0625</c:v>
                </c:pt>
                <c:pt idx="1171">
                  <c:v>42976.065972222219</c:v>
                </c:pt>
                <c:pt idx="1172">
                  <c:v>42976.069444444445</c:v>
                </c:pt>
                <c:pt idx="1173">
                  <c:v>42976.072916666664</c:v>
                </c:pt>
                <c:pt idx="1174">
                  <c:v>42976.076388888891</c:v>
                </c:pt>
                <c:pt idx="1175">
                  <c:v>42976.079861111109</c:v>
                </c:pt>
                <c:pt idx="1176">
                  <c:v>42976.083333333336</c:v>
                </c:pt>
                <c:pt idx="1177">
                  <c:v>42976.086805555555</c:v>
                </c:pt>
                <c:pt idx="1178">
                  <c:v>42976.090277777781</c:v>
                </c:pt>
                <c:pt idx="1179">
                  <c:v>42976.09375</c:v>
                </c:pt>
                <c:pt idx="1180">
                  <c:v>42976.097222222219</c:v>
                </c:pt>
                <c:pt idx="1181">
                  <c:v>42976.100694444445</c:v>
                </c:pt>
                <c:pt idx="1182">
                  <c:v>42976.104166666664</c:v>
                </c:pt>
                <c:pt idx="1183">
                  <c:v>42976.107638888891</c:v>
                </c:pt>
                <c:pt idx="1184">
                  <c:v>42976.111111111109</c:v>
                </c:pt>
                <c:pt idx="1185">
                  <c:v>42976.114583333336</c:v>
                </c:pt>
                <c:pt idx="1186">
                  <c:v>42976.118055555555</c:v>
                </c:pt>
                <c:pt idx="1187">
                  <c:v>42976.121527777781</c:v>
                </c:pt>
                <c:pt idx="1188">
                  <c:v>42976.125</c:v>
                </c:pt>
                <c:pt idx="1189">
                  <c:v>42976.128472222219</c:v>
                </c:pt>
                <c:pt idx="1190">
                  <c:v>42976.131944444445</c:v>
                </c:pt>
                <c:pt idx="1191">
                  <c:v>42976.135416666664</c:v>
                </c:pt>
                <c:pt idx="1192">
                  <c:v>42976.138888888891</c:v>
                </c:pt>
                <c:pt idx="1193">
                  <c:v>42976.142361111109</c:v>
                </c:pt>
                <c:pt idx="1194">
                  <c:v>42976.145833333336</c:v>
                </c:pt>
                <c:pt idx="1195">
                  <c:v>42976.149305555555</c:v>
                </c:pt>
                <c:pt idx="1196">
                  <c:v>42976.152777777781</c:v>
                </c:pt>
                <c:pt idx="1197">
                  <c:v>42976.15625</c:v>
                </c:pt>
                <c:pt idx="1198">
                  <c:v>42976.159722222219</c:v>
                </c:pt>
                <c:pt idx="1199">
                  <c:v>42976.163194444445</c:v>
                </c:pt>
                <c:pt idx="1200">
                  <c:v>42976.166666666664</c:v>
                </c:pt>
                <c:pt idx="1201">
                  <c:v>42976.170138888891</c:v>
                </c:pt>
                <c:pt idx="1202">
                  <c:v>42976.173611111109</c:v>
                </c:pt>
                <c:pt idx="1203">
                  <c:v>42976.177083333336</c:v>
                </c:pt>
                <c:pt idx="1204">
                  <c:v>42976.180555555555</c:v>
                </c:pt>
                <c:pt idx="1205">
                  <c:v>42976.184027777781</c:v>
                </c:pt>
                <c:pt idx="1206">
                  <c:v>42976.1875</c:v>
                </c:pt>
                <c:pt idx="1207">
                  <c:v>42976.190972222219</c:v>
                </c:pt>
                <c:pt idx="1208">
                  <c:v>42976.194444444445</c:v>
                </c:pt>
                <c:pt idx="1209">
                  <c:v>42976.197916666664</c:v>
                </c:pt>
                <c:pt idx="1210">
                  <c:v>42976.201388888891</c:v>
                </c:pt>
                <c:pt idx="1211">
                  <c:v>42976.204861111109</c:v>
                </c:pt>
                <c:pt idx="1212">
                  <c:v>42976.208333333336</c:v>
                </c:pt>
                <c:pt idx="1213">
                  <c:v>42976.211805555555</c:v>
                </c:pt>
                <c:pt idx="1214">
                  <c:v>42976.215277777781</c:v>
                </c:pt>
                <c:pt idx="1215">
                  <c:v>42976.21875</c:v>
                </c:pt>
                <c:pt idx="1216">
                  <c:v>42976.222222222219</c:v>
                </c:pt>
                <c:pt idx="1217">
                  <c:v>42976.225694444445</c:v>
                </c:pt>
                <c:pt idx="1218">
                  <c:v>42976.229166666664</c:v>
                </c:pt>
                <c:pt idx="1219">
                  <c:v>42976.232638888891</c:v>
                </c:pt>
                <c:pt idx="1220">
                  <c:v>42976.236111111109</c:v>
                </c:pt>
                <c:pt idx="1221">
                  <c:v>42976.239583333336</c:v>
                </c:pt>
                <c:pt idx="1222">
                  <c:v>42976.243055555555</c:v>
                </c:pt>
                <c:pt idx="1223">
                  <c:v>42976.246527777781</c:v>
                </c:pt>
                <c:pt idx="1224">
                  <c:v>42976.25</c:v>
                </c:pt>
                <c:pt idx="1225">
                  <c:v>42976.253472222219</c:v>
                </c:pt>
                <c:pt idx="1226">
                  <c:v>42976.256944444445</c:v>
                </c:pt>
                <c:pt idx="1227">
                  <c:v>42976.260416666664</c:v>
                </c:pt>
                <c:pt idx="1228">
                  <c:v>42976.263888888891</c:v>
                </c:pt>
                <c:pt idx="1229">
                  <c:v>42976.267361111109</c:v>
                </c:pt>
                <c:pt idx="1230">
                  <c:v>42976.270833333336</c:v>
                </c:pt>
                <c:pt idx="1231">
                  <c:v>42976.274305555555</c:v>
                </c:pt>
                <c:pt idx="1232">
                  <c:v>42976.277777777781</c:v>
                </c:pt>
                <c:pt idx="1233">
                  <c:v>42976.28125</c:v>
                </c:pt>
                <c:pt idx="1234">
                  <c:v>42976.284722222219</c:v>
                </c:pt>
                <c:pt idx="1235">
                  <c:v>42976.288194444445</c:v>
                </c:pt>
                <c:pt idx="1236">
                  <c:v>42976.291666666664</c:v>
                </c:pt>
                <c:pt idx="1237">
                  <c:v>42976.295138888891</c:v>
                </c:pt>
                <c:pt idx="1238">
                  <c:v>42976.298611111109</c:v>
                </c:pt>
                <c:pt idx="1239">
                  <c:v>42976.302083333336</c:v>
                </c:pt>
                <c:pt idx="1240">
                  <c:v>42976.305555555555</c:v>
                </c:pt>
                <c:pt idx="1241">
                  <c:v>42976.309027777781</c:v>
                </c:pt>
                <c:pt idx="1242">
                  <c:v>42976.3125</c:v>
                </c:pt>
                <c:pt idx="1243">
                  <c:v>42976.315972222219</c:v>
                </c:pt>
                <c:pt idx="1244">
                  <c:v>42976.319444444445</c:v>
                </c:pt>
                <c:pt idx="1245">
                  <c:v>42976.322916666664</c:v>
                </c:pt>
                <c:pt idx="1246">
                  <c:v>42976.326388888891</c:v>
                </c:pt>
                <c:pt idx="1247">
                  <c:v>42976.329861111109</c:v>
                </c:pt>
                <c:pt idx="1248">
                  <c:v>42976.333333333336</c:v>
                </c:pt>
                <c:pt idx="1249">
                  <c:v>42976.336805555555</c:v>
                </c:pt>
                <c:pt idx="1250">
                  <c:v>42976.340277777781</c:v>
                </c:pt>
                <c:pt idx="1251">
                  <c:v>42976.34375</c:v>
                </c:pt>
                <c:pt idx="1252">
                  <c:v>42976.347222222219</c:v>
                </c:pt>
                <c:pt idx="1253">
                  <c:v>42976.350694444445</c:v>
                </c:pt>
                <c:pt idx="1254">
                  <c:v>42976.354166666664</c:v>
                </c:pt>
                <c:pt idx="1255">
                  <c:v>42976.357638888891</c:v>
                </c:pt>
                <c:pt idx="1256">
                  <c:v>42976.361111111109</c:v>
                </c:pt>
                <c:pt idx="1257">
                  <c:v>42976.364583333336</c:v>
                </c:pt>
                <c:pt idx="1258">
                  <c:v>42976.368055555555</c:v>
                </c:pt>
                <c:pt idx="1259">
                  <c:v>42976.371527777781</c:v>
                </c:pt>
                <c:pt idx="1260">
                  <c:v>42976.375</c:v>
                </c:pt>
                <c:pt idx="1261">
                  <c:v>42976.378472222219</c:v>
                </c:pt>
                <c:pt idx="1262">
                  <c:v>42976.381944444445</c:v>
                </c:pt>
                <c:pt idx="1263">
                  <c:v>42976.385416666664</c:v>
                </c:pt>
                <c:pt idx="1264">
                  <c:v>42976.388888888891</c:v>
                </c:pt>
                <c:pt idx="1265">
                  <c:v>42976.392361111109</c:v>
                </c:pt>
                <c:pt idx="1266">
                  <c:v>42976.395833333336</c:v>
                </c:pt>
                <c:pt idx="1267">
                  <c:v>42976.399305555555</c:v>
                </c:pt>
                <c:pt idx="1268">
                  <c:v>42976.402777777781</c:v>
                </c:pt>
                <c:pt idx="1269">
                  <c:v>42976.40625</c:v>
                </c:pt>
                <c:pt idx="1270">
                  <c:v>42976.409722222219</c:v>
                </c:pt>
                <c:pt idx="1271">
                  <c:v>42976.413194444445</c:v>
                </c:pt>
                <c:pt idx="1272">
                  <c:v>42976.416666666664</c:v>
                </c:pt>
                <c:pt idx="1273">
                  <c:v>42976.420138888891</c:v>
                </c:pt>
                <c:pt idx="1274">
                  <c:v>42976.423611111109</c:v>
                </c:pt>
                <c:pt idx="1275">
                  <c:v>42976.427083333336</c:v>
                </c:pt>
                <c:pt idx="1276">
                  <c:v>42976.430555555555</c:v>
                </c:pt>
                <c:pt idx="1277">
                  <c:v>42976.434027777781</c:v>
                </c:pt>
                <c:pt idx="1278">
                  <c:v>42976.4375</c:v>
                </c:pt>
                <c:pt idx="1279">
                  <c:v>42976.440972222219</c:v>
                </c:pt>
                <c:pt idx="1280">
                  <c:v>42976.444444444445</c:v>
                </c:pt>
                <c:pt idx="1281">
                  <c:v>42976.447916666664</c:v>
                </c:pt>
                <c:pt idx="1282">
                  <c:v>42976.451388888891</c:v>
                </c:pt>
                <c:pt idx="1283">
                  <c:v>42976.454861111109</c:v>
                </c:pt>
                <c:pt idx="1284">
                  <c:v>42976.458333333336</c:v>
                </c:pt>
                <c:pt idx="1285">
                  <c:v>42976.461805555555</c:v>
                </c:pt>
                <c:pt idx="1286">
                  <c:v>42976.465277777781</c:v>
                </c:pt>
                <c:pt idx="1287">
                  <c:v>42976.46875</c:v>
                </c:pt>
                <c:pt idx="1288">
                  <c:v>42976.472222222219</c:v>
                </c:pt>
                <c:pt idx="1289">
                  <c:v>42976.475694444445</c:v>
                </c:pt>
                <c:pt idx="1290">
                  <c:v>42976.479166666664</c:v>
                </c:pt>
                <c:pt idx="1291">
                  <c:v>42976.482638888891</c:v>
                </c:pt>
                <c:pt idx="1292">
                  <c:v>42976.486111111109</c:v>
                </c:pt>
                <c:pt idx="1293">
                  <c:v>42976.489583333336</c:v>
                </c:pt>
                <c:pt idx="1294">
                  <c:v>42976.493055555555</c:v>
                </c:pt>
                <c:pt idx="1295">
                  <c:v>42976.496527777781</c:v>
                </c:pt>
                <c:pt idx="1296">
                  <c:v>42976.5</c:v>
                </c:pt>
                <c:pt idx="1297">
                  <c:v>42976.503472222219</c:v>
                </c:pt>
                <c:pt idx="1298">
                  <c:v>42976.506944444445</c:v>
                </c:pt>
                <c:pt idx="1299">
                  <c:v>42976.510416666664</c:v>
                </c:pt>
                <c:pt idx="1300">
                  <c:v>42976.513888888891</c:v>
                </c:pt>
                <c:pt idx="1301">
                  <c:v>42976.517361111109</c:v>
                </c:pt>
                <c:pt idx="1302">
                  <c:v>42976.520833333336</c:v>
                </c:pt>
                <c:pt idx="1303">
                  <c:v>42976.524305555555</c:v>
                </c:pt>
                <c:pt idx="1304">
                  <c:v>42976.527777777781</c:v>
                </c:pt>
                <c:pt idx="1305">
                  <c:v>42976.53125</c:v>
                </c:pt>
                <c:pt idx="1306">
                  <c:v>42976.534722222219</c:v>
                </c:pt>
                <c:pt idx="1307">
                  <c:v>42976.538194444445</c:v>
                </c:pt>
                <c:pt idx="1308">
                  <c:v>42976.541666666664</c:v>
                </c:pt>
                <c:pt idx="1309">
                  <c:v>42976.545138888891</c:v>
                </c:pt>
                <c:pt idx="1310">
                  <c:v>42976.548611111109</c:v>
                </c:pt>
                <c:pt idx="1311">
                  <c:v>42976.552083333336</c:v>
                </c:pt>
                <c:pt idx="1312">
                  <c:v>42976.555555555555</c:v>
                </c:pt>
                <c:pt idx="1313">
                  <c:v>42976.559027777781</c:v>
                </c:pt>
                <c:pt idx="1314">
                  <c:v>42976.5625</c:v>
                </c:pt>
                <c:pt idx="1315">
                  <c:v>42976.565972222219</c:v>
                </c:pt>
                <c:pt idx="1316">
                  <c:v>42976.569444444445</c:v>
                </c:pt>
                <c:pt idx="1317">
                  <c:v>42976.572916666664</c:v>
                </c:pt>
                <c:pt idx="1318">
                  <c:v>42976.576388888891</c:v>
                </c:pt>
                <c:pt idx="1319">
                  <c:v>42976.579861111109</c:v>
                </c:pt>
                <c:pt idx="1320">
                  <c:v>42976.583333333336</c:v>
                </c:pt>
                <c:pt idx="1321">
                  <c:v>42976.586805555555</c:v>
                </c:pt>
                <c:pt idx="1322">
                  <c:v>42976.590277777781</c:v>
                </c:pt>
                <c:pt idx="1323">
                  <c:v>42976.59375</c:v>
                </c:pt>
                <c:pt idx="1324">
                  <c:v>42976.597222222219</c:v>
                </c:pt>
                <c:pt idx="1325">
                  <c:v>42976.600694444445</c:v>
                </c:pt>
                <c:pt idx="1326">
                  <c:v>42976.604166666664</c:v>
                </c:pt>
                <c:pt idx="1327">
                  <c:v>42976.607638888891</c:v>
                </c:pt>
                <c:pt idx="1328">
                  <c:v>42976.611111111109</c:v>
                </c:pt>
                <c:pt idx="1329">
                  <c:v>42976.614583333336</c:v>
                </c:pt>
                <c:pt idx="1330">
                  <c:v>42976.618055555555</c:v>
                </c:pt>
                <c:pt idx="1331">
                  <c:v>42976.621527777781</c:v>
                </c:pt>
                <c:pt idx="1332">
                  <c:v>42976.625</c:v>
                </c:pt>
                <c:pt idx="1333">
                  <c:v>42976.628472222219</c:v>
                </c:pt>
                <c:pt idx="1334">
                  <c:v>42976.631944444445</c:v>
                </c:pt>
                <c:pt idx="1335">
                  <c:v>42976.635416666664</c:v>
                </c:pt>
                <c:pt idx="1336">
                  <c:v>42976.638888888891</c:v>
                </c:pt>
                <c:pt idx="1337">
                  <c:v>42976.642361111109</c:v>
                </c:pt>
                <c:pt idx="1338">
                  <c:v>42976.645833333336</c:v>
                </c:pt>
                <c:pt idx="1339">
                  <c:v>42976.649305555555</c:v>
                </c:pt>
                <c:pt idx="1340">
                  <c:v>42976.652777777781</c:v>
                </c:pt>
                <c:pt idx="1341">
                  <c:v>42976.65625</c:v>
                </c:pt>
                <c:pt idx="1342">
                  <c:v>42976.659722222219</c:v>
                </c:pt>
                <c:pt idx="1343">
                  <c:v>42976.663194444445</c:v>
                </c:pt>
                <c:pt idx="1344">
                  <c:v>42976.666666666664</c:v>
                </c:pt>
                <c:pt idx="1345">
                  <c:v>42976.670138888891</c:v>
                </c:pt>
                <c:pt idx="1346">
                  <c:v>42976.673611111109</c:v>
                </c:pt>
                <c:pt idx="1347">
                  <c:v>42976.677083333336</c:v>
                </c:pt>
                <c:pt idx="1348">
                  <c:v>42976.680555555555</c:v>
                </c:pt>
                <c:pt idx="1349">
                  <c:v>42976.684027777781</c:v>
                </c:pt>
                <c:pt idx="1350">
                  <c:v>42976.6875</c:v>
                </c:pt>
                <c:pt idx="1351">
                  <c:v>42976.690972222219</c:v>
                </c:pt>
                <c:pt idx="1352">
                  <c:v>42976.694444444445</c:v>
                </c:pt>
                <c:pt idx="1353">
                  <c:v>42976.697916666664</c:v>
                </c:pt>
                <c:pt idx="1354">
                  <c:v>42976.701388888891</c:v>
                </c:pt>
                <c:pt idx="1355">
                  <c:v>42976.704861111109</c:v>
                </c:pt>
                <c:pt idx="1356">
                  <c:v>42976.708333333336</c:v>
                </c:pt>
                <c:pt idx="1357">
                  <c:v>42976.711805555555</c:v>
                </c:pt>
                <c:pt idx="1358">
                  <c:v>42976.715277777781</c:v>
                </c:pt>
                <c:pt idx="1359">
                  <c:v>42976.71875</c:v>
                </c:pt>
                <c:pt idx="1360">
                  <c:v>42976.722222222219</c:v>
                </c:pt>
                <c:pt idx="1361">
                  <c:v>42976.725694444445</c:v>
                </c:pt>
                <c:pt idx="1362">
                  <c:v>42976.729166666664</c:v>
                </c:pt>
                <c:pt idx="1363">
                  <c:v>42976.732638888891</c:v>
                </c:pt>
                <c:pt idx="1364">
                  <c:v>42976.736111111109</c:v>
                </c:pt>
                <c:pt idx="1365">
                  <c:v>42976.739583333336</c:v>
                </c:pt>
                <c:pt idx="1366">
                  <c:v>42976.743055555555</c:v>
                </c:pt>
                <c:pt idx="1367">
                  <c:v>42976.746527777781</c:v>
                </c:pt>
                <c:pt idx="1368">
                  <c:v>42976.75</c:v>
                </c:pt>
                <c:pt idx="1369">
                  <c:v>42976.753472222219</c:v>
                </c:pt>
                <c:pt idx="1370">
                  <c:v>42976.756944444445</c:v>
                </c:pt>
                <c:pt idx="1371">
                  <c:v>42976.760416666664</c:v>
                </c:pt>
                <c:pt idx="1372">
                  <c:v>42976.763888888891</c:v>
                </c:pt>
                <c:pt idx="1373">
                  <c:v>42976.767361111109</c:v>
                </c:pt>
                <c:pt idx="1374">
                  <c:v>42976.770833333336</c:v>
                </c:pt>
                <c:pt idx="1375">
                  <c:v>42976.774305555555</c:v>
                </c:pt>
                <c:pt idx="1376">
                  <c:v>42976.777777777781</c:v>
                </c:pt>
                <c:pt idx="1377">
                  <c:v>42976.78125</c:v>
                </c:pt>
                <c:pt idx="1378">
                  <c:v>42976.784722222219</c:v>
                </c:pt>
                <c:pt idx="1379">
                  <c:v>42976.788194444445</c:v>
                </c:pt>
                <c:pt idx="1380">
                  <c:v>42976.791666666664</c:v>
                </c:pt>
                <c:pt idx="1381">
                  <c:v>42976.795138888891</c:v>
                </c:pt>
                <c:pt idx="1382">
                  <c:v>42976.798611111109</c:v>
                </c:pt>
                <c:pt idx="1383">
                  <c:v>42976.802083333336</c:v>
                </c:pt>
                <c:pt idx="1384">
                  <c:v>42976.805555555555</c:v>
                </c:pt>
                <c:pt idx="1385">
                  <c:v>42976.809027777781</c:v>
                </c:pt>
                <c:pt idx="1386">
                  <c:v>42976.8125</c:v>
                </c:pt>
                <c:pt idx="1387">
                  <c:v>42976.815972222219</c:v>
                </c:pt>
                <c:pt idx="1388">
                  <c:v>42976.819444444445</c:v>
                </c:pt>
                <c:pt idx="1389">
                  <c:v>42976.822916666664</c:v>
                </c:pt>
                <c:pt idx="1390">
                  <c:v>42976.826388888891</c:v>
                </c:pt>
                <c:pt idx="1391">
                  <c:v>42976.829861111109</c:v>
                </c:pt>
                <c:pt idx="1392">
                  <c:v>42976.833333333336</c:v>
                </c:pt>
                <c:pt idx="1393">
                  <c:v>42976.836805555555</c:v>
                </c:pt>
                <c:pt idx="1394">
                  <c:v>42976.840277777781</c:v>
                </c:pt>
                <c:pt idx="1395">
                  <c:v>42976.84375</c:v>
                </c:pt>
                <c:pt idx="1396">
                  <c:v>42976.847222222219</c:v>
                </c:pt>
                <c:pt idx="1397">
                  <c:v>42976.850694444445</c:v>
                </c:pt>
                <c:pt idx="1398">
                  <c:v>42976.854166666664</c:v>
                </c:pt>
                <c:pt idx="1399">
                  <c:v>42976.857638888891</c:v>
                </c:pt>
                <c:pt idx="1400">
                  <c:v>42976.861111111109</c:v>
                </c:pt>
                <c:pt idx="1401">
                  <c:v>42976.864583333336</c:v>
                </c:pt>
                <c:pt idx="1402">
                  <c:v>42976.868055555555</c:v>
                </c:pt>
                <c:pt idx="1403">
                  <c:v>42976.871527777781</c:v>
                </c:pt>
                <c:pt idx="1404">
                  <c:v>42976.875</c:v>
                </c:pt>
                <c:pt idx="1405">
                  <c:v>42976.878472222219</c:v>
                </c:pt>
                <c:pt idx="1406">
                  <c:v>42976.881944444445</c:v>
                </c:pt>
                <c:pt idx="1407">
                  <c:v>42976.885416666664</c:v>
                </c:pt>
                <c:pt idx="1408">
                  <c:v>42976.888888888891</c:v>
                </c:pt>
                <c:pt idx="1409">
                  <c:v>42976.892361111109</c:v>
                </c:pt>
                <c:pt idx="1410">
                  <c:v>42976.895833333336</c:v>
                </c:pt>
                <c:pt idx="1411">
                  <c:v>42976.899305555555</c:v>
                </c:pt>
                <c:pt idx="1412">
                  <c:v>42976.902777777781</c:v>
                </c:pt>
                <c:pt idx="1413">
                  <c:v>42976.90625</c:v>
                </c:pt>
                <c:pt idx="1414">
                  <c:v>42976.909722222219</c:v>
                </c:pt>
                <c:pt idx="1415">
                  <c:v>42976.913194444445</c:v>
                </c:pt>
                <c:pt idx="1416">
                  <c:v>42976.916666666664</c:v>
                </c:pt>
                <c:pt idx="1417">
                  <c:v>42976.920138888891</c:v>
                </c:pt>
                <c:pt idx="1418">
                  <c:v>42976.923611111109</c:v>
                </c:pt>
                <c:pt idx="1419">
                  <c:v>42976.927083333336</c:v>
                </c:pt>
                <c:pt idx="1420">
                  <c:v>42976.930555555555</c:v>
                </c:pt>
                <c:pt idx="1421">
                  <c:v>42976.934027777781</c:v>
                </c:pt>
                <c:pt idx="1422">
                  <c:v>42976.9375</c:v>
                </c:pt>
                <c:pt idx="1423">
                  <c:v>42976.940972222219</c:v>
                </c:pt>
                <c:pt idx="1424">
                  <c:v>42976.944444444445</c:v>
                </c:pt>
                <c:pt idx="1425">
                  <c:v>42976.947916666664</c:v>
                </c:pt>
                <c:pt idx="1426">
                  <c:v>42976.951388888891</c:v>
                </c:pt>
                <c:pt idx="1427">
                  <c:v>42976.954861111109</c:v>
                </c:pt>
                <c:pt idx="1428">
                  <c:v>42976.958333333336</c:v>
                </c:pt>
                <c:pt idx="1429">
                  <c:v>42976.961805555555</c:v>
                </c:pt>
                <c:pt idx="1430">
                  <c:v>42976.965277777781</c:v>
                </c:pt>
                <c:pt idx="1431">
                  <c:v>42976.96875</c:v>
                </c:pt>
                <c:pt idx="1432">
                  <c:v>42976.972222222219</c:v>
                </c:pt>
                <c:pt idx="1433">
                  <c:v>42976.975694444445</c:v>
                </c:pt>
                <c:pt idx="1434">
                  <c:v>42976.979166666664</c:v>
                </c:pt>
                <c:pt idx="1435">
                  <c:v>42976.982638888891</c:v>
                </c:pt>
                <c:pt idx="1436">
                  <c:v>42976.986111111109</c:v>
                </c:pt>
                <c:pt idx="1437">
                  <c:v>42976.989583333336</c:v>
                </c:pt>
                <c:pt idx="1438">
                  <c:v>42976.993055555555</c:v>
                </c:pt>
                <c:pt idx="1439">
                  <c:v>42976.996527777781</c:v>
                </c:pt>
                <c:pt idx="1440">
                  <c:v>42977</c:v>
                </c:pt>
                <c:pt idx="1441">
                  <c:v>42977.003472222219</c:v>
                </c:pt>
                <c:pt idx="1442">
                  <c:v>42977.006944444445</c:v>
                </c:pt>
                <c:pt idx="1443">
                  <c:v>42977.010416666664</c:v>
                </c:pt>
                <c:pt idx="1444">
                  <c:v>42977.013888888891</c:v>
                </c:pt>
                <c:pt idx="1445">
                  <c:v>42977.017361111109</c:v>
                </c:pt>
                <c:pt idx="1446">
                  <c:v>42977.020833333336</c:v>
                </c:pt>
                <c:pt idx="1447">
                  <c:v>42977.024305555555</c:v>
                </c:pt>
                <c:pt idx="1448">
                  <c:v>42977.027777777781</c:v>
                </c:pt>
                <c:pt idx="1449">
                  <c:v>42977.03125</c:v>
                </c:pt>
                <c:pt idx="1450">
                  <c:v>42977.034722222219</c:v>
                </c:pt>
                <c:pt idx="1451">
                  <c:v>42977.038194444445</c:v>
                </c:pt>
                <c:pt idx="1452">
                  <c:v>42977.041666666664</c:v>
                </c:pt>
                <c:pt idx="1453">
                  <c:v>42977.045138888891</c:v>
                </c:pt>
                <c:pt idx="1454">
                  <c:v>42977.048611111109</c:v>
                </c:pt>
                <c:pt idx="1455">
                  <c:v>42977.052083333336</c:v>
                </c:pt>
                <c:pt idx="1456">
                  <c:v>42977.055555555555</c:v>
                </c:pt>
                <c:pt idx="1457">
                  <c:v>42977.059027777781</c:v>
                </c:pt>
                <c:pt idx="1458">
                  <c:v>42977.0625</c:v>
                </c:pt>
                <c:pt idx="1459">
                  <c:v>42977.065972222219</c:v>
                </c:pt>
                <c:pt idx="1460">
                  <c:v>42977.069444444445</c:v>
                </c:pt>
                <c:pt idx="1461">
                  <c:v>42977.072916666664</c:v>
                </c:pt>
                <c:pt idx="1462">
                  <c:v>42977.076388888891</c:v>
                </c:pt>
                <c:pt idx="1463">
                  <c:v>42977.079861111109</c:v>
                </c:pt>
                <c:pt idx="1464">
                  <c:v>42977.083333333336</c:v>
                </c:pt>
                <c:pt idx="1465">
                  <c:v>42977.086805555555</c:v>
                </c:pt>
                <c:pt idx="1466">
                  <c:v>42977.090277777781</c:v>
                </c:pt>
                <c:pt idx="1467">
                  <c:v>42977.09375</c:v>
                </c:pt>
                <c:pt idx="1468">
                  <c:v>42977.097222222219</c:v>
                </c:pt>
                <c:pt idx="1469">
                  <c:v>42977.100694444445</c:v>
                </c:pt>
                <c:pt idx="1470">
                  <c:v>42977.104166666664</c:v>
                </c:pt>
                <c:pt idx="1471">
                  <c:v>42977.107638888891</c:v>
                </c:pt>
                <c:pt idx="1472">
                  <c:v>42977.111111111109</c:v>
                </c:pt>
                <c:pt idx="1473">
                  <c:v>42977.114583333336</c:v>
                </c:pt>
                <c:pt idx="1474">
                  <c:v>42977.118055555555</c:v>
                </c:pt>
                <c:pt idx="1475">
                  <c:v>42977.121527777781</c:v>
                </c:pt>
                <c:pt idx="1476">
                  <c:v>42977.125</c:v>
                </c:pt>
                <c:pt idx="1477">
                  <c:v>42977.128472222219</c:v>
                </c:pt>
                <c:pt idx="1478">
                  <c:v>42977.131944444445</c:v>
                </c:pt>
                <c:pt idx="1479">
                  <c:v>42977.135416666664</c:v>
                </c:pt>
                <c:pt idx="1480">
                  <c:v>42977.138888888891</c:v>
                </c:pt>
                <c:pt idx="1481">
                  <c:v>42977.142361111109</c:v>
                </c:pt>
                <c:pt idx="1482">
                  <c:v>42977.145833333336</c:v>
                </c:pt>
                <c:pt idx="1483">
                  <c:v>42977.149305555555</c:v>
                </c:pt>
                <c:pt idx="1484">
                  <c:v>42977.152777777781</c:v>
                </c:pt>
                <c:pt idx="1485">
                  <c:v>42977.15625</c:v>
                </c:pt>
                <c:pt idx="1486">
                  <c:v>42977.159722222219</c:v>
                </c:pt>
                <c:pt idx="1487">
                  <c:v>42977.163194444445</c:v>
                </c:pt>
                <c:pt idx="1488">
                  <c:v>42977.166666666664</c:v>
                </c:pt>
                <c:pt idx="1489">
                  <c:v>42977.170138888891</c:v>
                </c:pt>
                <c:pt idx="1490">
                  <c:v>42977.173611111109</c:v>
                </c:pt>
                <c:pt idx="1491">
                  <c:v>42977.177083333336</c:v>
                </c:pt>
                <c:pt idx="1492">
                  <c:v>42977.180555555555</c:v>
                </c:pt>
                <c:pt idx="1493">
                  <c:v>42977.184027777781</c:v>
                </c:pt>
                <c:pt idx="1494">
                  <c:v>42977.1875</c:v>
                </c:pt>
                <c:pt idx="1495">
                  <c:v>42977.190972222219</c:v>
                </c:pt>
                <c:pt idx="1496">
                  <c:v>42977.194444444445</c:v>
                </c:pt>
                <c:pt idx="1497">
                  <c:v>42977.197916666664</c:v>
                </c:pt>
                <c:pt idx="1498">
                  <c:v>42977.201388888891</c:v>
                </c:pt>
                <c:pt idx="1499">
                  <c:v>42977.204861111109</c:v>
                </c:pt>
                <c:pt idx="1500">
                  <c:v>42977.208333333336</c:v>
                </c:pt>
                <c:pt idx="1501">
                  <c:v>42977.211805555555</c:v>
                </c:pt>
                <c:pt idx="1502">
                  <c:v>42977.215277777781</c:v>
                </c:pt>
                <c:pt idx="1503">
                  <c:v>42977.21875</c:v>
                </c:pt>
                <c:pt idx="1504">
                  <c:v>42977.222222222219</c:v>
                </c:pt>
                <c:pt idx="1505">
                  <c:v>42977.225694444445</c:v>
                </c:pt>
                <c:pt idx="1506">
                  <c:v>42977.229166666664</c:v>
                </c:pt>
                <c:pt idx="1507">
                  <c:v>42977.232638888891</c:v>
                </c:pt>
                <c:pt idx="1508">
                  <c:v>42977.236111111109</c:v>
                </c:pt>
                <c:pt idx="1509">
                  <c:v>42977.239583333336</c:v>
                </c:pt>
                <c:pt idx="1510">
                  <c:v>42977.243055555555</c:v>
                </c:pt>
                <c:pt idx="1511">
                  <c:v>42977.246527777781</c:v>
                </c:pt>
                <c:pt idx="1512">
                  <c:v>42977.25</c:v>
                </c:pt>
                <c:pt idx="1513">
                  <c:v>42977.253472222219</c:v>
                </c:pt>
                <c:pt idx="1514">
                  <c:v>42977.256944444445</c:v>
                </c:pt>
                <c:pt idx="1515">
                  <c:v>42977.260416666664</c:v>
                </c:pt>
                <c:pt idx="1516">
                  <c:v>42977.263888888891</c:v>
                </c:pt>
                <c:pt idx="1517">
                  <c:v>42977.267361111109</c:v>
                </c:pt>
                <c:pt idx="1518">
                  <c:v>42977.270833333336</c:v>
                </c:pt>
                <c:pt idx="1519">
                  <c:v>42977.274305555555</c:v>
                </c:pt>
                <c:pt idx="1520">
                  <c:v>42977.277777777781</c:v>
                </c:pt>
                <c:pt idx="1521">
                  <c:v>42977.28125</c:v>
                </c:pt>
                <c:pt idx="1522">
                  <c:v>42977.284722222219</c:v>
                </c:pt>
                <c:pt idx="1523">
                  <c:v>42977.288194444445</c:v>
                </c:pt>
                <c:pt idx="1524">
                  <c:v>42977.291666666664</c:v>
                </c:pt>
                <c:pt idx="1525">
                  <c:v>42977.295138888891</c:v>
                </c:pt>
                <c:pt idx="1526">
                  <c:v>42977.298611111109</c:v>
                </c:pt>
                <c:pt idx="1527">
                  <c:v>42977.302083333336</c:v>
                </c:pt>
                <c:pt idx="1528">
                  <c:v>42977.305555555555</c:v>
                </c:pt>
                <c:pt idx="1529">
                  <c:v>42977.309027777781</c:v>
                </c:pt>
                <c:pt idx="1530">
                  <c:v>42977.3125</c:v>
                </c:pt>
                <c:pt idx="1531">
                  <c:v>42977.315972222219</c:v>
                </c:pt>
                <c:pt idx="1532">
                  <c:v>42977.319444444445</c:v>
                </c:pt>
                <c:pt idx="1533">
                  <c:v>42977.322916666664</c:v>
                </c:pt>
                <c:pt idx="1534">
                  <c:v>42977.326388888891</c:v>
                </c:pt>
                <c:pt idx="1535">
                  <c:v>42977.329861111109</c:v>
                </c:pt>
                <c:pt idx="1536">
                  <c:v>42977.333333333336</c:v>
                </c:pt>
                <c:pt idx="1537">
                  <c:v>42977.336805555555</c:v>
                </c:pt>
                <c:pt idx="1538">
                  <c:v>42977.340277777781</c:v>
                </c:pt>
                <c:pt idx="1539">
                  <c:v>42977.34375</c:v>
                </c:pt>
                <c:pt idx="1540">
                  <c:v>42977.347222222219</c:v>
                </c:pt>
                <c:pt idx="1541">
                  <c:v>42977.350694444445</c:v>
                </c:pt>
                <c:pt idx="1542">
                  <c:v>42977.354166666664</c:v>
                </c:pt>
                <c:pt idx="1543">
                  <c:v>42977.357638888891</c:v>
                </c:pt>
                <c:pt idx="1544">
                  <c:v>42977.361111111109</c:v>
                </c:pt>
                <c:pt idx="1545">
                  <c:v>42977.364583333336</c:v>
                </c:pt>
                <c:pt idx="1546">
                  <c:v>42977.368055555555</c:v>
                </c:pt>
                <c:pt idx="1547">
                  <c:v>42977.371527777781</c:v>
                </c:pt>
                <c:pt idx="1548">
                  <c:v>42977.375</c:v>
                </c:pt>
                <c:pt idx="1549">
                  <c:v>42977.378472222219</c:v>
                </c:pt>
                <c:pt idx="1550">
                  <c:v>42977.381944444445</c:v>
                </c:pt>
                <c:pt idx="1551">
                  <c:v>42977.385416666664</c:v>
                </c:pt>
                <c:pt idx="1552">
                  <c:v>42977.388888888891</c:v>
                </c:pt>
                <c:pt idx="1553">
                  <c:v>42977.392361111109</c:v>
                </c:pt>
                <c:pt idx="1554">
                  <c:v>42977.395833333336</c:v>
                </c:pt>
                <c:pt idx="1555">
                  <c:v>42977.399305555555</c:v>
                </c:pt>
                <c:pt idx="1556">
                  <c:v>42977.402777777781</c:v>
                </c:pt>
                <c:pt idx="1557">
                  <c:v>42977.40625</c:v>
                </c:pt>
                <c:pt idx="1558">
                  <c:v>42977.409722222219</c:v>
                </c:pt>
                <c:pt idx="1559">
                  <c:v>42977.413194444445</c:v>
                </c:pt>
                <c:pt idx="1560">
                  <c:v>42977.416666666664</c:v>
                </c:pt>
                <c:pt idx="1561">
                  <c:v>42977.420138888891</c:v>
                </c:pt>
                <c:pt idx="1562">
                  <c:v>42977.423611111109</c:v>
                </c:pt>
                <c:pt idx="1563">
                  <c:v>42977.427083333336</c:v>
                </c:pt>
                <c:pt idx="1564">
                  <c:v>42977.430555555555</c:v>
                </c:pt>
                <c:pt idx="1565">
                  <c:v>42977.434027777781</c:v>
                </c:pt>
                <c:pt idx="1566">
                  <c:v>42977.4375</c:v>
                </c:pt>
                <c:pt idx="1567">
                  <c:v>42977.440972222219</c:v>
                </c:pt>
                <c:pt idx="1568">
                  <c:v>42977.444444444445</c:v>
                </c:pt>
                <c:pt idx="1569">
                  <c:v>42977.447916666664</c:v>
                </c:pt>
                <c:pt idx="1570">
                  <c:v>42977.451388888891</c:v>
                </c:pt>
                <c:pt idx="1571">
                  <c:v>42977.454861111109</c:v>
                </c:pt>
                <c:pt idx="1572">
                  <c:v>42977.458333333336</c:v>
                </c:pt>
                <c:pt idx="1573">
                  <c:v>42977.461805555555</c:v>
                </c:pt>
                <c:pt idx="1574">
                  <c:v>42977.465277777781</c:v>
                </c:pt>
                <c:pt idx="1575">
                  <c:v>42977.46875</c:v>
                </c:pt>
                <c:pt idx="1576">
                  <c:v>42977.472222222219</c:v>
                </c:pt>
                <c:pt idx="1577">
                  <c:v>42977.475694444445</c:v>
                </c:pt>
                <c:pt idx="1578">
                  <c:v>42977.479166666664</c:v>
                </c:pt>
                <c:pt idx="1579">
                  <c:v>42977.482638888891</c:v>
                </c:pt>
                <c:pt idx="1580">
                  <c:v>42977.486111111109</c:v>
                </c:pt>
                <c:pt idx="1581">
                  <c:v>42977.489583333336</c:v>
                </c:pt>
                <c:pt idx="1582">
                  <c:v>42977.493055555555</c:v>
                </c:pt>
                <c:pt idx="1583">
                  <c:v>42977.496527777781</c:v>
                </c:pt>
                <c:pt idx="1584">
                  <c:v>42977.5</c:v>
                </c:pt>
                <c:pt idx="1585">
                  <c:v>42977.503472222219</c:v>
                </c:pt>
                <c:pt idx="1586">
                  <c:v>42977.506944444445</c:v>
                </c:pt>
                <c:pt idx="1587">
                  <c:v>42977.510416666664</c:v>
                </c:pt>
                <c:pt idx="1588">
                  <c:v>42977.513888888891</c:v>
                </c:pt>
                <c:pt idx="1589">
                  <c:v>42977.517361111109</c:v>
                </c:pt>
                <c:pt idx="1590">
                  <c:v>42977.520833333336</c:v>
                </c:pt>
                <c:pt idx="1591">
                  <c:v>42977.524305555555</c:v>
                </c:pt>
                <c:pt idx="1592">
                  <c:v>42977.527777777781</c:v>
                </c:pt>
                <c:pt idx="1593">
                  <c:v>42977.53125</c:v>
                </c:pt>
                <c:pt idx="1594">
                  <c:v>42977.534722222219</c:v>
                </c:pt>
                <c:pt idx="1595">
                  <c:v>42977.538194444445</c:v>
                </c:pt>
                <c:pt idx="1596">
                  <c:v>42977.541666666664</c:v>
                </c:pt>
                <c:pt idx="1597">
                  <c:v>42977.545138888891</c:v>
                </c:pt>
                <c:pt idx="1598">
                  <c:v>42977.548611111109</c:v>
                </c:pt>
                <c:pt idx="1599">
                  <c:v>42977.552083333336</c:v>
                </c:pt>
                <c:pt idx="1600">
                  <c:v>42977.555555555555</c:v>
                </c:pt>
                <c:pt idx="1601">
                  <c:v>42977.559027777781</c:v>
                </c:pt>
                <c:pt idx="1602">
                  <c:v>42977.5625</c:v>
                </c:pt>
                <c:pt idx="1603">
                  <c:v>42977.565972222219</c:v>
                </c:pt>
                <c:pt idx="1604">
                  <c:v>42977.569444444445</c:v>
                </c:pt>
                <c:pt idx="1605">
                  <c:v>42977.572916666664</c:v>
                </c:pt>
                <c:pt idx="1606">
                  <c:v>42977.576388888891</c:v>
                </c:pt>
                <c:pt idx="1607">
                  <c:v>42977.579861111109</c:v>
                </c:pt>
                <c:pt idx="1608">
                  <c:v>42977.583333333336</c:v>
                </c:pt>
                <c:pt idx="1609">
                  <c:v>42977.586805555555</c:v>
                </c:pt>
                <c:pt idx="1610">
                  <c:v>42977.590277777781</c:v>
                </c:pt>
                <c:pt idx="1611">
                  <c:v>42977.59375</c:v>
                </c:pt>
                <c:pt idx="1612">
                  <c:v>42977.597222222219</c:v>
                </c:pt>
                <c:pt idx="1613">
                  <c:v>42977.600694444445</c:v>
                </c:pt>
                <c:pt idx="1614">
                  <c:v>42977.604166666664</c:v>
                </c:pt>
                <c:pt idx="1615">
                  <c:v>42977.607638888891</c:v>
                </c:pt>
                <c:pt idx="1616">
                  <c:v>42977.611111111109</c:v>
                </c:pt>
                <c:pt idx="1617">
                  <c:v>42977.614583333336</c:v>
                </c:pt>
                <c:pt idx="1618">
                  <c:v>42977.618055555555</c:v>
                </c:pt>
                <c:pt idx="1619">
                  <c:v>42977.621527777781</c:v>
                </c:pt>
                <c:pt idx="1620">
                  <c:v>42977.625</c:v>
                </c:pt>
                <c:pt idx="1621">
                  <c:v>42977.628472222219</c:v>
                </c:pt>
                <c:pt idx="1622">
                  <c:v>42977.631944444445</c:v>
                </c:pt>
                <c:pt idx="1623">
                  <c:v>42977.635416666664</c:v>
                </c:pt>
                <c:pt idx="1624">
                  <c:v>42977.638888888891</c:v>
                </c:pt>
                <c:pt idx="1625">
                  <c:v>42977.642361111109</c:v>
                </c:pt>
                <c:pt idx="1626">
                  <c:v>42977.645833333336</c:v>
                </c:pt>
                <c:pt idx="1627">
                  <c:v>42977.649305555555</c:v>
                </c:pt>
                <c:pt idx="1628">
                  <c:v>42977.652777777781</c:v>
                </c:pt>
                <c:pt idx="1629">
                  <c:v>42977.65625</c:v>
                </c:pt>
                <c:pt idx="1630">
                  <c:v>42977.659722222219</c:v>
                </c:pt>
                <c:pt idx="1631">
                  <c:v>42977.663194444445</c:v>
                </c:pt>
                <c:pt idx="1632">
                  <c:v>42977.666666666664</c:v>
                </c:pt>
                <c:pt idx="1633">
                  <c:v>42977.670138888891</c:v>
                </c:pt>
                <c:pt idx="1634">
                  <c:v>42977.673611111109</c:v>
                </c:pt>
                <c:pt idx="1635">
                  <c:v>42977.677083333336</c:v>
                </c:pt>
                <c:pt idx="1636">
                  <c:v>42977.680555555555</c:v>
                </c:pt>
                <c:pt idx="1637">
                  <c:v>42977.684027777781</c:v>
                </c:pt>
                <c:pt idx="1638">
                  <c:v>42977.6875</c:v>
                </c:pt>
                <c:pt idx="1639">
                  <c:v>42977.690972222219</c:v>
                </c:pt>
                <c:pt idx="1640">
                  <c:v>42977.694444444445</c:v>
                </c:pt>
                <c:pt idx="1641">
                  <c:v>42977.697916666664</c:v>
                </c:pt>
                <c:pt idx="1642">
                  <c:v>42977.701388888891</c:v>
                </c:pt>
                <c:pt idx="1643">
                  <c:v>42977.704861111109</c:v>
                </c:pt>
                <c:pt idx="1644">
                  <c:v>42977.708333333336</c:v>
                </c:pt>
                <c:pt idx="1645">
                  <c:v>42977.711805555555</c:v>
                </c:pt>
                <c:pt idx="1646">
                  <c:v>42977.715277777781</c:v>
                </c:pt>
                <c:pt idx="1647">
                  <c:v>42977.71875</c:v>
                </c:pt>
                <c:pt idx="1648">
                  <c:v>42977.722222222219</c:v>
                </c:pt>
                <c:pt idx="1649">
                  <c:v>42977.725694444445</c:v>
                </c:pt>
                <c:pt idx="1650">
                  <c:v>42977.729166666664</c:v>
                </c:pt>
                <c:pt idx="1651">
                  <c:v>42977.732638888891</c:v>
                </c:pt>
                <c:pt idx="1652">
                  <c:v>42977.736111111109</c:v>
                </c:pt>
                <c:pt idx="1653">
                  <c:v>42977.739583333336</c:v>
                </c:pt>
                <c:pt idx="1654">
                  <c:v>42977.743055555555</c:v>
                </c:pt>
                <c:pt idx="1655">
                  <c:v>42977.746527777781</c:v>
                </c:pt>
                <c:pt idx="1656">
                  <c:v>42977.75</c:v>
                </c:pt>
                <c:pt idx="1657">
                  <c:v>42977.753472222219</c:v>
                </c:pt>
                <c:pt idx="1658">
                  <c:v>42977.756944444445</c:v>
                </c:pt>
                <c:pt idx="1659">
                  <c:v>42977.760416666664</c:v>
                </c:pt>
                <c:pt idx="1660">
                  <c:v>42977.763888888891</c:v>
                </c:pt>
                <c:pt idx="1661">
                  <c:v>42977.767361111109</c:v>
                </c:pt>
                <c:pt idx="1662">
                  <c:v>42977.770833333336</c:v>
                </c:pt>
                <c:pt idx="1663">
                  <c:v>42977.774305555555</c:v>
                </c:pt>
                <c:pt idx="1664">
                  <c:v>42977.777777777781</c:v>
                </c:pt>
                <c:pt idx="1665">
                  <c:v>42977.78125</c:v>
                </c:pt>
                <c:pt idx="1666">
                  <c:v>42977.784722222219</c:v>
                </c:pt>
                <c:pt idx="1667">
                  <c:v>42977.788194444445</c:v>
                </c:pt>
                <c:pt idx="1668">
                  <c:v>42977.791666666664</c:v>
                </c:pt>
                <c:pt idx="1669">
                  <c:v>42977.795138888891</c:v>
                </c:pt>
                <c:pt idx="1670">
                  <c:v>42977.798611111109</c:v>
                </c:pt>
                <c:pt idx="1671">
                  <c:v>42977.802083333336</c:v>
                </c:pt>
                <c:pt idx="1672">
                  <c:v>42977.805555555555</c:v>
                </c:pt>
                <c:pt idx="1673">
                  <c:v>42977.809027777781</c:v>
                </c:pt>
                <c:pt idx="1674">
                  <c:v>42977.8125</c:v>
                </c:pt>
                <c:pt idx="1675">
                  <c:v>42977.815972222219</c:v>
                </c:pt>
                <c:pt idx="1676">
                  <c:v>42977.819444444445</c:v>
                </c:pt>
                <c:pt idx="1677">
                  <c:v>42977.822916666664</c:v>
                </c:pt>
                <c:pt idx="1678">
                  <c:v>42977.826388888891</c:v>
                </c:pt>
                <c:pt idx="1679">
                  <c:v>42977.829861111109</c:v>
                </c:pt>
                <c:pt idx="1680">
                  <c:v>42977.833333333336</c:v>
                </c:pt>
                <c:pt idx="1681">
                  <c:v>42977.836805555555</c:v>
                </c:pt>
                <c:pt idx="1682">
                  <c:v>42977.840277777781</c:v>
                </c:pt>
                <c:pt idx="1683">
                  <c:v>42977.84375</c:v>
                </c:pt>
                <c:pt idx="1684">
                  <c:v>42977.847222222219</c:v>
                </c:pt>
                <c:pt idx="1685">
                  <c:v>42977.850694444445</c:v>
                </c:pt>
                <c:pt idx="1686">
                  <c:v>42977.854166666664</c:v>
                </c:pt>
                <c:pt idx="1687">
                  <c:v>42977.857638888891</c:v>
                </c:pt>
                <c:pt idx="1688">
                  <c:v>42977.861111111109</c:v>
                </c:pt>
                <c:pt idx="1689">
                  <c:v>42977.864583333336</c:v>
                </c:pt>
                <c:pt idx="1690">
                  <c:v>42977.868055555555</c:v>
                </c:pt>
                <c:pt idx="1691">
                  <c:v>42977.871527777781</c:v>
                </c:pt>
                <c:pt idx="1692">
                  <c:v>42977.875</c:v>
                </c:pt>
                <c:pt idx="1693">
                  <c:v>42977.878472222219</c:v>
                </c:pt>
                <c:pt idx="1694">
                  <c:v>42977.881944444445</c:v>
                </c:pt>
                <c:pt idx="1695">
                  <c:v>42977.885416666664</c:v>
                </c:pt>
                <c:pt idx="1696">
                  <c:v>42977.888888888891</c:v>
                </c:pt>
                <c:pt idx="1697">
                  <c:v>42977.892361111109</c:v>
                </c:pt>
                <c:pt idx="1698">
                  <c:v>42977.895833333336</c:v>
                </c:pt>
                <c:pt idx="1699">
                  <c:v>42977.899305555555</c:v>
                </c:pt>
                <c:pt idx="1700">
                  <c:v>42977.902777777781</c:v>
                </c:pt>
                <c:pt idx="1701">
                  <c:v>42977.90625</c:v>
                </c:pt>
                <c:pt idx="1702">
                  <c:v>42977.909722222219</c:v>
                </c:pt>
                <c:pt idx="1703">
                  <c:v>42977.913194444445</c:v>
                </c:pt>
                <c:pt idx="1704">
                  <c:v>42977.916666666664</c:v>
                </c:pt>
                <c:pt idx="1705">
                  <c:v>42977.920138888891</c:v>
                </c:pt>
                <c:pt idx="1706">
                  <c:v>42977.923611111109</c:v>
                </c:pt>
                <c:pt idx="1707">
                  <c:v>42977.927083333336</c:v>
                </c:pt>
                <c:pt idx="1708">
                  <c:v>42977.930555555555</c:v>
                </c:pt>
                <c:pt idx="1709">
                  <c:v>42977.934027777781</c:v>
                </c:pt>
                <c:pt idx="1710">
                  <c:v>42977.9375</c:v>
                </c:pt>
                <c:pt idx="1711">
                  <c:v>42977.940972222219</c:v>
                </c:pt>
                <c:pt idx="1712">
                  <c:v>42977.944444444445</c:v>
                </c:pt>
                <c:pt idx="1713">
                  <c:v>42977.947916666664</c:v>
                </c:pt>
                <c:pt idx="1714">
                  <c:v>42977.951388888891</c:v>
                </c:pt>
                <c:pt idx="1715">
                  <c:v>42977.954861111109</c:v>
                </c:pt>
                <c:pt idx="1716">
                  <c:v>42977.958333333336</c:v>
                </c:pt>
                <c:pt idx="1717">
                  <c:v>42977.961805555555</c:v>
                </c:pt>
                <c:pt idx="1718">
                  <c:v>42977.965277777781</c:v>
                </c:pt>
                <c:pt idx="1719">
                  <c:v>42977.96875</c:v>
                </c:pt>
                <c:pt idx="1720">
                  <c:v>42977.972222222219</c:v>
                </c:pt>
                <c:pt idx="1721">
                  <c:v>42977.975694444445</c:v>
                </c:pt>
                <c:pt idx="1722">
                  <c:v>42977.979166666664</c:v>
                </c:pt>
                <c:pt idx="1723">
                  <c:v>42977.982638888891</c:v>
                </c:pt>
                <c:pt idx="1724">
                  <c:v>42977.986111111109</c:v>
                </c:pt>
                <c:pt idx="1725">
                  <c:v>42977.989583333336</c:v>
                </c:pt>
                <c:pt idx="1726">
                  <c:v>42977.993055555555</c:v>
                </c:pt>
                <c:pt idx="1727">
                  <c:v>42977.996527777781</c:v>
                </c:pt>
                <c:pt idx="1728">
                  <c:v>42978</c:v>
                </c:pt>
                <c:pt idx="1729">
                  <c:v>42978.003472222219</c:v>
                </c:pt>
                <c:pt idx="1730">
                  <c:v>42978.006944444445</c:v>
                </c:pt>
                <c:pt idx="1731">
                  <c:v>42978.010416666664</c:v>
                </c:pt>
                <c:pt idx="1732">
                  <c:v>42978.013888888891</c:v>
                </c:pt>
                <c:pt idx="1733">
                  <c:v>42978.017361111109</c:v>
                </c:pt>
                <c:pt idx="1734">
                  <c:v>42978.020833333336</c:v>
                </c:pt>
                <c:pt idx="1735">
                  <c:v>42978.024305555555</c:v>
                </c:pt>
                <c:pt idx="1736">
                  <c:v>42978.027777777781</c:v>
                </c:pt>
                <c:pt idx="1737">
                  <c:v>42978.03125</c:v>
                </c:pt>
                <c:pt idx="1738">
                  <c:v>42978.034722222219</c:v>
                </c:pt>
                <c:pt idx="1739">
                  <c:v>42978.038194444445</c:v>
                </c:pt>
                <c:pt idx="1740">
                  <c:v>42978.041666666664</c:v>
                </c:pt>
                <c:pt idx="1741">
                  <c:v>42978.045138888891</c:v>
                </c:pt>
                <c:pt idx="1742">
                  <c:v>42978.048611111109</c:v>
                </c:pt>
                <c:pt idx="1743">
                  <c:v>42978.052083333336</c:v>
                </c:pt>
                <c:pt idx="1744">
                  <c:v>42978.055555555555</c:v>
                </c:pt>
                <c:pt idx="1745">
                  <c:v>42978.059027777781</c:v>
                </c:pt>
                <c:pt idx="1746">
                  <c:v>42978.0625</c:v>
                </c:pt>
                <c:pt idx="1747">
                  <c:v>42978.065972222219</c:v>
                </c:pt>
                <c:pt idx="1748">
                  <c:v>42978.069444444445</c:v>
                </c:pt>
                <c:pt idx="1749">
                  <c:v>42978.072916666664</c:v>
                </c:pt>
                <c:pt idx="1750">
                  <c:v>42978.076388888891</c:v>
                </c:pt>
                <c:pt idx="1751">
                  <c:v>42978.079861111109</c:v>
                </c:pt>
                <c:pt idx="1752">
                  <c:v>42978.083333333336</c:v>
                </c:pt>
                <c:pt idx="1753">
                  <c:v>42978.086805555555</c:v>
                </c:pt>
                <c:pt idx="1754">
                  <c:v>42978.090277777781</c:v>
                </c:pt>
                <c:pt idx="1755">
                  <c:v>42978.09375</c:v>
                </c:pt>
                <c:pt idx="1756">
                  <c:v>42978.097222222219</c:v>
                </c:pt>
                <c:pt idx="1757">
                  <c:v>42978.100694444445</c:v>
                </c:pt>
                <c:pt idx="1758">
                  <c:v>42978.104166666664</c:v>
                </c:pt>
                <c:pt idx="1759">
                  <c:v>42978.107638888891</c:v>
                </c:pt>
                <c:pt idx="1760">
                  <c:v>42978.111111111109</c:v>
                </c:pt>
                <c:pt idx="1761">
                  <c:v>42978.114583333336</c:v>
                </c:pt>
                <c:pt idx="1762">
                  <c:v>42978.118055555555</c:v>
                </c:pt>
                <c:pt idx="1763">
                  <c:v>42978.121527777781</c:v>
                </c:pt>
                <c:pt idx="1764">
                  <c:v>42978.125</c:v>
                </c:pt>
                <c:pt idx="1765">
                  <c:v>42978.128472222219</c:v>
                </c:pt>
                <c:pt idx="1766">
                  <c:v>42978.131944444445</c:v>
                </c:pt>
                <c:pt idx="1767">
                  <c:v>42978.135416666664</c:v>
                </c:pt>
                <c:pt idx="1768">
                  <c:v>42978.138888888891</c:v>
                </c:pt>
                <c:pt idx="1769">
                  <c:v>42978.142361111109</c:v>
                </c:pt>
                <c:pt idx="1770">
                  <c:v>42978.145833333336</c:v>
                </c:pt>
                <c:pt idx="1771">
                  <c:v>42978.149305555555</c:v>
                </c:pt>
                <c:pt idx="1772">
                  <c:v>42978.152777777781</c:v>
                </c:pt>
                <c:pt idx="1773">
                  <c:v>42978.15625</c:v>
                </c:pt>
                <c:pt idx="1774">
                  <c:v>42978.159722222219</c:v>
                </c:pt>
                <c:pt idx="1775">
                  <c:v>42978.163194444445</c:v>
                </c:pt>
                <c:pt idx="1776">
                  <c:v>42978.166666666664</c:v>
                </c:pt>
                <c:pt idx="1777">
                  <c:v>42978.170138888891</c:v>
                </c:pt>
                <c:pt idx="1778">
                  <c:v>42978.173611111109</c:v>
                </c:pt>
                <c:pt idx="1779">
                  <c:v>42978.177083333336</c:v>
                </c:pt>
                <c:pt idx="1780">
                  <c:v>42978.180555555555</c:v>
                </c:pt>
                <c:pt idx="1781">
                  <c:v>42978.184027777781</c:v>
                </c:pt>
                <c:pt idx="1782">
                  <c:v>42978.1875</c:v>
                </c:pt>
                <c:pt idx="1783">
                  <c:v>42978.190972222219</c:v>
                </c:pt>
                <c:pt idx="1784">
                  <c:v>42978.194444444445</c:v>
                </c:pt>
                <c:pt idx="1785">
                  <c:v>42978.197916666664</c:v>
                </c:pt>
                <c:pt idx="1786">
                  <c:v>42978.201388888891</c:v>
                </c:pt>
                <c:pt idx="1787">
                  <c:v>42978.204861111109</c:v>
                </c:pt>
                <c:pt idx="1788">
                  <c:v>42978.208333333336</c:v>
                </c:pt>
                <c:pt idx="1789">
                  <c:v>42978.211805555555</c:v>
                </c:pt>
                <c:pt idx="1790">
                  <c:v>42978.215277777781</c:v>
                </c:pt>
                <c:pt idx="1791">
                  <c:v>42978.21875</c:v>
                </c:pt>
                <c:pt idx="1792">
                  <c:v>42978.222222222219</c:v>
                </c:pt>
                <c:pt idx="1793">
                  <c:v>42978.225694444445</c:v>
                </c:pt>
                <c:pt idx="1794">
                  <c:v>42978.229166666664</c:v>
                </c:pt>
                <c:pt idx="1795">
                  <c:v>42978.232638888891</c:v>
                </c:pt>
                <c:pt idx="1796">
                  <c:v>42978.236111111109</c:v>
                </c:pt>
                <c:pt idx="1797">
                  <c:v>42978.239583333336</c:v>
                </c:pt>
                <c:pt idx="1798">
                  <c:v>42978.243055555555</c:v>
                </c:pt>
                <c:pt idx="1799">
                  <c:v>42978.246527777781</c:v>
                </c:pt>
                <c:pt idx="1800">
                  <c:v>42978.25</c:v>
                </c:pt>
                <c:pt idx="1801">
                  <c:v>42978.253472222219</c:v>
                </c:pt>
                <c:pt idx="1802">
                  <c:v>42978.256944444445</c:v>
                </c:pt>
                <c:pt idx="1803">
                  <c:v>42978.260416666664</c:v>
                </c:pt>
                <c:pt idx="1804">
                  <c:v>42978.263888888891</c:v>
                </c:pt>
                <c:pt idx="1805">
                  <c:v>42978.267361111109</c:v>
                </c:pt>
                <c:pt idx="1806">
                  <c:v>42978.270833333336</c:v>
                </c:pt>
                <c:pt idx="1807">
                  <c:v>42978.274305555555</c:v>
                </c:pt>
                <c:pt idx="1808">
                  <c:v>42978.277777777781</c:v>
                </c:pt>
                <c:pt idx="1809">
                  <c:v>42978.28125</c:v>
                </c:pt>
                <c:pt idx="1810">
                  <c:v>42978.284722222219</c:v>
                </c:pt>
                <c:pt idx="1811">
                  <c:v>42978.288194444445</c:v>
                </c:pt>
                <c:pt idx="1812">
                  <c:v>42978.291666666664</c:v>
                </c:pt>
                <c:pt idx="1813">
                  <c:v>42978.295138888891</c:v>
                </c:pt>
                <c:pt idx="1814">
                  <c:v>42978.298611111109</c:v>
                </c:pt>
                <c:pt idx="1815">
                  <c:v>42978.302083333336</c:v>
                </c:pt>
                <c:pt idx="1816">
                  <c:v>42978.305555555555</c:v>
                </c:pt>
                <c:pt idx="1817">
                  <c:v>42978.309027777781</c:v>
                </c:pt>
                <c:pt idx="1818">
                  <c:v>42978.3125</c:v>
                </c:pt>
                <c:pt idx="1819">
                  <c:v>42978.315972222219</c:v>
                </c:pt>
                <c:pt idx="1820">
                  <c:v>42978.319444444445</c:v>
                </c:pt>
                <c:pt idx="1821">
                  <c:v>42978.322916666664</c:v>
                </c:pt>
                <c:pt idx="1822">
                  <c:v>42978.326388888891</c:v>
                </c:pt>
                <c:pt idx="1823">
                  <c:v>42978.329861111109</c:v>
                </c:pt>
                <c:pt idx="1824">
                  <c:v>42978.333333333336</c:v>
                </c:pt>
                <c:pt idx="1825">
                  <c:v>42978.336805555555</c:v>
                </c:pt>
                <c:pt idx="1826">
                  <c:v>42978.340277777781</c:v>
                </c:pt>
                <c:pt idx="1827">
                  <c:v>42978.34375</c:v>
                </c:pt>
                <c:pt idx="1828">
                  <c:v>42978.347222222219</c:v>
                </c:pt>
                <c:pt idx="1829">
                  <c:v>42978.350694444445</c:v>
                </c:pt>
                <c:pt idx="1830">
                  <c:v>42978.354166666664</c:v>
                </c:pt>
                <c:pt idx="1831">
                  <c:v>42978.357638888891</c:v>
                </c:pt>
                <c:pt idx="1832">
                  <c:v>42978.361111111109</c:v>
                </c:pt>
                <c:pt idx="1833">
                  <c:v>42978.364583333336</c:v>
                </c:pt>
                <c:pt idx="1834">
                  <c:v>42978.368055555555</c:v>
                </c:pt>
                <c:pt idx="1835">
                  <c:v>42978.371527777781</c:v>
                </c:pt>
                <c:pt idx="1836">
                  <c:v>42978.375</c:v>
                </c:pt>
                <c:pt idx="1837">
                  <c:v>42978.378472222219</c:v>
                </c:pt>
                <c:pt idx="1838">
                  <c:v>42978.381944444445</c:v>
                </c:pt>
                <c:pt idx="1839">
                  <c:v>42978.385416666664</c:v>
                </c:pt>
                <c:pt idx="1840">
                  <c:v>42978.388888888891</c:v>
                </c:pt>
                <c:pt idx="1841">
                  <c:v>42978.392361111109</c:v>
                </c:pt>
                <c:pt idx="1842">
                  <c:v>42978.395833333336</c:v>
                </c:pt>
                <c:pt idx="1843">
                  <c:v>42978.399305555555</c:v>
                </c:pt>
                <c:pt idx="1844">
                  <c:v>42978.402777777781</c:v>
                </c:pt>
                <c:pt idx="1845">
                  <c:v>42978.40625</c:v>
                </c:pt>
                <c:pt idx="1846">
                  <c:v>42978.409722222219</c:v>
                </c:pt>
                <c:pt idx="1847">
                  <c:v>42978.413194444445</c:v>
                </c:pt>
                <c:pt idx="1848">
                  <c:v>42978.416666666664</c:v>
                </c:pt>
                <c:pt idx="1849">
                  <c:v>42978.420138888891</c:v>
                </c:pt>
                <c:pt idx="1850">
                  <c:v>42978.423611111109</c:v>
                </c:pt>
                <c:pt idx="1851">
                  <c:v>42978.427083333336</c:v>
                </c:pt>
                <c:pt idx="1852">
                  <c:v>42978.430555555555</c:v>
                </c:pt>
                <c:pt idx="1853">
                  <c:v>42978.434027777781</c:v>
                </c:pt>
                <c:pt idx="1854">
                  <c:v>42978.4375</c:v>
                </c:pt>
                <c:pt idx="1855">
                  <c:v>42978.440972222219</c:v>
                </c:pt>
                <c:pt idx="1856">
                  <c:v>42978.444444444445</c:v>
                </c:pt>
                <c:pt idx="1857">
                  <c:v>42978.447916666664</c:v>
                </c:pt>
                <c:pt idx="1858">
                  <c:v>42978.451388888891</c:v>
                </c:pt>
                <c:pt idx="1859">
                  <c:v>42978.454861111109</c:v>
                </c:pt>
                <c:pt idx="1860">
                  <c:v>42978.458333333336</c:v>
                </c:pt>
                <c:pt idx="1861">
                  <c:v>42978.461805555555</c:v>
                </c:pt>
                <c:pt idx="1862">
                  <c:v>42978.465277777781</c:v>
                </c:pt>
                <c:pt idx="1863">
                  <c:v>42978.46875</c:v>
                </c:pt>
                <c:pt idx="1864">
                  <c:v>42978.472222222219</c:v>
                </c:pt>
                <c:pt idx="1865">
                  <c:v>42978.475694444445</c:v>
                </c:pt>
                <c:pt idx="1866">
                  <c:v>42978.479166666664</c:v>
                </c:pt>
                <c:pt idx="1867">
                  <c:v>42978.482638888891</c:v>
                </c:pt>
                <c:pt idx="1868">
                  <c:v>42978.486111111109</c:v>
                </c:pt>
                <c:pt idx="1869">
                  <c:v>42978.489583333336</c:v>
                </c:pt>
                <c:pt idx="1870">
                  <c:v>42978.493055555555</c:v>
                </c:pt>
                <c:pt idx="1871">
                  <c:v>42978.496527777781</c:v>
                </c:pt>
                <c:pt idx="1872">
                  <c:v>42978.5</c:v>
                </c:pt>
                <c:pt idx="1873">
                  <c:v>42978.503472222219</c:v>
                </c:pt>
                <c:pt idx="1874">
                  <c:v>42978.506944444445</c:v>
                </c:pt>
                <c:pt idx="1875">
                  <c:v>42978.510416666664</c:v>
                </c:pt>
                <c:pt idx="1876">
                  <c:v>42978.513888888891</c:v>
                </c:pt>
                <c:pt idx="1877">
                  <c:v>42978.517361111109</c:v>
                </c:pt>
                <c:pt idx="1878">
                  <c:v>42978.520833333336</c:v>
                </c:pt>
                <c:pt idx="1879">
                  <c:v>42978.524305555555</c:v>
                </c:pt>
                <c:pt idx="1880">
                  <c:v>42978.527777777781</c:v>
                </c:pt>
                <c:pt idx="1881">
                  <c:v>42978.53125</c:v>
                </c:pt>
                <c:pt idx="1882">
                  <c:v>42978.534722222219</c:v>
                </c:pt>
                <c:pt idx="1883">
                  <c:v>42978.538194444445</c:v>
                </c:pt>
                <c:pt idx="1884">
                  <c:v>42978.541666666664</c:v>
                </c:pt>
                <c:pt idx="1885">
                  <c:v>42978.545138888891</c:v>
                </c:pt>
                <c:pt idx="1886">
                  <c:v>42978.548611111109</c:v>
                </c:pt>
                <c:pt idx="1887">
                  <c:v>42978.552083333336</c:v>
                </c:pt>
                <c:pt idx="1888">
                  <c:v>42978.555555555555</c:v>
                </c:pt>
                <c:pt idx="1889">
                  <c:v>42978.559027777781</c:v>
                </c:pt>
                <c:pt idx="1890">
                  <c:v>42978.5625</c:v>
                </c:pt>
                <c:pt idx="1891">
                  <c:v>42978.565972222219</c:v>
                </c:pt>
                <c:pt idx="1892">
                  <c:v>42978.569444444445</c:v>
                </c:pt>
                <c:pt idx="1893">
                  <c:v>42978.572916666664</c:v>
                </c:pt>
                <c:pt idx="1894">
                  <c:v>42978.576388888891</c:v>
                </c:pt>
                <c:pt idx="1895">
                  <c:v>42978.579861111109</c:v>
                </c:pt>
                <c:pt idx="1896">
                  <c:v>42978.583333333336</c:v>
                </c:pt>
                <c:pt idx="1897">
                  <c:v>42978.586805555555</c:v>
                </c:pt>
                <c:pt idx="1898">
                  <c:v>42978.590277777781</c:v>
                </c:pt>
                <c:pt idx="1899">
                  <c:v>42978.59375</c:v>
                </c:pt>
                <c:pt idx="1900">
                  <c:v>42978.597222222219</c:v>
                </c:pt>
                <c:pt idx="1901">
                  <c:v>42978.600694444445</c:v>
                </c:pt>
                <c:pt idx="1902">
                  <c:v>42978.604166666664</c:v>
                </c:pt>
                <c:pt idx="1903">
                  <c:v>42978.607638888891</c:v>
                </c:pt>
                <c:pt idx="1904">
                  <c:v>42978.611111111109</c:v>
                </c:pt>
                <c:pt idx="1905">
                  <c:v>42978.614583333336</c:v>
                </c:pt>
                <c:pt idx="1906">
                  <c:v>42978.618055555555</c:v>
                </c:pt>
                <c:pt idx="1907">
                  <c:v>42978.621527777781</c:v>
                </c:pt>
                <c:pt idx="1908">
                  <c:v>42978.625</c:v>
                </c:pt>
                <c:pt idx="1909">
                  <c:v>42978.628472222219</c:v>
                </c:pt>
                <c:pt idx="1910">
                  <c:v>42978.631944444445</c:v>
                </c:pt>
                <c:pt idx="1911">
                  <c:v>42978.635416666664</c:v>
                </c:pt>
                <c:pt idx="1912">
                  <c:v>42978.638888888891</c:v>
                </c:pt>
                <c:pt idx="1913">
                  <c:v>42978.642361111109</c:v>
                </c:pt>
                <c:pt idx="1914">
                  <c:v>42978.645833333336</c:v>
                </c:pt>
                <c:pt idx="1915">
                  <c:v>42978.649305555555</c:v>
                </c:pt>
                <c:pt idx="1916">
                  <c:v>42978.652777777781</c:v>
                </c:pt>
                <c:pt idx="1917">
                  <c:v>42978.65625</c:v>
                </c:pt>
                <c:pt idx="1918">
                  <c:v>42978.659722222219</c:v>
                </c:pt>
                <c:pt idx="1919">
                  <c:v>42978.663194444445</c:v>
                </c:pt>
                <c:pt idx="1920">
                  <c:v>42978.666666666664</c:v>
                </c:pt>
                <c:pt idx="1921">
                  <c:v>42978.670138888891</c:v>
                </c:pt>
                <c:pt idx="1922">
                  <c:v>42978.673611111109</c:v>
                </c:pt>
                <c:pt idx="1923">
                  <c:v>42978.677083333336</c:v>
                </c:pt>
                <c:pt idx="1924">
                  <c:v>42978.680555555555</c:v>
                </c:pt>
                <c:pt idx="1925">
                  <c:v>42978.684027777781</c:v>
                </c:pt>
                <c:pt idx="1926">
                  <c:v>42978.6875</c:v>
                </c:pt>
                <c:pt idx="1927">
                  <c:v>42978.690972222219</c:v>
                </c:pt>
                <c:pt idx="1928">
                  <c:v>42978.694444444445</c:v>
                </c:pt>
                <c:pt idx="1929">
                  <c:v>42978.697916666664</c:v>
                </c:pt>
                <c:pt idx="1930">
                  <c:v>42978.701388888891</c:v>
                </c:pt>
                <c:pt idx="1931">
                  <c:v>42978.704861111109</c:v>
                </c:pt>
                <c:pt idx="1932">
                  <c:v>42978.708333333336</c:v>
                </c:pt>
                <c:pt idx="1933">
                  <c:v>42978.711805555555</c:v>
                </c:pt>
                <c:pt idx="1934">
                  <c:v>42978.715277777781</c:v>
                </c:pt>
                <c:pt idx="1935">
                  <c:v>42978.71875</c:v>
                </c:pt>
                <c:pt idx="1936">
                  <c:v>42978.722222222219</c:v>
                </c:pt>
                <c:pt idx="1937">
                  <c:v>42978.725694444445</c:v>
                </c:pt>
                <c:pt idx="1938">
                  <c:v>42978.729166666664</c:v>
                </c:pt>
                <c:pt idx="1939">
                  <c:v>42978.732638888891</c:v>
                </c:pt>
                <c:pt idx="1940">
                  <c:v>42978.736111111109</c:v>
                </c:pt>
                <c:pt idx="1941">
                  <c:v>42978.739583333336</c:v>
                </c:pt>
                <c:pt idx="1942">
                  <c:v>42978.743055555555</c:v>
                </c:pt>
                <c:pt idx="1943">
                  <c:v>42978.746527777781</c:v>
                </c:pt>
                <c:pt idx="1944">
                  <c:v>42978.75</c:v>
                </c:pt>
                <c:pt idx="1945">
                  <c:v>42978.753472222219</c:v>
                </c:pt>
                <c:pt idx="1946">
                  <c:v>42978.756944444445</c:v>
                </c:pt>
                <c:pt idx="1947">
                  <c:v>42978.760416666664</c:v>
                </c:pt>
                <c:pt idx="1948">
                  <c:v>42978.763888888891</c:v>
                </c:pt>
                <c:pt idx="1949">
                  <c:v>42978.767361111109</c:v>
                </c:pt>
                <c:pt idx="1950">
                  <c:v>42978.770833333336</c:v>
                </c:pt>
                <c:pt idx="1951">
                  <c:v>42978.774305555555</c:v>
                </c:pt>
                <c:pt idx="1952">
                  <c:v>42978.777777777781</c:v>
                </c:pt>
                <c:pt idx="1953">
                  <c:v>42978.78125</c:v>
                </c:pt>
                <c:pt idx="1954">
                  <c:v>42978.784722222219</c:v>
                </c:pt>
                <c:pt idx="1955">
                  <c:v>42978.788194444445</c:v>
                </c:pt>
                <c:pt idx="1956">
                  <c:v>42978.791666666664</c:v>
                </c:pt>
                <c:pt idx="1957">
                  <c:v>42978.795138888891</c:v>
                </c:pt>
                <c:pt idx="1958">
                  <c:v>42978.798611111109</c:v>
                </c:pt>
                <c:pt idx="1959">
                  <c:v>42978.802083333336</c:v>
                </c:pt>
                <c:pt idx="1960">
                  <c:v>42978.805555555555</c:v>
                </c:pt>
                <c:pt idx="1961">
                  <c:v>42978.809027777781</c:v>
                </c:pt>
                <c:pt idx="1962">
                  <c:v>42978.8125</c:v>
                </c:pt>
                <c:pt idx="1963">
                  <c:v>42978.815972222219</c:v>
                </c:pt>
                <c:pt idx="1964">
                  <c:v>42978.819444444445</c:v>
                </c:pt>
                <c:pt idx="1965">
                  <c:v>42978.822916666664</c:v>
                </c:pt>
                <c:pt idx="1966">
                  <c:v>42978.826388888891</c:v>
                </c:pt>
                <c:pt idx="1967">
                  <c:v>42978.829861111109</c:v>
                </c:pt>
                <c:pt idx="1968">
                  <c:v>42978.833333333336</c:v>
                </c:pt>
                <c:pt idx="1969">
                  <c:v>42978.836805555555</c:v>
                </c:pt>
                <c:pt idx="1970">
                  <c:v>42978.840277777781</c:v>
                </c:pt>
                <c:pt idx="1971">
                  <c:v>42978.84375</c:v>
                </c:pt>
                <c:pt idx="1972">
                  <c:v>42978.847222222219</c:v>
                </c:pt>
                <c:pt idx="1973">
                  <c:v>42978.850694444445</c:v>
                </c:pt>
                <c:pt idx="1974">
                  <c:v>42978.854166666664</c:v>
                </c:pt>
                <c:pt idx="1975">
                  <c:v>42978.857638888891</c:v>
                </c:pt>
                <c:pt idx="1976">
                  <c:v>42978.861111111109</c:v>
                </c:pt>
                <c:pt idx="1977">
                  <c:v>42978.864583333336</c:v>
                </c:pt>
                <c:pt idx="1978">
                  <c:v>42978.868055555555</c:v>
                </c:pt>
                <c:pt idx="1979">
                  <c:v>42978.871527777781</c:v>
                </c:pt>
                <c:pt idx="1980">
                  <c:v>42978.875</c:v>
                </c:pt>
                <c:pt idx="1981">
                  <c:v>42978.878472222219</c:v>
                </c:pt>
                <c:pt idx="1982">
                  <c:v>42978.881944444445</c:v>
                </c:pt>
                <c:pt idx="1983">
                  <c:v>42978.885416666664</c:v>
                </c:pt>
                <c:pt idx="1984">
                  <c:v>42978.888888888891</c:v>
                </c:pt>
                <c:pt idx="1985">
                  <c:v>42978.892361111109</c:v>
                </c:pt>
                <c:pt idx="1986">
                  <c:v>42978.895833333336</c:v>
                </c:pt>
                <c:pt idx="1987">
                  <c:v>42978.899305555555</c:v>
                </c:pt>
                <c:pt idx="1988">
                  <c:v>42978.902777777781</c:v>
                </c:pt>
                <c:pt idx="1989">
                  <c:v>42978.90625</c:v>
                </c:pt>
                <c:pt idx="1990">
                  <c:v>42978.909722222219</c:v>
                </c:pt>
                <c:pt idx="1991">
                  <c:v>42978.913194444445</c:v>
                </c:pt>
                <c:pt idx="1992">
                  <c:v>42978.916666666664</c:v>
                </c:pt>
                <c:pt idx="1993">
                  <c:v>42978.920138888891</c:v>
                </c:pt>
                <c:pt idx="1994">
                  <c:v>42978.923611111109</c:v>
                </c:pt>
                <c:pt idx="1995">
                  <c:v>42978.927083333336</c:v>
                </c:pt>
                <c:pt idx="1996">
                  <c:v>42978.930555555555</c:v>
                </c:pt>
                <c:pt idx="1997">
                  <c:v>42978.934027777781</c:v>
                </c:pt>
                <c:pt idx="1998">
                  <c:v>42978.9375</c:v>
                </c:pt>
                <c:pt idx="1999">
                  <c:v>42978.940972222219</c:v>
                </c:pt>
                <c:pt idx="2000">
                  <c:v>42978.944444444445</c:v>
                </c:pt>
                <c:pt idx="2001">
                  <c:v>42978.947916666664</c:v>
                </c:pt>
                <c:pt idx="2002">
                  <c:v>42978.951388888891</c:v>
                </c:pt>
                <c:pt idx="2003">
                  <c:v>42978.954861111109</c:v>
                </c:pt>
                <c:pt idx="2004">
                  <c:v>42978.958333333336</c:v>
                </c:pt>
                <c:pt idx="2005">
                  <c:v>42978.961805555555</c:v>
                </c:pt>
                <c:pt idx="2006">
                  <c:v>42978.965277777781</c:v>
                </c:pt>
                <c:pt idx="2007">
                  <c:v>42978.96875</c:v>
                </c:pt>
                <c:pt idx="2008">
                  <c:v>42978.972222222219</c:v>
                </c:pt>
                <c:pt idx="2009">
                  <c:v>42978.975694444445</c:v>
                </c:pt>
                <c:pt idx="2010">
                  <c:v>42978.979166666664</c:v>
                </c:pt>
                <c:pt idx="2011">
                  <c:v>42978.982638888891</c:v>
                </c:pt>
                <c:pt idx="2012">
                  <c:v>42978.986111111109</c:v>
                </c:pt>
                <c:pt idx="2013">
                  <c:v>42978.989583333336</c:v>
                </c:pt>
                <c:pt idx="2014">
                  <c:v>42978.993055555555</c:v>
                </c:pt>
                <c:pt idx="2015">
                  <c:v>42978.996527777781</c:v>
                </c:pt>
              </c:numCache>
            </c:numRef>
          </c:cat>
          <c:val>
            <c:numRef>
              <c:f>[Hurricane_Harvey_Load_Analysis.xlsx]Sheet3!$L$6:$L$2021</c:f>
              <c:numCache>
                <c:formatCode>General</c:formatCode>
                <c:ptCount val="2016"/>
                <c:pt idx="0">
                  <c:v>45815.316822916669</c:v>
                </c:pt>
                <c:pt idx="1">
                  <c:v>45632.982239583333</c:v>
                </c:pt>
                <c:pt idx="2">
                  <c:v>45442.666354166664</c:v>
                </c:pt>
                <c:pt idx="3">
                  <c:v>45185.367395833331</c:v>
                </c:pt>
                <c:pt idx="4">
                  <c:v>44950.252395833333</c:v>
                </c:pt>
                <c:pt idx="5">
                  <c:v>44756.449166666665</c:v>
                </c:pt>
                <c:pt idx="6">
                  <c:v>44450.873489583333</c:v>
                </c:pt>
                <c:pt idx="7">
                  <c:v>44154.774010416666</c:v>
                </c:pt>
                <c:pt idx="8">
                  <c:v>43975.007656250003</c:v>
                </c:pt>
                <c:pt idx="9">
                  <c:v>43829.904010416663</c:v>
                </c:pt>
                <c:pt idx="10">
                  <c:v>43675.948645833334</c:v>
                </c:pt>
                <c:pt idx="11">
                  <c:v>43451.114791666667</c:v>
                </c:pt>
                <c:pt idx="12">
                  <c:v>43269.565104166664</c:v>
                </c:pt>
                <c:pt idx="13">
                  <c:v>43011.74291666667</c:v>
                </c:pt>
                <c:pt idx="14">
                  <c:v>42798.52661458333</c:v>
                </c:pt>
                <c:pt idx="15">
                  <c:v>42580.072031249998</c:v>
                </c:pt>
                <c:pt idx="16">
                  <c:v>42485.600989583334</c:v>
                </c:pt>
                <c:pt idx="17">
                  <c:v>42397.356041666666</c:v>
                </c:pt>
                <c:pt idx="18">
                  <c:v>42246.461354166669</c:v>
                </c:pt>
                <c:pt idx="19">
                  <c:v>42083.882447916665</c:v>
                </c:pt>
                <c:pt idx="20">
                  <c:v>41916.886197916669</c:v>
                </c:pt>
                <c:pt idx="21">
                  <c:v>41720.287708333337</c:v>
                </c:pt>
                <c:pt idx="22">
                  <c:v>41556.312447916665</c:v>
                </c:pt>
                <c:pt idx="23">
                  <c:v>41400.857656250002</c:v>
                </c:pt>
                <c:pt idx="24">
                  <c:v>41340.659791666665</c:v>
                </c:pt>
                <c:pt idx="25">
                  <c:v>41236.18041666667</c:v>
                </c:pt>
                <c:pt idx="26">
                  <c:v>41067.471718749999</c:v>
                </c:pt>
                <c:pt idx="27">
                  <c:v>40939.787968750003</c:v>
                </c:pt>
                <c:pt idx="28">
                  <c:v>40828.618697916667</c:v>
                </c:pt>
                <c:pt idx="29">
                  <c:v>40734.945260416665</c:v>
                </c:pt>
                <c:pt idx="30">
                  <c:v>40613.322447916667</c:v>
                </c:pt>
                <c:pt idx="31">
                  <c:v>40495.764218750002</c:v>
                </c:pt>
                <c:pt idx="32">
                  <c:v>40420.178385416664</c:v>
                </c:pt>
                <c:pt idx="33">
                  <c:v>40353.095052083336</c:v>
                </c:pt>
                <c:pt idx="34">
                  <c:v>40196.446614583336</c:v>
                </c:pt>
                <c:pt idx="35">
                  <c:v>40049.485468749997</c:v>
                </c:pt>
                <c:pt idx="36">
                  <c:v>40066.953489583335</c:v>
                </c:pt>
                <c:pt idx="37">
                  <c:v>40055.807916666665</c:v>
                </c:pt>
                <c:pt idx="38">
                  <c:v>39950.684999999998</c:v>
                </c:pt>
                <c:pt idx="39">
                  <c:v>39868.479166666664</c:v>
                </c:pt>
                <c:pt idx="40">
                  <c:v>39742.109791666669</c:v>
                </c:pt>
                <c:pt idx="41">
                  <c:v>39628.013489583333</c:v>
                </c:pt>
                <c:pt idx="42">
                  <c:v>39642.955000000002</c:v>
                </c:pt>
                <c:pt idx="43">
                  <c:v>39648.145833333336</c:v>
                </c:pt>
                <c:pt idx="44">
                  <c:v>39610.926406250001</c:v>
                </c:pt>
                <c:pt idx="45">
                  <c:v>39660.258697916666</c:v>
                </c:pt>
                <c:pt idx="46">
                  <c:v>39648.169583333336</c:v>
                </c:pt>
                <c:pt idx="47">
                  <c:v>39563.943124999998</c:v>
                </c:pt>
                <c:pt idx="48">
                  <c:v>39460.017916666664</c:v>
                </c:pt>
                <c:pt idx="49">
                  <c:v>39612.228854166664</c:v>
                </c:pt>
                <c:pt idx="50">
                  <c:v>39657.638645833336</c:v>
                </c:pt>
                <c:pt idx="51">
                  <c:v>39650.808489583331</c:v>
                </c:pt>
                <c:pt idx="52">
                  <c:v>39635.334062499998</c:v>
                </c:pt>
                <c:pt idx="53">
                  <c:v>39641.330833333333</c:v>
                </c:pt>
                <c:pt idx="54">
                  <c:v>39565.247395833336</c:v>
                </c:pt>
                <c:pt idx="55">
                  <c:v>39552.721718749999</c:v>
                </c:pt>
                <c:pt idx="56">
                  <c:v>39579.282135416666</c:v>
                </c:pt>
                <c:pt idx="57">
                  <c:v>39645.486562500002</c:v>
                </c:pt>
                <c:pt idx="58">
                  <c:v>39773.130885416664</c:v>
                </c:pt>
                <c:pt idx="59">
                  <c:v>39822.619583333333</c:v>
                </c:pt>
                <c:pt idx="60">
                  <c:v>39949.96166666667</c:v>
                </c:pt>
                <c:pt idx="61">
                  <c:v>40165.557656249999</c:v>
                </c:pt>
                <c:pt idx="62">
                  <c:v>40363.746718750001</c:v>
                </c:pt>
                <c:pt idx="63">
                  <c:v>40488.817187499997</c:v>
                </c:pt>
                <c:pt idx="64">
                  <c:v>40572.842135416664</c:v>
                </c:pt>
                <c:pt idx="65">
                  <c:v>40707.644635416669</c:v>
                </c:pt>
                <c:pt idx="66">
                  <c:v>40895.971718749999</c:v>
                </c:pt>
                <c:pt idx="67">
                  <c:v>41083.96979166667</c:v>
                </c:pt>
                <c:pt idx="68">
                  <c:v>41155.370000000003</c:v>
                </c:pt>
                <c:pt idx="69">
                  <c:v>41281.822083333333</c:v>
                </c:pt>
                <c:pt idx="70">
                  <c:v>41445.936822916665</c:v>
                </c:pt>
                <c:pt idx="71">
                  <c:v>41574.346875000003</c:v>
                </c:pt>
                <c:pt idx="72">
                  <c:v>41887.504322916669</c:v>
                </c:pt>
                <c:pt idx="73">
                  <c:v>42383.633489583335</c:v>
                </c:pt>
                <c:pt idx="74">
                  <c:v>42702.01848958333</c:v>
                </c:pt>
                <c:pt idx="75">
                  <c:v>42858.423697916667</c:v>
                </c:pt>
                <c:pt idx="76">
                  <c:v>43082.280052083333</c:v>
                </c:pt>
                <c:pt idx="77">
                  <c:v>43244.195156250003</c:v>
                </c:pt>
                <c:pt idx="78">
                  <c:v>43421.887916666667</c:v>
                </c:pt>
                <c:pt idx="79">
                  <c:v>43566.094010416666</c:v>
                </c:pt>
                <c:pt idx="80">
                  <c:v>43612.594427083335</c:v>
                </c:pt>
                <c:pt idx="81">
                  <c:v>43626.765052083334</c:v>
                </c:pt>
                <c:pt idx="82">
                  <c:v>43606.432656249999</c:v>
                </c:pt>
                <c:pt idx="83">
                  <c:v>43538.291145833333</c:v>
                </c:pt>
                <c:pt idx="84">
                  <c:v>43616.825052083332</c:v>
                </c:pt>
                <c:pt idx="85">
                  <c:v>43755.212708333333</c:v>
                </c:pt>
                <c:pt idx="86">
                  <c:v>43830.908281249998</c:v>
                </c:pt>
                <c:pt idx="87">
                  <c:v>43859.322760416668</c:v>
                </c:pt>
                <c:pt idx="88">
                  <c:v>43777.821145833332</c:v>
                </c:pt>
                <c:pt idx="89">
                  <c:v>43756.879114583331</c:v>
                </c:pt>
                <c:pt idx="90">
                  <c:v>43871.022291666668</c:v>
                </c:pt>
                <c:pt idx="91">
                  <c:v>44003.950781250001</c:v>
                </c:pt>
                <c:pt idx="92">
                  <c:v>44142.714687500003</c:v>
                </c:pt>
                <c:pt idx="93">
                  <c:v>44183.252760416668</c:v>
                </c:pt>
                <c:pt idx="94">
                  <c:v>44379.785312499997</c:v>
                </c:pt>
                <c:pt idx="95">
                  <c:v>44557.762135416669</c:v>
                </c:pt>
                <c:pt idx="96">
                  <c:v>44771.543593750001</c:v>
                </c:pt>
                <c:pt idx="97">
                  <c:v>45023.483489583334</c:v>
                </c:pt>
                <c:pt idx="98">
                  <c:v>45254.269635416669</c:v>
                </c:pt>
                <c:pt idx="99">
                  <c:v>45480.986718749999</c:v>
                </c:pt>
                <c:pt idx="100">
                  <c:v>45800.897604166668</c:v>
                </c:pt>
                <c:pt idx="101">
                  <c:v>45968.328541666669</c:v>
                </c:pt>
                <c:pt idx="102">
                  <c:v>46186.103906249999</c:v>
                </c:pt>
                <c:pt idx="103">
                  <c:v>46397.919687499998</c:v>
                </c:pt>
                <c:pt idx="104">
                  <c:v>46627.296458333331</c:v>
                </c:pt>
                <c:pt idx="105">
                  <c:v>46887.828802083335</c:v>
                </c:pt>
                <c:pt idx="106">
                  <c:v>47115.070364583335</c:v>
                </c:pt>
                <c:pt idx="107">
                  <c:v>47296.811406250003</c:v>
                </c:pt>
                <c:pt idx="108">
                  <c:v>47587.409375000003</c:v>
                </c:pt>
                <c:pt idx="109">
                  <c:v>47962.36010416667</c:v>
                </c:pt>
                <c:pt idx="110">
                  <c:v>48306.504999999997</c:v>
                </c:pt>
                <c:pt idx="111">
                  <c:v>48598.5078125</c:v>
                </c:pt>
                <c:pt idx="112">
                  <c:v>48859.957552083331</c:v>
                </c:pt>
                <c:pt idx="113">
                  <c:v>49164.760625000003</c:v>
                </c:pt>
                <c:pt idx="114">
                  <c:v>49466.882968749997</c:v>
                </c:pt>
                <c:pt idx="115">
                  <c:v>49712.267031249998</c:v>
                </c:pt>
                <c:pt idx="116">
                  <c:v>49962.755833333336</c:v>
                </c:pt>
                <c:pt idx="117">
                  <c:v>50385.401145833333</c:v>
                </c:pt>
                <c:pt idx="118">
                  <c:v>50727.144947916669</c:v>
                </c:pt>
                <c:pt idx="119">
                  <c:v>50935.288124999999</c:v>
                </c:pt>
                <c:pt idx="120">
                  <c:v>51126.199583333335</c:v>
                </c:pt>
                <c:pt idx="121">
                  <c:v>51533.298385416667</c:v>
                </c:pt>
                <c:pt idx="122">
                  <c:v>51880.736145833333</c:v>
                </c:pt>
                <c:pt idx="123">
                  <c:v>52282.660781250001</c:v>
                </c:pt>
                <c:pt idx="124">
                  <c:v>52616.593124999999</c:v>
                </c:pt>
                <c:pt idx="125">
                  <c:v>52985.565781249999</c:v>
                </c:pt>
                <c:pt idx="126">
                  <c:v>53247.052864583333</c:v>
                </c:pt>
                <c:pt idx="127">
                  <c:v>53564.946406249997</c:v>
                </c:pt>
                <c:pt idx="128">
                  <c:v>53948.552708333336</c:v>
                </c:pt>
                <c:pt idx="129">
                  <c:v>54373.06927083333</c:v>
                </c:pt>
                <c:pt idx="130">
                  <c:v>54685.60833333333</c:v>
                </c:pt>
                <c:pt idx="131">
                  <c:v>55060.323020833333</c:v>
                </c:pt>
                <c:pt idx="132">
                  <c:v>55305.253489583331</c:v>
                </c:pt>
                <c:pt idx="133">
                  <c:v>55533.903645833336</c:v>
                </c:pt>
                <c:pt idx="134">
                  <c:v>55843.241406250003</c:v>
                </c:pt>
                <c:pt idx="135">
                  <c:v>56249.751510416667</c:v>
                </c:pt>
                <c:pt idx="136">
                  <c:v>56576.190052083337</c:v>
                </c:pt>
                <c:pt idx="137">
                  <c:v>56945.659010416668</c:v>
                </c:pt>
                <c:pt idx="138">
                  <c:v>57218.99578125</c:v>
                </c:pt>
                <c:pt idx="139">
                  <c:v>57483.829375000001</c:v>
                </c:pt>
                <c:pt idx="140">
                  <c:v>57734.933385416669</c:v>
                </c:pt>
                <c:pt idx="141">
                  <c:v>57934.932708333334</c:v>
                </c:pt>
                <c:pt idx="142">
                  <c:v>58279.351145833331</c:v>
                </c:pt>
                <c:pt idx="143">
                  <c:v>58582.763437499998</c:v>
                </c:pt>
                <c:pt idx="144">
                  <c:v>58931.858489583334</c:v>
                </c:pt>
                <c:pt idx="145">
                  <c:v>59253.4925</c:v>
                </c:pt>
                <c:pt idx="146">
                  <c:v>59508.96515625</c:v>
                </c:pt>
                <c:pt idx="147">
                  <c:v>59693.043489583331</c:v>
                </c:pt>
                <c:pt idx="148">
                  <c:v>60033.272916666669</c:v>
                </c:pt>
                <c:pt idx="149">
                  <c:v>60364.867343749997</c:v>
                </c:pt>
                <c:pt idx="150">
                  <c:v>60673.09661458333</c:v>
                </c:pt>
                <c:pt idx="151">
                  <c:v>61003.664739583335</c:v>
                </c:pt>
                <c:pt idx="152">
                  <c:v>61208.442604166667</c:v>
                </c:pt>
                <c:pt idx="153">
                  <c:v>61368.600677083334</c:v>
                </c:pt>
                <c:pt idx="154">
                  <c:v>61619.681562500002</c:v>
                </c:pt>
                <c:pt idx="155">
                  <c:v>61910.955781249999</c:v>
                </c:pt>
                <c:pt idx="156">
                  <c:v>62107.540416666663</c:v>
                </c:pt>
                <c:pt idx="157">
                  <c:v>62270.706770833334</c:v>
                </c:pt>
                <c:pt idx="158">
                  <c:v>62493.625677083335</c:v>
                </c:pt>
                <c:pt idx="159">
                  <c:v>62805.119843749999</c:v>
                </c:pt>
                <c:pt idx="160">
                  <c:v>62986.843854166669</c:v>
                </c:pt>
                <c:pt idx="161">
                  <c:v>63146.485937500001</c:v>
                </c:pt>
                <c:pt idx="162">
                  <c:v>63316.965989583332</c:v>
                </c:pt>
                <c:pt idx="163">
                  <c:v>63518.015468750003</c:v>
                </c:pt>
                <c:pt idx="164">
                  <c:v>63737.41765625</c:v>
                </c:pt>
                <c:pt idx="165">
                  <c:v>63843.233385416665</c:v>
                </c:pt>
                <c:pt idx="166">
                  <c:v>63945.993072916666</c:v>
                </c:pt>
                <c:pt idx="167">
                  <c:v>64147.699166666665</c:v>
                </c:pt>
                <c:pt idx="168">
                  <c:v>64281.177031250001</c:v>
                </c:pt>
                <c:pt idx="169">
                  <c:v>64347.988072916669</c:v>
                </c:pt>
                <c:pt idx="170">
                  <c:v>64424.373177083333</c:v>
                </c:pt>
                <c:pt idx="171">
                  <c:v>64626.409062500003</c:v>
                </c:pt>
                <c:pt idx="172">
                  <c:v>64645.695625</c:v>
                </c:pt>
                <c:pt idx="173">
                  <c:v>64761.001197916667</c:v>
                </c:pt>
                <c:pt idx="174">
                  <c:v>64831.488854166666</c:v>
                </c:pt>
                <c:pt idx="175">
                  <c:v>64897.370885416669</c:v>
                </c:pt>
                <c:pt idx="176">
                  <c:v>64945.874583333331</c:v>
                </c:pt>
                <c:pt idx="177">
                  <c:v>65043.133489583335</c:v>
                </c:pt>
                <c:pt idx="178">
                  <c:v>65045.246354166666</c:v>
                </c:pt>
                <c:pt idx="179">
                  <c:v>65001.605520833335</c:v>
                </c:pt>
                <c:pt idx="180">
                  <c:v>64990.915885416667</c:v>
                </c:pt>
                <c:pt idx="181">
                  <c:v>65051.072552083337</c:v>
                </c:pt>
                <c:pt idx="182">
                  <c:v>65051.757291666669</c:v>
                </c:pt>
                <c:pt idx="183">
                  <c:v>65049.626458333332</c:v>
                </c:pt>
                <c:pt idx="184">
                  <c:v>65080.353177083336</c:v>
                </c:pt>
                <c:pt idx="185">
                  <c:v>65147.006302083333</c:v>
                </c:pt>
                <c:pt idx="186">
                  <c:v>65255.028958333336</c:v>
                </c:pt>
                <c:pt idx="187">
                  <c:v>65326.724583333336</c:v>
                </c:pt>
                <c:pt idx="188">
                  <c:v>65288.486718749999</c:v>
                </c:pt>
                <c:pt idx="189">
                  <c:v>65298.714010416668</c:v>
                </c:pt>
                <c:pt idx="190">
                  <c:v>65317.90729166667</c:v>
                </c:pt>
                <c:pt idx="191">
                  <c:v>65295.691510416669</c:v>
                </c:pt>
                <c:pt idx="192">
                  <c:v>65241.018593749999</c:v>
                </c:pt>
                <c:pt idx="193">
                  <c:v>65190.607083333336</c:v>
                </c:pt>
                <c:pt idx="194">
                  <c:v>65270.683645833335</c:v>
                </c:pt>
                <c:pt idx="195">
                  <c:v>65341.347291666665</c:v>
                </c:pt>
                <c:pt idx="196">
                  <c:v>65357.623229166667</c:v>
                </c:pt>
                <c:pt idx="197">
                  <c:v>65341.459947916665</c:v>
                </c:pt>
                <c:pt idx="198">
                  <c:v>65296.602447916666</c:v>
                </c:pt>
                <c:pt idx="199">
                  <c:v>65313.52239583333</c:v>
                </c:pt>
                <c:pt idx="200">
                  <c:v>65264.001354166663</c:v>
                </c:pt>
                <c:pt idx="201">
                  <c:v>65222.688645833332</c:v>
                </c:pt>
                <c:pt idx="202">
                  <c:v>65241.629166666666</c:v>
                </c:pt>
                <c:pt idx="203">
                  <c:v>65125.030468750003</c:v>
                </c:pt>
                <c:pt idx="204">
                  <c:v>65050.651927083331</c:v>
                </c:pt>
                <c:pt idx="205">
                  <c:v>65039.588177083337</c:v>
                </c:pt>
                <c:pt idx="206">
                  <c:v>64999.396927083333</c:v>
                </c:pt>
                <c:pt idx="207">
                  <c:v>65036.567343750001</c:v>
                </c:pt>
                <c:pt idx="208">
                  <c:v>64952.845052083336</c:v>
                </c:pt>
                <c:pt idx="209">
                  <c:v>64844.548489583336</c:v>
                </c:pt>
                <c:pt idx="210">
                  <c:v>64850.937447916665</c:v>
                </c:pt>
                <c:pt idx="211">
                  <c:v>64864.470625000002</c:v>
                </c:pt>
                <c:pt idx="212">
                  <c:v>64846.945677083335</c:v>
                </c:pt>
                <c:pt idx="213">
                  <c:v>64772.966614583333</c:v>
                </c:pt>
                <c:pt idx="214">
                  <c:v>64652.196614583336</c:v>
                </c:pt>
                <c:pt idx="215">
                  <c:v>64481.057395833333</c:v>
                </c:pt>
                <c:pt idx="216">
                  <c:v>64132.329427083336</c:v>
                </c:pt>
                <c:pt idx="217">
                  <c:v>63783.262552083332</c:v>
                </c:pt>
                <c:pt idx="218">
                  <c:v>63643.441302083331</c:v>
                </c:pt>
                <c:pt idx="219">
                  <c:v>63561.729635416668</c:v>
                </c:pt>
                <c:pt idx="220">
                  <c:v>63416.23151041667</c:v>
                </c:pt>
                <c:pt idx="221">
                  <c:v>63276.838958333334</c:v>
                </c:pt>
                <c:pt idx="222">
                  <c:v>63192.891614583335</c:v>
                </c:pt>
                <c:pt idx="223">
                  <c:v>63027.802083333336</c:v>
                </c:pt>
                <c:pt idx="224">
                  <c:v>62900.959999999999</c:v>
                </c:pt>
                <c:pt idx="225">
                  <c:v>62779.232760416664</c:v>
                </c:pt>
                <c:pt idx="226">
                  <c:v>62636.180364583335</c:v>
                </c:pt>
                <c:pt idx="227">
                  <c:v>62447.869791666664</c:v>
                </c:pt>
                <c:pt idx="228">
                  <c:v>62226.747447916663</c:v>
                </c:pt>
                <c:pt idx="229">
                  <c:v>61949.842239583333</c:v>
                </c:pt>
                <c:pt idx="230">
                  <c:v>61704.782656249998</c:v>
                </c:pt>
                <c:pt idx="231">
                  <c:v>61473.009531249998</c:v>
                </c:pt>
                <c:pt idx="232">
                  <c:v>61360.514218750002</c:v>
                </c:pt>
                <c:pt idx="233">
                  <c:v>61258.150625000002</c:v>
                </c:pt>
                <c:pt idx="234">
                  <c:v>60964.445208333331</c:v>
                </c:pt>
                <c:pt idx="235">
                  <c:v>60675.603750000002</c:v>
                </c:pt>
                <c:pt idx="236">
                  <c:v>60495.731770833336</c:v>
                </c:pt>
                <c:pt idx="237">
                  <c:v>60350.241249999999</c:v>
                </c:pt>
                <c:pt idx="238">
                  <c:v>60107.91796875</c:v>
                </c:pt>
                <c:pt idx="239">
                  <c:v>59903.148489583335</c:v>
                </c:pt>
                <c:pt idx="240">
                  <c:v>59758.89421875</c:v>
                </c:pt>
                <c:pt idx="241">
                  <c:v>59599.665572916667</c:v>
                </c:pt>
                <c:pt idx="242">
                  <c:v>59550.741927083334</c:v>
                </c:pt>
                <c:pt idx="243">
                  <c:v>59544.644791666666</c:v>
                </c:pt>
                <c:pt idx="244">
                  <c:v>59447.364947916663</c:v>
                </c:pt>
                <c:pt idx="245">
                  <c:v>59479.270624999997</c:v>
                </c:pt>
                <c:pt idx="246">
                  <c:v>59355.175312500003</c:v>
                </c:pt>
                <c:pt idx="247">
                  <c:v>59170.235364583335</c:v>
                </c:pt>
                <c:pt idx="248">
                  <c:v>58980.290416666663</c:v>
                </c:pt>
                <c:pt idx="249">
                  <c:v>58890.179010416665</c:v>
                </c:pt>
                <c:pt idx="250">
                  <c:v>58710.186666666668</c:v>
                </c:pt>
                <c:pt idx="251">
                  <c:v>58449.802135416663</c:v>
                </c:pt>
                <c:pt idx="252">
                  <c:v>58123.802968750002</c:v>
                </c:pt>
                <c:pt idx="253">
                  <c:v>57877.16692708333</c:v>
                </c:pt>
                <c:pt idx="254">
                  <c:v>57704.330260416667</c:v>
                </c:pt>
                <c:pt idx="255">
                  <c:v>57518.250260416666</c:v>
                </c:pt>
                <c:pt idx="256">
                  <c:v>57309.338020833333</c:v>
                </c:pt>
                <c:pt idx="257">
                  <c:v>57016.572239583336</c:v>
                </c:pt>
                <c:pt idx="258">
                  <c:v>56700.421822916665</c:v>
                </c:pt>
                <c:pt idx="259">
                  <c:v>56496.930468749997</c:v>
                </c:pt>
                <c:pt idx="260">
                  <c:v>56242.127135416667</c:v>
                </c:pt>
                <c:pt idx="261">
                  <c:v>55928.510937500003</c:v>
                </c:pt>
                <c:pt idx="262">
                  <c:v>55618.756927083334</c:v>
                </c:pt>
                <c:pt idx="263">
                  <c:v>55352.546927083335</c:v>
                </c:pt>
                <c:pt idx="264">
                  <c:v>54998.380937499998</c:v>
                </c:pt>
                <c:pt idx="265">
                  <c:v>54640.645052083331</c:v>
                </c:pt>
                <c:pt idx="266">
                  <c:v>54387.238489583331</c:v>
                </c:pt>
                <c:pt idx="267">
                  <c:v>54222.975989583334</c:v>
                </c:pt>
                <c:pt idx="268">
                  <c:v>53976.117135416665</c:v>
                </c:pt>
                <c:pt idx="269">
                  <c:v>53685.197656249999</c:v>
                </c:pt>
                <c:pt idx="270">
                  <c:v>53389.928124999999</c:v>
                </c:pt>
                <c:pt idx="271">
                  <c:v>53066.675572916669</c:v>
                </c:pt>
                <c:pt idx="272">
                  <c:v>52769.484375</c:v>
                </c:pt>
                <c:pt idx="273">
                  <c:v>52428.972135416669</c:v>
                </c:pt>
                <c:pt idx="274">
                  <c:v>52062.488385416669</c:v>
                </c:pt>
                <c:pt idx="275">
                  <c:v>51786.636979166666</c:v>
                </c:pt>
                <c:pt idx="276">
                  <c:v>51477.863437499997</c:v>
                </c:pt>
                <c:pt idx="277">
                  <c:v>51074.675625000003</c:v>
                </c:pt>
                <c:pt idx="278">
                  <c:v>50748.189895833333</c:v>
                </c:pt>
                <c:pt idx="279">
                  <c:v>50509.845885416667</c:v>
                </c:pt>
                <c:pt idx="280">
                  <c:v>50248.821979166663</c:v>
                </c:pt>
                <c:pt idx="281">
                  <c:v>49959.608802083334</c:v>
                </c:pt>
                <c:pt idx="282">
                  <c:v>49649.826979166668</c:v>
                </c:pt>
                <c:pt idx="283">
                  <c:v>49356.045624999999</c:v>
                </c:pt>
                <c:pt idx="284">
                  <c:v>49031.752447916668</c:v>
                </c:pt>
                <c:pt idx="285">
                  <c:v>48753.282604166663</c:v>
                </c:pt>
                <c:pt idx="286">
                  <c:v>48544.153541666667</c:v>
                </c:pt>
                <c:pt idx="287">
                  <c:v>48311.338906249999</c:v>
                </c:pt>
                <c:pt idx="288">
                  <c:v>47971.827187499999</c:v>
                </c:pt>
                <c:pt idx="289">
                  <c:v>47697.109010416665</c:v>
                </c:pt>
                <c:pt idx="290">
                  <c:v>47414.81713541667</c:v>
                </c:pt>
                <c:pt idx="291">
                  <c:v>47225.569427083334</c:v>
                </c:pt>
                <c:pt idx="292">
                  <c:v>46953.998385416664</c:v>
                </c:pt>
                <c:pt idx="293">
                  <c:v>46681.280364583334</c:v>
                </c:pt>
                <c:pt idx="294">
                  <c:v>46467.403541666667</c:v>
                </c:pt>
                <c:pt idx="295">
                  <c:v>46200.226354166669</c:v>
                </c:pt>
                <c:pt idx="296">
                  <c:v>45894.742239583335</c:v>
                </c:pt>
                <c:pt idx="297">
                  <c:v>45711.037291666667</c:v>
                </c:pt>
                <c:pt idx="298">
                  <c:v>45613.250833333332</c:v>
                </c:pt>
                <c:pt idx="299">
                  <c:v>45343.820364583335</c:v>
                </c:pt>
                <c:pt idx="300">
                  <c:v>45070.990104166667</c:v>
                </c:pt>
                <c:pt idx="301">
                  <c:v>44887.023645833331</c:v>
                </c:pt>
                <c:pt idx="302">
                  <c:v>44724.914114583335</c:v>
                </c:pt>
                <c:pt idx="303">
                  <c:v>44548.128229166665</c:v>
                </c:pt>
                <c:pt idx="304">
                  <c:v>44298.764270833337</c:v>
                </c:pt>
                <c:pt idx="305">
                  <c:v>44190.533593749999</c:v>
                </c:pt>
                <c:pt idx="306">
                  <c:v>43991.256979166668</c:v>
                </c:pt>
                <c:pt idx="307">
                  <c:v>43699.277604166666</c:v>
                </c:pt>
                <c:pt idx="308">
                  <c:v>43401.136927083331</c:v>
                </c:pt>
                <c:pt idx="309">
                  <c:v>43265.196458333332</c:v>
                </c:pt>
                <c:pt idx="310">
                  <c:v>43128.798489583336</c:v>
                </c:pt>
                <c:pt idx="311">
                  <c:v>42997.631874999999</c:v>
                </c:pt>
                <c:pt idx="312">
                  <c:v>42835.463125000002</c:v>
                </c:pt>
                <c:pt idx="313">
                  <c:v>42729.951874999999</c:v>
                </c:pt>
                <c:pt idx="314">
                  <c:v>42657.381562499999</c:v>
                </c:pt>
                <c:pt idx="315">
                  <c:v>42452.401927083331</c:v>
                </c:pt>
                <c:pt idx="316">
                  <c:v>42145.82135416667</c:v>
                </c:pt>
                <c:pt idx="317">
                  <c:v>42104.651093749999</c:v>
                </c:pt>
                <c:pt idx="318">
                  <c:v>41967.429270833331</c:v>
                </c:pt>
                <c:pt idx="319">
                  <c:v>41837.131249999999</c:v>
                </c:pt>
                <c:pt idx="320">
                  <c:v>41703.148177083334</c:v>
                </c:pt>
                <c:pt idx="321">
                  <c:v>41536.721093749999</c:v>
                </c:pt>
                <c:pt idx="322">
                  <c:v>41367.913645833331</c:v>
                </c:pt>
                <c:pt idx="323">
                  <c:v>41190.899843749998</c:v>
                </c:pt>
                <c:pt idx="324">
                  <c:v>41080.955885416668</c:v>
                </c:pt>
                <c:pt idx="325">
                  <c:v>41035.969010416666</c:v>
                </c:pt>
                <c:pt idx="326">
                  <c:v>40978.423020833332</c:v>
                </c:pt>
                <c:pt idx="327">
                  <c:v>40785.694635416665</c:v>
                </c:pt>
                <c:pt idx="328">
                  <c:v>40766.303229166668</c:v>
                </c:pt>
                <c:pt idx="329">
                  <c:v>40619.890625</c:v>
                </c:pt>
                <c:pt idx="330">
                  <c:v>40491.199062500003</c:v>
                </c:pt>
                <c:pt idx="331">
                  <c:v>40370.179375</c:v>
                </c:pt>
                <c:pt idx="332">
                  <c:v>40350.020989583332</c:v>
                </c:pt>
                <c:pt idx="333">
                  <c:v>40230.755833333336</c:v>
                </c:pt>
                <c:pt idx="334">
                  <c:v>40106.741302083334</c:v>
                </c:pt>
                <c:pt idx="335">
                  <c:v>39992.870104166665</c:v>
                </c:pt>
                <c:pt idx="336">
                  <c:v>39963.576927083333</c:v>
                </c:pt>
                <c:pt idx="337">
                  <c:v>39923.361093749998</c:v>
                </c:pt>
                <c:pt idx="338">
                  <c:v>39810.368906249998</c:v>
                </c:pt>
                <c:pt idx="339">
                  <c:v>39723.896562499998</c:v>
                </c:pt>
                <c:pt idx="340">
                  <c:v>39773.818072916663</c:v>
                </c:pt>
                <c:pt idx="341">
                  <c:v>39759.037812499999</c:v>
                </c:pt>
                <c:pt idx="342">
                  <c:v>39615.11432291667</c:v>
                </c:pt>
                <c:pt idx="343">
                  <c:v>39583.596510416668</c:v>
                </c:pt>
                <c:pt idx="344">
                  <c:v>39550.77270833333</c:v>
                </c:pt>
                <c:pt idx="345">
                  <c:v>39518.217083333337</c:v>
                </c:pt>
                <c:pt idx="346">
                  <c:v>39495.283281249998</c:v>
                </c:pt>
                <c:pt idx="347">
                  <c:v>39440.323333333334</c:v>
                </c:pt>
                <c:pt idx="348">
                  <c:v>39446.306041666663</c:v>
                </c:pt>
                <c:pt idx="349">
                  <c:v>39433.789166666669</c:v>
                </c:pt>
                <c:pt idx="350">
                  <c:v>39471.683749999997</c:v>
                </c:pt>
                <c:pt idx="351">
                  <c:v>39523.273333333331</c:v>
                </c:pt>
                <c:pt idx="352">
                  <c:v>39540.009843749998</c:v>
                </c:pt>
                <c:pt idx="353">
                  <c:v>39586.926666666666</c:v>
                </c:pt>
                <c:pt idx="354">
                  <c:v>39515.868854166663</c:v>
                </c:pt>
                <c:pt idx="355">
                  <c:v>39424.845260416667</c:v>
                </c:pt>
                <c:pt idx="356">
                  <c:v>39485.78411458333</c:v>
                </c:pt>
                <c:pt idx="357">
                  <c:v>39557.788072916665</c:v>
                </c:pt>
                <c:pt idx="358">
                  <c:v>39642.197343749998</c:v>
                </c:pt>
                <c:pt idx="359">
                  <c:v>39693.659322916668</c:v>
                </c:pt>
                <c:pt idx="360">
                  <c:v>39827.857656250002</c:v>
                </c:pt>
                <c:pt idx="361">
                  <c:v>39948.943958333337</c:v>
                </c:pt>
                <c:pt idx="362">
                  <c:v>40007.651718749999</c:v>
                </c:pt>
                <c:pt idx="363">
                  <c:v>40021.744687500002</c:v>
                </c:pt>
                <c:pt idx="364">
                  <c:v>40063.571875000001</c:v>
                </c:pt>
                <c:pt idx="365">
                  <c:v>40105.055208333331</c:v>
                </c:pt>
                <c:pt idx="366">
                  <c:v>40158.355312500003</c:v>
                </c:pt>
                <c:pt idx="367">
                  <c:v>40109.181197916667</c:v>
                </c:pt>
                <c:pt idx="368">
                  <c:v>40137.309062499997</c:v>
                </c:pt>
                <c:pt idx="369">
                  <c:v>40050.634062500001</c:v>
                </c:pt>
                <c:pt idx="370">
                  <c:v>39967.857083333336</c:v>
                </c:pt>
                <c:pt idx="371">
                  <c:v>39858.256197916664</c:v>
                </c:pt>
                <c:pt idx="372">
                  <c:v>39883.182916666665</c:v>
                </c:pt>
                <c:pt idx="373">
                  <c:v>39882.375052083335</c:v>
                </c:pt>
                <c:pt idx="374">
                  <c:v>39873.622552083332</c:v>
                </c:pt>
                <c:pt idx="375">
                  <c:v>40032.642500000002</c:v>
                </c:pt>
                <c:pt idx="376">
                  <c:v>40097.529843750002</c:v>
                </c:pt>
                <c:pt idx="377">
                  <c:v>40273.200572916663</c:v>
                </c:pt>
                <c:pt idx="378">
                  <c:v>40411.211406249997</c:v>
                </c:pt>
                <c:pt idx="379">
                  <c:v>40471.075468750001</c:v>
                </c:pt>
                <c:pt idx="380">
                  <c:v>40656.185104166667</c:v>
                </c:pt>
                <c:pt idx="381">
                  <c:v>40887.423958333333</c:v>
                </c:pt>
                <c:pt idx="382">
                  <c:v>41084.032604166663</c:v>
                </c:pt>
                <c:pt idx="383">
                  <c:v>41290.751927083336</c:v>
                </c:pt>
                <c:pt idx="384">
                  <c:v>41631.49578125</c:v>
                </c:pt>
                <c:pt idx="385">
                  <c:v>42055.303593750003</c:v>
                </c:pt>
                <c:pt idx="386">
                  <c:v>42429.007864583335</c:v>
                </c:pt>
                <c:pt idx="387">
                  <c:v>42775.976510416665</c:v>
                </c:pt>
                <c:pt idx="388">
                  <c:v>43069.569635416665</c:v>
                </c:pt>
                <c:pt idx="389">
                  <c:v>43426.357916666668</c:v>
                </c:pt>
                <c:pt idx="390">
                  <c:v>43792.237760416669</c:v>
                </c:pt>
                <c:pt idx="391">
                  <c:v>44171.425572916669</c:v>
                </c:pt>
                <c:pt idx="392">
                  <c:v>44497.326041666667</c:v>
                </c:pt>
                <c:pt idx="393">
                  <c:v>44750.801354166666</c:v>
                </c:pt>
                <c:pt idx="394">
                  <c:v>44952.046770833331</c:v>
                </c:pt>
                <c:pt idx="395">
                  <c:v>45374.073958333334</c:v>
                </c:pt>
                <c:pt idx="396">
                  <c:v>45752.870312500003</c:v>
                </c:pt>
                <c:pt idx="397">
                  <c:v>46187.798072916667</c:v>
                </c:pt>
                <c:pt idx="398">
                  <c:v>46571.195572916666</c:v>
                </c:pt>
                <c:pt idx="399">
                  <c:v>46960.705208333333</c:v>
                </c:pt>
                <c:pt idx="400">
                  <c:v>47308.128697916669</c:v>
                </c:pt>
                <c:pt idx="401">
                  <c:v>47553.451718750002</c:v>
                </c:pt>
                <c:pt idx="402">
                  <c:v>47865.143229166664</c:v>
                </c:pt>
                <c:pt idx="403">
                  <c:v>48249.935833333337</c:v>
                </c:pt>
                <c:pt idx="404">
                  <c:v>48634.628437500003</c:v>
                </c:pt>
                <c:pt idx="405">
                  <c:v>48988.275000000001</c:v>
                </c:pt>
                <c:pt idx="406">
                  <c:v>49328.757031250003</c:v>
                </c:pt>
                <c:pt idx="407">
                  <c:v>49653.974739583333</c:v>
                </c:pt>
                <c:pt idx="408">
                  <c:v>50093.332239583331</c:v>
                </c:pt>
                <c:pt idx="409">
                  <c:v>50482.895729166667</c:v>
                </c:pt>
                <c:pt idx="410">
                  <c:v>50902.146874999999</c:v>
                </c:pt>
                <c:pt idx="411">
                  <c:v>51272.097135416669</c:v>
                </c:pt>
                <c:pt idx="412">
                  <c:v>51598.039166666669</c:v>
                </c:pt>
                <c:pt idx="413">
                  <c:v>52029.516562500001</c:v>
                </c:pt>
                <c:pt idx="414">
                  <c:v>52570.503072916668</c:v>
                </c:pt>
                <c:pt idx="415">
                  <c:v>52968.605052083331</c:v>
                </c:pt>
                <c:pt idx="416">
                  <c:v>53297.629791666666</c:v>
                </c:pt>
                <c:pt idx="417">
                  <c:v>53603.902447916669</c:v>
                </c:pt>
                <c:pt idx="418">
                  <c:v>53916.514739583334</c:v>
                </c:pt>
                <c:pt idx="419">
                  <c:v>54355.064114583336</c:v>
                </c:pt>
                <c:pt idx="420">
                  <c:v>54708.451770833337</c:v>
                </c:pt>
                <c:pt idx="421">
                  <c:v>55034.629843750001</c:v>
                </c:pt>
                <c:pt idx="422">
                  <c:v>55433.830677083337</c:v>
                </c:pt>
                <c:pt idx="423">
                  <c:v>55774.348541666666</c:v>
                </c:pt>
                <c:pt idx="424">
                  <c:v>55979.465937499997</c:v>
                </c:pt>
                <c:pt idx="425">
                  <c:v>56246.148593749997</c:v>
                </c:pt>
                <c:pt idx="426">
                  <c:v>56651.415625000001</c:v>
                </c:pt>
                <c:pt idx="427">
                  <c:v>57050.208854166667</c:v>
                </c:pt>
                <c:pt idx="428">
                  <c:v>57379.618072916666</c:v>
                </c:pt>
                <c:pt idx="429">
                  <c:v>57619.916250000002</c:v>
                </c:pt>
                <c:pt idx="430">
                  <c:v>57999.561197916664</c:v>
                </c:pt>
                <c:pt idx="431">
                  <c:v>58264.791562500002</c:v>
                </c:pt>
                <c:pt idx="432">
                  <c:v>58620.850729166668</c:v>
                </c:pt>
                <c:pt idx="433">
                  <c:v>58947.585260416665</c:v>
                </c:pt>
                <c:pt idx="434">
                  <c:v>59237.693645833337</c:v>
                </c:pt>
                <c:pt idx="435">
                  <c:v>59472.824374999997</c:v>
                </c:pt>
                <c:pt idx="436">
                  <c:v>59669.854531249999</c:v>
                </c:pt>
                <c:pt idx="437">
                  <c:v>59969.815468749999</c:v>
                </c:pt>
                <c:pt idx="438">
                  <c:v>60259.860572916667</c:v>
                </c:pt>
                <c:pt idx="439">
                  <c:v>60517.43463541667</c:v>
                </c:pt>
                <c:pt idx="440">
                  <c:v>60872.230312500003</c:v>
                </c:pt>
                <c:pt idx="441">
                  <c:v>61160.325677083332</c:v>
                </c:pt>
                <c:pt idx="442">
                  <c:v>61472.161302083332</c:v>
                </c:pt>
                <c:pt idx="443">
                  <c:v>61783.366614583334</c:v>
                </c:pt>
                <c:pt idx="444">
                  <c:v>61918.858854166669</c:v>
                </c:pt>
                <c:pt idx="445">
                  <c:v>62024.688645833332</c:v>
                </c:pt>
                <c:pt idx="446">
                  <c:v>62192.4065625</c:v>
                </c:pt>
                <c:pt idx="447">
                  <c:v>62443.520624999997</c:v>
                </c:pt>
                <c:pt idx="448">
                  <c:v>62730.325885416663</c:v>
                </c:pt>
                <c:pt idx="449">
                  <c:v>62978.787499999999</c:v>
                </c:pt>
                <c:pt idx="450">
                  <c:v>63195.111354166664</c:v>
                </c:pt>
                <c:pt idx="451">
                  <c:v>63403.603177083336</c:v>
                </c:pt>
                <c:pt idx="452">
                  <c:v>63643.486875000002</c:v>
                </c:pt>
                <c:pt idx="453">
                  <c:v>63824.30890625</c:v>
                </c:pt>
                <c:pt idx="454">
                  <c:v>64049.696093749997</c:v>
                </c:pt>
                <c:pt idx="455">
                  <c:v>64263.525208333333</c:v>
                </c:pt>
                <c:pt idx="456">
                  <c:v>64470.25708333333</c:v>
                </c:pt>
                <c:pt idx="457">
                  <c:v>64661.399947916667</c:v>
                </c:pt>
                <c:pt idx="458">
                  <c:v>64761.282760416667</c:v>
                </c:pt>
                <c:pt idx="459">
                  <c:v>64810.225156250002</c:v>
                </c:pt>
                <c:pt idx="460">
                  <c:v>65071.14875</c:v>
                </c:pt>
                <c:pt idx="461">
                  <c:v>65322.697708333333</c:v>
                </c:pt>
                <c:pt idx="462">
                  <c:v>65513.784270833334</c:v>
                </c:pt>
                <c:pt idx="463">
                  <c:v>65631.741875000007</c:v>
                </c:pt>
                <c:pt idx="464">
                  <c:v>65715.903437500005</c:v>
                </c:pt>
                <c:pt idx="465">
                  <c:v>65806.91541666667</c:v>
                </c:pt>
                <c:pt idx="466">
                  <c:v>65954.789895833339</c:v>
                </c:pt>
                <c:pt idx="467">
                  <c:v>66108.082291666666</c:v>
                </c:pt>
                <c:pt idx="468">
                  <c:v>66273.996770833328</c:v>
                </c:pt>
                <c:pt idx="469">
                  <c:v>66380.223645833335</c:v>
                </c:pt>
                <c:pt idx="470">
                  <c:v>66427.22583333333</c:v>
                </c:pt>
                <c:pt idx="471">
                  <c:v>66446.761666666673</c:v>
                </c:pt>
                <c:pt idx="472">
                  <c:v>66446.251145833332</c:v>
                </c:pt>
                <c:pt idx="473">
                  <c:v>66675.197291666671</c:v>
                </c:pt>
                <c:pt idx="474">
                  <c:v>66760.76697916667</c:v>
                </c:pt>
                <c:pt idx="475">
                  <c:v>66886.563020833331</c:v>
                </c:pt>
                <c:pt idx="476">
                  <c:v>66948.569479166661</c:v>
                </c:pt>
                <c:pt idx="477">
                  <c:v>66943.618020833339</c:v>
                </c:pt>
                <c:pt idx="478">
                  <c:v>66968.348437499997</c:v>
                </c:pt>
                <c:pt idx="479">
                  <c:v>67064.138958333337</c:v>
                </c:pt>
                <c:pt idx="480">
                  <c:v>67134.17052083333</c:v>
                </c:pt>
                <c:pt idx="481">
                  <c:v>67097.890937499993</c:v>
                </c:pt>
                <c:pt idx="482">
                  <c:v>67131.1015625</c:v>
                </c:pt>
                <c:pt idx="483">
                  <c:v>67110.37364583333</c:v>
                </c:pt>
                <c:pt idx="484">
                  <c:v>67189.769375000003</c:v>
                </c:pt>
                <c:pt idx="485">
                  <c:v>67336.005208333328</c:v>
                </c:pt>
                <c:pt idx="486">
                  <c:v>67335.475312499999</c:v>
                </c:pt>
                <c:pt idx="487">
                  <c:v>67216.49354166667</c:v>
                </c:pt>
                <c:pt idx="488">
                  <c:v>67121.750416666662</c:v>
                </c:pt>
                <c:pt idx="489">
                  <c:v>67140.422708333339</c:v>
                </c:pt>
                <c:pt idx="490">
                  <c:v>67089.006145833337</c:v>
                </c:pt>
                <c:pt idx="491">
                  <c:v>66952.821874999994</c:v>
                </c:pt>
                <c:pt idx="492">
                  <c:v>66898.629270833335</c:v>
                </c:pt>
                <c:pt idx="493">
                  <c:v>66850.920624999999</c:v>
                </c:pt>
                <c:pt idx="494">
                  <c:v>66696.578958333339</c:v>
                </c:pt>
                <c:pt idx="495">
                  <c:v>66602.05604166667</c:v>
                </c:pt>
                <c:pt idx="496">
                  <c:v>66499.40052083334</c:v>
                </c:pt>
                <c:pt idx="497">
                  <c:v>66356.393020833333</c:v>
                </c:pt>
                <c:pt idx="498">
                  <c:v>66175.6484375</c:v>
                </c:pt>
                <c:pt idx="499">
                  <c:v>66086.584375000006</c:v>
                </c:pt>
                <c:pt idx="500">
                  <c:v>65953.983124999999</c:v>
                </c:pt>
                <c:pt idx="501">
                  <c:v>65876.024999999994</c:v>
                </c:pt>
                <c:pt idx="502">
                  <c:v>65782.158437499995</c:v>
                </c:pt>
                <c:pt idx="503">
                  <c:v>65682.614531250001</c:v>
                </c:pt>
                <c:pt idx="504">
                  <c:v>65312.595625000002</c:v>
                </c:pt>
                <c:pt idx="505">
                  <c:v>65106.816874999997</c:v>
                </c:pt>
                <c:pt idx="506">
                  <c:v>64995.375572916666</c:v>
                </c:pt>
                <c:pt idx="507">
                  <c:v>64833.910833333335</c:v>
                </c:pt>
                <c:pt idx="508">
                  <c:v>64660.022760416665</c:v>
                </c:pt>
                <c:pt idx="509">
                  <c:v>64443.210104166668</c:v>
                </c:pt>
                <c:pt idx="510">
                  <c:v>64199.165729166663</c:v>
                </c:pt>
                <c:pt idx="511">
                  <c:v>64053.972812499997</c:v>
                </c:pt>
                <c:pt idx="512">
                  <c:v>63830.481249999997</c:v>
                </c:pt>
                <c:pt idx="513">
                  <c:v>63582.458802083333</c:v>
                </c:pt>
                <c:pt idx="514">
                  <c:v>63332.516927083336</c:v>
                </c:pt>
                <c:pt idx="515">
                  <c:v>63136.917395833334</c:v>
                </c:pt>
                <c:pt idx="516">
                  <c:v>62905.480572916669</c:v>
                </c:pt>
                <c:pt idx="517">
                  <c:v>62607.791458333333</c:v>
                </c:pt>
                <c:pt idx="518">
                  <c:v>62415.818541666667</c:v>
                </c:pt>
                <c:pt idx="519">
                  <c:v>62229.272031250002</c:v>
                </c:pt>
                <c:pt idx="520">
                  <c:v>62019.426718750001</c:v>
                </c:pt>
                <c:pt idx="521">
                  <c:v>61801.385208333333</c:v>
                </c:pt>
                <c:pt idx="522">
                  <c:v>61581.635364583337</c:v>
                </c:pt>
                <c:pt idx="523">
                  <c:v>61254.087916666664</c:v>
                </c:pt>
                <c:pt idx="524">
                  <c:v>61026.580364583337</c:v>
                </c:pt>
                <c:pt idx="525">
                  <c:v>60929.875416666669</c:v>
                </c:pt>
                <c:pt idx="526">
                  <c:v>60749.404010416663</c:v>
                </c:pt>
                <c:pt idx="527">
                  <c:v>60458.915312500001</c:v>
                </c:pt>
                <c:pt idx="528">
                  <c:v>60270.317812499998</c:v>
                </c:pt>
                <c:pt idx="529">
                  <c:v>60191.012916666667</c:v>
                </c:pt>
                <c:pt idx="530">
                  <c:v>60162.368541666663</c:v>
                </c:pt>
                <c:pt idx="531">
                  <c:v>60139.657031249997</c:v>
                </c:pt>
                <c:pt idx="532">
                  <c:v>60010.886666666665</c:v>
                </c:pt>
                <c:pt idx="533">
                  <c:v>59923.247031250001</c:v>
                </c:pt>
                <c:pt idx="534">
                  <c:v>59852.730208333334</c:v>
                </c:pt>
                <c:pt idx="535">
                  <c:v>59704.860208333332</c:v>
                </c:pt>
                <c:pt idx="536">
                  <c:v>59689.890520833331</c:v>
                </c:pt>
                <c:pt idx="537">
                  <c:v>59531.120989583331</c:v>
                </c:pt>
                <c:pt idx="538">
                  <c:v>59282.607708333337</c:v>
                </c:pt>
                <c:pt idx="539">
                  <c:v>59165.228593749998</c:v>
                </c:pt>
                <c:pt idx="540">
                  <c:v>58872.949843750001</c:v>
                </c:pt>
                <c:pt idx="541">
                  <c:v>58596.086302083335</c:v>
                </c:pt>
                <c:pt idx="542">
                  <c:v>58380.596562500003</c:v>
                </c:pt>
                <c:pt idx="543">
                  <c:v>58143.489635416663</c:v>
                </c:pt>
                <c:pt idx="544">
                  <c:v>57857.668645833335</c:v>
                </c:pt>
                <c:pt idx="545">
                  <c:v>57526.396979166668</c:v>
                </c:pt>
                <c:pt idx="546">
                  <c:v>57160.703802083335</c:v>
                </c:pt>
                <c:pt idx="547">
                  <c:v>56898.652291666665</c:v>
                </c:pt>
                <c:pt idx="548">
                  <c:v>56675.282916666663</c:v>
                </c:pt>
                <c:pt idx="549">
                  <c:v>56479.673645833333</c:v>
                </c:pt>
                <c:pt idx="550">
                  <c:v>56192.97369791667</c:v>
                </c:pt>
                <c:pt idx="551">
                  <c:v>55997.990104166667</c:v>
                </c:pt>
                <c:pt idx="552">
                  <c:v>55651.109270833331</c:v>
                </c:pt>
                <c:pt idx="553">
                  <c:v>55258.626614583336</c:v>
                </c:pt>
                <c:pt idx="554">
                  <c:v>54911.580416666664</c:v>
                </c:pt>
                <c:pt idx="555">
                  <c:v>54672.913541666669</c:v>
                </c:pt>
                <c:pt idx="556">
                  <c:v>54496.295052083333</c:v>
                </c:pt>
                <c:pt idx="557">
                  <c:v>54235.960625</c:v>
                </c:pt>
                <c:pt idx="558">
                  <c:v>53897.731822916663</c:v>
                </c:pt>
                <c:pt idx="559">
                  <c:v>53585.884166666663</c:v>
                </c:pt>
                <c:pt idx="560">
                  <c:v>53340.895989583332</c:v>
                </c:pt>
                <c:pt idx="561">
                  <c:v>53024.333749999998</c:v>
                </c:pt>
                <c:pt idx="562">
                  <c:v>52665.741666666669</c:v>
                </c:pt>
                <c:pt idx="563">
                  <c:v>52441.971354166664</c:v>
                </c:pt>
                <c:pt idx="564">
                  <c:v>52140.529166666667</c:v>
                </c:pt>
                <c:pt idx="565">
                  <c:v>51786.161562499998</c:v>
                </c:pt>
                <c:pt idx="566">
                  <c:v>51448.841458333336</c:v>
                </c:pt>
                <c:pt idx="567">
                  <c:v>51113.302187499998</c:v>
                </c:pt>
                <c:pt idx="568">
                  <c:v>50838.067343750001</c:v>
                </c:pt>
                <c:pt idx="569">
                  <c:v>50644.786354166667</c:v>
                </c:pt>
                <c:pt idx="570">
                  <c:v>50378.126406249998</c:v>
                </c:pt>
                <c:pt idx="571">
                  <c:v>50093.22369791667</c:v>
                </c:pt>
                <c:pt idx="572">
                  <c:v>49890.64166666667</c:v>
                </c:pt>
                <c:pt idx="573">
                  <c:v>49567.273541666669</c:v>
                </c:pt>
                <c:pt idx="574">
                  <c:v>49238.567708333336</c:v>
                </c:pt>
                <c:pt idx="575">
                  <c:v>48983.946718749998</c:v>
                </c:pt>
                <c:pt idx="576">
                  <c:v>48660.093854166669</c:v>
                </c:pt>
                <c:pt idx="577">
                  <c:v>48398.643645833334</c:v>
                </c:pt>
                <c:pt idx="578">
                  <c:v>48217.198072916668</c:v>
                </c:pt>
                <c:pt idx="579">
                  <c:v>47961.71197916667</c:v>
                </c:pt>
                <c:pt idx="580">
                  <c:v>47645.721250000002</c:v>
                </c:pt>
                <c:pt idx="581">
                  <c:v>47418.320260416665</c:v>
                </c:pt>
                <c:pt idx="582">
                  <c:v>47290.68677083333</c:v>
                </c:pt>
                <c:pt idx="583">
                  <c:v>47077.338125000002</c:v>
                </c:pt>
                <c:pt idx="584">
                  <c:v>46850.443906250002</c:v>
                </c:pt>
                <c:pt idx="585">
                  <c:v>46529.697968749999</c:v>
                </c:pt>
                <c:pt idx="586">
                  <c:v>46348.486562500002</c:v>
                </c:pt>
                <c:pt idx="587">
                  <c:v>46194.026875000003</c:v>
                </c:pt>
                <c:pt idx="588">
                  <c:v>46007.496979166666</c:v>
                </c:pt>
                <c:pt idx="589">
                  <c:v>45764.706250000003</c:v>
                </c:pt>
                <c:pt idx="590">
                  <c:v>45616.401822916669</c:v>
                </c:pt>
                <c:pt idx="591">
                  <c:v>45393.13776041667</c:v>
                </c:pt>
                <c:pt idx="592">
                  <c:v>45190.347317708336</c:v>
                </c:pt>
                <c:pt idx="593">
                  <c:v>44857.354791666665</c:v>
                </c:pt>
                <c:pt idx="594">
                  <c:v>44667.450572916663</c:v>
                </c:pt>
                <c:pt idx="595">
                  <c:v>44574.85619791667</c:v>
                </c:pt>
                <c:pt idx="596">
                  <c:v>44414.019635416669</c:v>
                </c:pt>
                <c:pt idx="597">
                  <c:v>44209.1325</c:v>
                </c:pt>
                <c:pt idx="598">
                  <c:v>44015.348593750001</c:v>
                </c:pt>
                <c:pt idx="599">
                  <c:v>43790.442916666667</c:v>
                </c:pt>
                <c:pt idx="600">
                  <c:v>43557.106666666667</c:v>
                </c:pt>
                <c:pt idx="601">
                  <c:v>43363.221666666665</c:v>
                </c:pt>
                <c:pt idx="602">
                  <c:v>43254.495937500003</c:v>
                </c:pt>
                <c:pt idx="603">
                  <c:v>43130.362031249999</c:v>
                </c:pt>
                <c:pt idx="604">
                  <c:v>42951.801197916669</c:v>
                </c:pt>
                <c:pt idx="605">
                  <c:v>42700.158750000002</c:v>
                </c:pt>
                <c:pt idx="606">
                  <c:v>42465.27057291667</c:v>
                </c:pt>
                <c:pt idx="607">
                  <c:v>42360.164947916666</c:v>
                </c:pt>
                <c:pt idx="608">
                  <c:v>42284.276927083331</c:v>
                </c:pt>
                <c:pt idx="609">
                  <c:v>42109.921302083334</c:v>
                </c:pt>
                <c:pt idx="610">
                  <c:v>41926.833333333336</c:v>
                </c:pt>
                <c:pt idx="611">
                  <c:v>41781.032916666663</c:v>
                </c:pt>
                <c:pt idx="612">
                  <c:v>41636.656145833331</c:v>
                </c:pt>
                <c:pt idx="613">
                  <c:v>41398.419895833336</c:v>
                </c:pt>
                <c:pt idx="614">
                  <c:v>41291.380677083333</c:v>
                </c:pt>
                <c:pt idx="615">
                  <c:v>41226.407500000001</c:v>
                </c:pt>
                <c:pt idx="616">
                  <c:v>41128.42473958333</c:v>
                </c:pt>
                <c:pt idx="617">
                  <c:v>40981.864531250001</c:v>
                </c:pt>
                <c:pt idx="618">
                  <c:v>40793.1721875</c:v>
                </c:pt>
                <c:pt idx="619">
                  <c:v>40605.339791666665</c:v>
                </c:pt>
                <c:pt idx="620">
                  <c:v>40465.316927083331</c:v>
                </c:pt>
                <c:pt idx="621">
                  <c:v>40432.723229166666</c:v>
                </c:pt>
                <c:pt idx="622">
                  <c:v>40461.082656250001</c:v>
                </c:pt>
                <c:pt idx="623">
                  <c:v>40372.755156250001</c:v>
                </c:pt>
                <c:pt idx="624">
                  <c:v>40280.899322916666</c:v>
                </c:pt>
                <c:pt idx="625">
                  <c:v>40183.815572916668</c:v>
                </c:pt>
                <c:pt idx="626">
                  <c:v>40117.771458333336</c:v>
                </c:pt>
                <c:pt idx="627">
                  <c:v>40047.697500000002</c:v>
                </c:pt>
                <c:pt idx="628">
                  <c:v>39861.741249999999</c:v>
                </c:pt>
                <c:pt idx="629">
                  <c:v>39838.925520833334</c:v>
                </c:pt>
                <c:pt idx="630">
                  <c:v>39835.56</c:v>
                </c:pt>
                <c:pt idx="631">
                  <c:v>39743.968593750003</c:v>
                </c:pt>
                <c:pt idx="632">
                  <c:v>39539.327604166669</c:v>
                </c:pt>
                <c:pt idx="633">
                  <c:v>39460.394427083331</c:v>
                </c:pt>
                <c:pt idx="634">
                  <c:v>39436.960052083334</c:v>
                </c:pt>
                <c:pt idx="635">
                  <c:v>39430.876406249998</c:v>
                </c:pt>
                <c:pt idx="636">
                  <c:v>39387.68677083333</c:v>
                </c:pt>
                <c:pt idx="637">
                  <c:v>39374.450677083332</c:v>
                </c:pt>
                <c:pt idx="638">
                  <c:v>39373.923333333332</c:v>
                </c:pt>
                <c:pt idx="639">
                  <c:v>39347.310520833336</c:v>
                </c:pt>
                <c:pt idx="640">
                  <c:v>39267.407343749997</c:v>
                </c:pt>
                <c:pt idx="641">
                  <c:v>39300.797708333332</c:v>
                </c:pt>
                <c:pt idx="642">
                  <c:v>39258.154114583333</c:v>
                </c:pt>
                <c:pt idx="643">
                  <c:v>39282.442760416663</c:v>
                </c:pt>
                <c:pt idx="644">
                  <c:v>39232.283541666664</c:v>
                </c:pt>
                <c:pt idx="645">
                  <c:v>39198.82421875</c:v>
                </c:pt>
                <c:pt idx="646">
                  <c:v>39243.335781250003</c:v>
                </c:pt>
                <c:pt idx="647">
                  <c:v>39202.108802083334</c:v>
                </c:pt>
                <c:pt idx="648">
                  <c:v>39227.76067708333</c:v>
                </c:pt>
                <c:pt idx="649">
                  <c:v>39301.563802083336</c:v>
                </c:pt>
                <c:pt idx="650">
                  <c:v>39323.511041666665</c:v>
                </c:pt>
                <c:pt idx="651">
                  <c:v>39304.278697916663</c:v>
                </c:pt>
                <c:pt idx="652">
                  <c:v>39194.653645833336</c:v>
                </c:pt>
                <c:pt idx="653">
                  <c:v>39160.978541666664</c:v>
                </c:pt>
                <c:pt idx="654">
                  <c:v>39162.02173177083</c:v>
                </c:pt>
                <c:pt idx="655">
                  <c:v>39254.393541666665</c:v>
                </c:pt>
                <c:pt idx="656">
                  <c:v>39216.836458333331</c:v>
                </c:pt>
                <c:pt idx="657">
                  <c:v>39087.612135416668</c:v>
                </c:pt>
                <c:pt idx="658">
                  <c:v>38912.88776041667</c:v>
                </c:pt>
                <c:pt idx="659">
                  <c:v>38682.368854166663</c:v>
                </c:pt>
                <c:pt idx="660">
                  <c:v>38509.82390625</c:v>
                </c:pt>
                <c:pt idx="661">
                  <c:v>38608.091770833336</c:v>
                </c:pt>
                <c:pt idx="662">
                  <c:v>38669.605729166666</c:v>
                </c:pt>
                <c:pt idx="663">
                  <c:v>38634.031614583335</c:v>
                </c:pt>
                <c:pt idx="664">
                  <c:v>38588.36328125</c:v>
                </c:pt>
                <c:pt idx="665">
                  <c:v>38668.418020833335</c:v>
                </c:pt>
                <c:pt idx="666">
                  <c:v>38774.018333333333</c:v>
                </c:pt>
                <c:pt idx="667">
                  <c:v>38886.879739583332</c:v>
                </c:pt>
                <c:pt idx="668">
                  <c:v>39050.530312499999</c:v>
                </c:pt>
                <c:pt idx="669">
                  <c:v>39248.383125</c:v>
                </c:pt>
                <c:pt idx="670">
                  <c:v>39423.065729166665</c:v>
                </c:pt>
                <c:pt idx="671">
                  <c:v>39645.863072916669</c:v>
                </c:pt>
                <c:pt idx="672">
                  <c:v>39876.212135416667</c:v>
                </c:pt>
                <c:pt idx="673">
                  <c:v>40319.009895833333</c:v>
                </c:pt>
                <c:pt idx="674">
                  <c:v>40621.431276041665</c:v>
                </c:pt>
                <c:pt idx="675">
                  <c:v>40866.966770833336</c:v>
                </c:pt>
                <c:pt idx="676">
                  <c:v>41166.166093749998</c:v>
                </c:pt>
                <c:pt idx="677">
                  <c:v>41509.389270833337</c:v>
                </c:pt>
                <c:pt idx="678">
                  <c:v>41754.298854166664</c:v>
                </c:pt>
                <c:pt idx="679">
                  <c:v>42032.410729166666</c:v>
                </c:pt>
                <c:pt idx="680">
                  <c:v>42430.042916666665</c:v>
                </c:pt>
                <c:pt idx="681">
                  <c:v>42865.477031249997</c:v>
                </c:pt>
                <c:pt idx="682">
                  <c:v>43174.718697916665</c:v>
                </c:pt>
                <c:pt idx="683">
                  <c:v>43446.816562499997</c:v>
                </c:pt>
                <c:pt idx="684">
                  <c:v>43842.138697916664</c:v>
                </c:pt>
                <c:pt idx="685">
                  <c:v>44150.211822916666</c:v>
                </c:pt>
                <c:pt idx="686">
                  <c:v>44492.945156250003</c:v>
                </c:pt>
                <c:pt idx="687">
                  <c:v>44919.112395833334</c:v>
                </c:pt>
                <c:pt idx="688">
                  <c:v>45280.294218750001</c:v>
                </c:pt>
                <c:pt idx="689">
                  <c:v>45693.034895833334</c:v>
                </c:pt>
                <c:pt idx="690">
                  <c:v>46051.358437499999</c:v>
                </c:pt>
                <c:pt idx="691">
                  <c:v>46411.726302083334</c:v>
                </c:pt>
                <c:pt idx="692">
                  <c:v>46847.344843749997</c:v>
                </c:pt>
                <c:pt idx="693">
                  <c:v>47261.916302083337</c:v>
                </c:pt>
                <c:pt idx="694">
                  <c:v>47687.696875000001</c:v>
                </c:pt>
                <c:pt idx="695">
                  <c:v>47993.029010416663</c:v>
                </c:pt>
                <c:pt idx="696">
                  <c:v>48259.190885416669</c:v>
                </c:pt>
                <c:pt idx="697">
                  <c:v>48569.179010416665</c:v>
                </c:pt>
                <c:pt idx="698">
                  <c:v>49069.865208333336</c:v>
                </c:pt>
                <c:pt idx="699">
                  <c:v>49516.553593750003</c:v>
                </c:pt>
                <c:pt idx="700">
                  <c:v>49824.259062500001</c:v>
                </c:pt>
                <c:pt idx="701">
                  <c:v>50160.844531249997</c:v>
                </c:pt>
                <c:pt idx="702">
                  <c:v>50490.541250000002</c:v>
                </c:pt>
                <c:pt idx="703">
                  <c:v>50783.641979166663</c:v>
                </c:pt>
                <c:pt idx="704">
                  <c:v>51218.885520833333</c:v>
                </c:pt>
                <c:pt idx="705">
                  <c:v>51590.746302083331</c:v>
                </c:pt>
                <c:pt idx="706">
                  <c:v>52041.197356770834</c:v>
                </c:pt>
                <c:pt idx="707">
                  <c:v>52396.674895833334</c:v>
                </c:pt>
                <c:pt idx="708">
                  <c:v>52771.538385416665</c:v>
                </c:pt>
                <c:pt idx="709">
                  <c:v>53076.944479166668</c:v>
                </c:pt>
                <c:pt idx="710">
                  <c:v>53385.718697916665</c:v>
                </c:pt>
                <c:pt idx="711">
                  <c:v>53748.10229166667</c:v>
                </c:pt>
                <c:pt idx="712">
                  <c:v>54097.647499999999</c:v>
                </c:pt>
                <c:pt idx="713">
                  <c:v>54465.934830729166</c:v>
                </c:pt>
                <c:pt idx="714">
                  <c:v>54804.029531250002</c:v>
                </c:pt>
                <c:pt idx="715">
                  <c:v>55164.249635416665</c:v>
                </c:pt>
                <c:pt idx="716">
                  <c:v>55485.141809895831</c:v>
                </c:pt>
                <c:pt idx="717">
                  <c:v>55781.706875000003</c:v>
                </c:pt>
                <c:pt idx="718">
                  <c:v>56106.152135416669</c:v>
                </c:pt>
                <c:pt idx="719">
                  <c:v>56476.681041666663</c:v>
                </c:pt>
                <c:pt idx="720">
                  <c:v>56781.695052083334</c:v>
                </c:pt>
                <c:pt idx="721">
                  <c:v>57131.416510416668</c:v>
                </c:pt>
                <c:pt idx="722">
                  <c:v>57522.738984374999</c:v>
                </c:pt>
                <c:pt idx="723">
                  <c:v>57857.984010416665</c:v>
                </c:pt>
                <c:pt idx="724">
                  <c:v>58086.119270833333</c:v>
                </c:pt>
                <c:pt idx="725">
                  <c:v>58410.487916666665</c:v>
                </c:pt>
                <c:pt idx="726">
                  <c:v>58768.725156250002</c:v>
                </c:pt>
                <c:pt idx="727">
                  <c:v>59060.295781250003</c:v>
                </c:pt>
                <c:pt idx="728">
                  <c:v>59360.243437500001</c:v>
                </c:pt>
                <c:pt idx="729">
                  <c:v>59610.244010416667</c:v>
                </c:pt>
                <c:pt idx="730">
                  <c:v>59838.486914062501</c:v>
                </c:pt>
                <c:pt idx="731">
                  <c:v>60117.593658854166</c:v>
                </c:pt>
                <c:pt idx="732">
                  <c:v>60461.681223958331</c:v>
                </c:pt>
                <c:pt idx="733">
                  <c:v>60727.868958333333</c:v>
                </c:pt>
                <c:pt idx="734">
                  <c:v>60989.066874999997</c:v>
                </c:pt>
                <c:pt idx="735">
                  <c:v>61294.441354166665</c:v>
                </c:pt>
                <c:pt idx="736">
                  <c:v>61535.914739583335</c:v>
                </c:pt>
                <c:pt idx="737">
                  <c:v>61720.546458333331</c:v>
                </c:pt>
                <c:pt idx="738">
                  <c:v>61899.321614583336</c:v>
                </c:pt>
                <c:pt idx="739">
                  <c:v>62082.214427083331</c:v>
                </c:pt>
                <c:pt idx="740">
                  <c:v>62289.331562500003</c:v>
                </c:pt>
                <c:pt idx="741">
                  <c:v>62553.545364583333</c:v>
                </c:pt>
                <c:pt idx="742">
                  <c:v>62795.37994791667</c:v>
                </c:pt>
                <c:pt idx="743">
                  <c:v>62954.186718750003</c:v>
                </c:pt>
                <c:pt idx="744">
                  <c:v>63097.75421875</c:v>
                </c:pt>
                <c:pt idx="745">
                  <c:v>63268.802890624997</c:v>
                </c:pt>
                <c:pt idx="746">
                  <c:v>63374.059947916663</c:v>
                </c:pt>
                <c:pt idx="747">
                  <c:v>63547.561874999999</c:v>
                </c:pt>
                <c:pt idx="748">
                  <c:v>63762.228020833332</c:v>
                </c:pt>
                <c:pt idx="749">
                  <c:v>63972.913593750003</c:v>
                </c:pt>
                <c:pt idx="750">
                  <c:v>64158.592604166668</c:v>
                </c:pt>
                <c:pt idx="751">
                  <c:v>64274.822239583336</c:v>
                </c:pt>
                <c:pt idx="752">
                  <c:v>64334.696875000001</c:v>
                </c:pt>
                <c:pt idx="753">
                  <c:v>64440.739843750001</c:v>
                </c:pt>
                <c:pt idx="754">
                  <c:v>64545.775052083336</c:v>
                </c:pt>
                <c:pt idx="755">
                  <c:v>64725.095156249998</c:v>
                </c:pt>
                <c:pt idx="756">
                  <c:v>64746.752968749999</c:v>
                </c:pt>
                <c:pt idx="757">
                  <c:v>64771.196770833332</c:v>
                </c:pt>
                <c:pt idx="758">
                  <c:v>64892.772499999999</c:v>
                </c:pt>
                <c:pt idx="759">
                  <c:v>64936.621458333335</c:v>
                </c:pt>
                <c:pt idx="760">
                  <c:v>64938.581979166665</c:v>
                </c:pt>
                <c:pt idx="761">
                  <c:v>65000.222239583331</c:v>
                </c:pt>
                <c:pt idx="762">
                  <c:v>65038.213489583337</c:v>
                </c:pt>
                <c:pt idx="763">
                  <c:v>65189.855104166665</c:v>
                </c:pt>
                <c:pt idx="764">
                  <c:v>65271.049947916668</c:v>
                </c:pt>
                <c:pt idx="765">
                  <c:v>65304.677083333336</c:v>
                </c:pt>
                <c:pt idx="766">
                  <c:v>65336.625781249997</c:v>
                </c:pt>
                <c:pt idx="767">
                  <c:v>65339.99127604167</c:v>
                </c:pt>
                <c:pt idx="768">
                  <c:v>65367.130546875</c:v>
                </c:pt>
                <c:pt idx="769">
                  <c:v>65378.449687499997</c:v>
                </c:pt>
                <c:pt idx="770">
                  <c:v>65347.879427083331</c:v>
                </c:pt>
                <c:pt idx="771">
                  <c:v>65488.72265625</c:v>
                </c:pt>
                <c:pt idx="772">
                  <c:v>65516.525052083336</c:v>
                </c:pt>
                <c:pt idx="773">
                  <c:v>65509.334322916664</c:v>
                </c:pt>
                <c:pt idx="774">
                  <c:v>65566.912083333329</c:v>
                </c:pt>
                <c:pt idx="775">
                  <c:v>65580.297812499994</c:v>
                </c:pt>
                <c:pt idx="776">
                  <c:v>65624.075624999998</c:v>
                </c:pt>
                <c:pt idx="777">
                  <c:v>65637.110156249997</c:v>
                </c:pt>
                <c:pt idx="778">
                  <c:v>65697.449166666673</c:v>
                </c:pt>
                <c:pt idx="779">
                  <c:v>65672.430312500001</c:v>
                </c:pt>
                <c:pt idx="780">
                  <c:v>65530.598645833335</c:v>
                </c:pt>
                <c:pt idx="781">
                  <c:v>65423.03802083333</c:v>
                </c:pt>
                <c:pt idx="782">
                  <c:v>65510.621901041668</c:v>
                </c:pt>
                <c:pt idx="783">
                  <c:v>65606.090833333335</c:v>
                </c:pt>
                <c:pt idx="784">
                  <c:v>65588.786458333328</c:v>
                </c:pt>
                <c:pt idx="785">
                  <c:v>65549.215416666673</c:v>
                </c:pt>
                <c:pt idx="786">
                  <c:v>65655.29747395833</c:v>
                </c:pt>
                <c:pt idx="787">
                  <c:v>65631.780572916672</c:v>
                </c:pt>
                <c:pt idx="788">
                  <c:v>65589.375625000001</c:v>
                </c:pt>
                <c:pt idx="789">
                  <c:v>65507.276145833333</c:v>
                </c:pt>
                <c:pt idx="790">
                  <c:v>65459.971653645836</c:v>
                </c:pt>
                <c:pt idx="791">
                  <c:v>65307.574348958333</c:v>
                </c:pt>
                <c:pt idx="792">
                  <c:v>65140.854531249999</c:v>
                </c:pt>
                <c:pt idx="793">
                  <c:v>64950.130937499998</c:v>
                </c:pt>
                <c:pt idx="794">
                  <c:v>64814.509895833333</c:v>
                </c:pt>
                <c:pt idx="795">
                  <c:v>64685.480052083331</c:v>
                </c:pt>
                <c:pt idx="796">
                  <c:v>64680.711393229169</c:v>
                </c:pt>
                <c:pt idx="797">
                  <c:v>64571.910104166665</c:v>
                </c:pt>
                <c:pt idx="798">
                  <c:v>64400.038437499999</c:v>
                </c:pt>
                <c:pt idx="799">
                  <c:v>64239.654466145832</c:v>
                </c:pt>
                <c:pt idx="800">
                  <c:v>64067.396562499998</c:v>
                </c:pt>
                <c:pt idx="801">
                  <c:v>63871.664218749997</c:v>
                </c:pt>
                <c:pt idx="802">
                  <c:v>63710.008177083335</c:v>
                </c:pt>
                <c:pt idx="803">
                  <c:v>63587.031432291667</c:v>
                </c:pt>
                <c:pt idx="804">
                  <c:v>63415.639114583333</c:v>
                </c:pt>
                <c:pt idx="805">
                  <c:v>63139.703906249997</c:v>
                </c:pt>
                <c:pt idx="806">
                  <c:v>62874.292330729164</c:v>
                </c:pt>
                <c:pt idx="807">
                  <c:v>62726.419947916664</c:v>
                </c:pt>
                <c:pt idx="808">
                  <c:v>62619.095677083336</c:v>
                </c:pt>
                <c:pt idx="809">
                  <c:v>62381.329062500001</c:v>
                </c:pt>
                <c:pt idx="810">
                  <c:v>62220.496197916669</c:v>
                </c:pt>
                <c:pt idx="811">
                  <c:v>62008.681770833333</c:v>
                </c:pt>
                <c:pt idx="812">
                  <c:v>61734.920624999999</c:v>
                </c:pt>
                <c:pt idx="813">
                  <c:v>61415.274375000001</c:v>
                </c:pt>
                <c:pt idx="814">
                  <c:v>61271.345625000002</c:v>
                </c:pt>
                <c:pt idx="815">
                  <c:v>61124.125885416666</c:v>
                </c:pt>
                <c:pt idx="816">
                  <c:v>61037.905989583334</c:v>
                </c:pt>
                <c:pt idx="817">
                  <c:v>60844.959583333337</c:v>
                </c:pt>
                <c:pt idx="818">
                  <c:v>60686.509687500002</c:v>
                </c:pt>
                <c:pt idx="819">
                  <c:v>60746.998124999998</c:v>
                </c:pt>
                <c:pt idx="820">
                  <c:v>60864.585729166669</c:v>
                </c:pt>
                <c:pt idx="821">
                  <c:v>60880.518281249999</c:v>
                </c:pt>
                <c:pt idx="822">
                  <c:v>60778.184583333335</c:v>
                </c:pt>
                <c:pt idx="823">
                  <c:v>60624.412304687503</c:v>
                </c:pt>
                <c:pt idx="824">
                  <c:v>60451.193333333336</c:v>
                </c:pt>
                <c:pt idx="825">
                  <c:v>60274.922343749997</c:v>
                </c:pt>
                <c:pt idx="826">
                  <c:v>60107.547291666669</c:v>
                </c:pt>
                <c:pt idx="827">
                  <c:v>59836.406197916665</c:v>
                </c:pt>
                <c:pt idx="828">
                  <c:v>59632.527604166666</c:v>
                </c:pt>
                <c:pt idx="829">
                  <c:v>59450.177408854164</c:v>
                </c:pt>
                <c:pt idx="830">
                  <c:v>59229.09869791667</c:v>
                </c:pt>
                <c:pt idx="831">
                  <c:v>58872.727890624999</c:v>
                </c:pt>
                <c:pt idx="832">
                  <c:v>58625.16046875</c:v>
                </c:pt>
                <c:pt idx="833">
                  <c:v>58403.118789062501</c:v>
                </c:pt>
                <c:pt idx="834">
                  <c:v>58237.713437500002</c:v>
                </c:pt>
                <c:pt idx="835">
                  <c:v>57918.28997395833</c:v>
                </c:pt>
                <c:pt idx="836">
                  <c:v>57533.544322916663</c:v>
                </c:pt>
                <c:pt idx="837">
                  <c:v>57182.886940104167</c:v>
                </c:pt>
                <c:pt idx="838">
                  <c:v>56891.68041666667</c:v>
                </c:pt>
                <c:pt idx="839">
                  <c:v>56580.055104166669</c:v>
                </c:pt>
                <c:pt idx="840">
                  <c:v>56204.358385416665</c:v>
                </c:pt>
                <c:pt idx="841">
                  <c:v>55839.904843750002</c:v>
                </c:pt>
                <c:pt idx="842">
                  <c:v>55532.113697916669</c:v>
                </c:pt>
                <c:pt idx="843">
                  <c:v>55052.899895833332</c:v>
                </c:pt>
                <c:pt idx="844">
                  <c:v>54594.256354166668</c:v>
                </c:pt>
                <c:pt idx="845">
                  <c:v>54292.186080729167</c:v>
                </c:pt>
                <c:pt idx="846">
                  <c:v>54006.642395833333</c:v>
                </c:pt>
                <c:pt idx="847">
                  <c:v>53619.197552083337</c:v>
                </c:pt>
                <c:pt idx="848">
                  <c:v>53290.328645833331</c:v>
                </c:pt>
                <c:pt idx="849">
                  <c:v>52913.251666666663</c:v>
                </c:pt>
                <c:pt idx="850">
                  <c:v>52497.822864583337</c:v>
                </c:pt>
                <c:pt idx="851">
                  <c:v>52166.635833333334</c:v>
                </c:pt>
                <c:pt idx="852">
                  <c:v>51773.42895833333</c:v>
                </c:pt>
                <c:pt idx="853">
                  <c:v>51448.244375000002</c:v>
                </c:pt>
                <c:pt idx="854">
                  <c:v>51167.320937500001</c:v>
                </c:pt>
                <c:pt idx="855">
                  <c:v>50815.962239583336</c:v>
                </c:pt>
                <c:pt idx="856">
                  <c:v>50407.336093749997</c:v>
                </c:pt>
                <c:pt idx="857">
                  <c:v>50064.91333333333</c:v>
                </c:pt>
                <c:pt idx="858">
                  <c:v>49803.551354166666</c:v>
                </c:pt>
                <c:pt idx="859">
                  <c:v>49469.071093749997</c:v>
                </c:pt>
                <c:pt idx="860">
                  <c:v>49098.727968749998</c:v>
                </c:pt>
                <c:pt idx="861">
                  <c:v>48802.432135416668</c:v>
                </c:pt>
                <c:pt idx="862">
                  <c:v>48344.683854166666</c:v>
                </c:pt>
                <c:pt idx="863">
                  <c:v>48020.288229166668</c:v>
                </c:pt>
                <c:pt idx="864">
                  <c:v>47841.057968749999</c:v>
                </c:pt>
                <c:pt idx="865">
                  <c:v>47597.042031249999</c:v>
                </c:pt>
                <c:pt idx="866">
                  <c:v>47321.442708333336</c:v>
                </c:pt>
                <c:pt idx="867">
                  <c:v>47103.006380208331</c:v>
                </c:pt>
                <c:pt idx="868">
                  <c:v>46851.862916666665</c:v>
                </c:pt>
                <c:pt idx="869">
                  <c:v>46477.83489583333</c:v>
                </c:pt>
                <c:pt idx="870">
                  <c:v>46223.677291666667</c:v>
                </c:pt>
                <c:pt idx="871">
                  <c:v>46076.87786458333</c:v>
                </c:pt>
                <c:pt idx="872">
                  <c:v>45878.653997395835</c:v>
                </c:pt>
                <c:pt idx="873">
                  <c:v>45628.410364583331</c:v>
                </c:pt>
                <c:pt idx="874">
                  <c:v>45366.212291666663</c:v>
                </c:pt>
                <c:pt idx="875">
                  <c:v>45054.787083333336</c:v>
                </c:pt>
                <c:pt idx="876">
                  <c:v>44738.396822916664</c:v>
                </c:pt>
                <c:pt idx="877">
                  <c:v>44542.6171875</c:v>
                </c:pt>
                <c:pt idx="878">
                  <c:v>44410.448294270835</c:v>
                </c:pt>
                <c:pt idx="879">
                  <c:v>44232.796927083335</c:v>
                </c:pt>
                <c:pt idx="880">
                  <c:v>44052.764687499999</c:v>
                </c:pt>
                <c:pt idx="881">
                  <c:v>43879.288229166668</c:v>
                </c:pt>
                <c:pt idx="882">
                  <c:v>43631.78411458333</c:v>
                </c:pt>
                <c:pt idx="883">
                  <c:v>43456.343333333331</c:v>
                </c:pt>
                <c:pt idx="884">
                  <c:v>43243.074479166666</c:v>
                </c:pt>
                <c:pt idx="885">
                  <c:v>43193.315781249999</c:v>
                </c:pt>
                <c:pt idx="886">
                  <c:v>43036.566562499997</c:v>
                </c:pt>
                <c:pt idx="887">
                  <c:v>42780.52221354167</c:v>
                </c:pt>
                <c:pt idx="888">
                  <c:v>42546.8359375</c:v>
                </c:pt>
                <c:pt idx="889">
                  <c:v>42388.603684895832</c:v>
                </c:pt>
                <c:pt idx="890">
                  <c:v>42309.590312499997</c:v>
                </c:pt>
                <c:pt idx="891">
                  <c:v>42257.251145833332</c:v>
                </c:pt>
                <c:pt idx="892">
                  <c:v>42136.001666666663</c:v>
                </c:pt>
                <c:pt idx="893">
                  <c:v>41993.409010416668</c:v>
                </c:pt>
                <c:pt idx="894">
                  <c:v>41869.609739583335</c:v>
                </c:pt>
                <c:pt idx="895">
                  <c:v>41722.822135416667</c:v>
                </c:pt>
                <c:pt idx="896">
                  <c:v>41505.595104166663</c:v>
                </c:pt>
                <c:pt idx="897">
                  <c:v>41353.295468750002</c:v>
                </c:pt>
                <c:pt idx="898">
                  <c:v>41236.753320312499</c:v>
                </c:pt>
                <c:pt idx="899">
                  <c:v>41214.482499999998</c:v>
                </c:pt>
                <c:pt idx="900">
                  <c:v>41175.078125</c:v>
                </c:pt>
                <c:pt idx="901">
                  <c:v>41089.141197916666</c:v>
                </c:pt>
                <c:pt idx="902">
                  <c:v>40948.828541666669</c:v>
                </c:pt>
                <c:pt idx="903">
                  <c:v>40904.357864583333</c:v>
                </c:pt>
                <c:pt idx="904">
                  <c:v>40867.062656249997</c:v>
                </c:pt>
                <c:pt idx="905">
                  <c:v>40765.740781250002</c:v>
                </c:pt>
                <c:pt idx="906">
                  <c:v>40670.457499999997</c:v>
                </c:pt>
                <c:pt idx="907">
                  <c:v>40592.289583333331</c:v>
                </c:pt>
                <c:pt idx="908">
                  <c:v>40577.053854166668</c:v>
                </c:pt>
                <c:pt idx="909">
                  <c:v>40506.290781249998</c:v>
                </c:pt>
                <c:pt idx="910">
                  <c:v>40419.056718749998</c:v>
                </c:pt>
                <c:pt idx="911">
                  <c:v>40328.3675</c:v>
                </c:pt>
                <c:pt idx="912">
                  <c:v>40435.73510416667</c:v>
                </c:pt>
                <c:pt idx="913">
                  <c:v>40514.237708333334</c:v>
                </c:pt>
                <c:pt idx="914">
                  <c:v>40561.622708333336</c:v>
                </c:pt>
                <c:pt idx="915">
                  <c:v>40506.28875</c:v>
                </c:pt>
                <c:pt idx="916">
                  <c:v>40520.883177083335</c:v>
                </c:pt>
                <c:pt idx="917">
                  <c:v>40459.302447916663</c:v>
                </c:pt>
                <c:pt idx="918">
                  <c:v>40481.367395833331</c:v>
                </c:pt>
                <c:pt idx="919">
                  <c:v>40608.992239583335</c:v>
                </c:pt>
                <c:pt idx="920">
                  <c:v>40720.332135416669</c:v>
                </c:pt>
                <c:pt idx="921">
                  <c:v>40753.060156250001</c:v>
                </c:pt>
                <c:pt idx="922">
                  <c:v>40787.927343750001</c:v>
                </c:pt>
                <c:pt idx="923">
                  <c:v>40758.720729166664</c:v>
                </c:pt>
                <c:pt idx="924">
                  <c:v>40873.525781249999</c:v>
                </c:pt>
                <c:pt idx="925">
                  <c:v>41181.48364583333</c:v>
                </c:pt>
                <c:pt idx="926">
                  <c:v>41465.660208333335</c:v>
                </c:pt>
                <c:pt idx="927">
                  <c:v>41667.31640625</c:v>
                </c:pt>
                <c:pt idx="928">
                  <c:v>41855.274687500001</c:v>
                </c:pt>
                <c:pt idx="929">
                  <c:v>41886.97338541667</c:v>
                </c:pt>
                <c:pt idx="930">
                  <c:v>41973.515468750003</c:v>
                </c:pt>
                <c:pt idx="931">
                  <c:v>42230.140520833331</c:v>
                </c:pt>
                <c:pt idx="932">
                  <c:v>42416.500781249997</c:v>
                </c:pt>
                <c:pt idx="933">
                  <c:v>42542.379583333335</c:v>
                </c:pt>
                <c:pt idx="934">
                  <c:v>42703.147604166668</c:v>
                </c:pt>
                <c:pt idx="935">
                  <c:v>42744.665312500001</c:v>
                </c:pt>
                <c:pt idx="936">
                  <c:v>42858.388177083332</c:v>
                </c:pt>
                <c:pt idx="937">
                  <c:v>43297.608958333331</c:v>
                </c:pt>
                <c:pt idx="938">
                  <c:v>43743.299583333333</c:v>
                </c:pt>
                <c:pt idx="939">
                  <c:v>44043.649010416666</c:v>
                </c:pt>
                <c:pt idx="940">
                  <c:v>44154.350729166668</c:v>
                </c:pt>
                <c:pt idx="941">
                  <c:v>44270.609531249997</c:v>
                </c:pt>
                <c:pt idx="942">
                  <c:v>44438.25</c:v>
                </c:pt>
                <c:pt idx="943">
                  <c:v>44628.290989583336</c:v>
                </c:pt>
                <c:pt idx="944">
                  <c:v>44771.095885416667</c:v>
                </c:pt>
                <c:pt idx="945">
                  <c:v>44787.554427083334</c:v>
                </c:pt>
                <c:pt idx="946">
                  <c:v>44764.130156250001</c:v>
                </c:pt>
                <c:pt idx="947">
                  <c:v>44742.708489583332</c:v>
                </c:pt>
                <c:pt idx="948">
                  <c:v>44653.731979166667</c:v>
                </c:pt>
                <c:pt idx="949">
                  <c:v>44632.042500000003</c:v>
                </c:pt>
                <c:pt idx="950">
                  <c:v>44630.466562499998</c:v>
                </c:pt>
                <c:pt idx="951">
                  <c:v>44623.213281249999</c:v>
                </c:pt>
                <c:pt idx="952">
                  <c:v>44605.981614583332</c:v>
                </c:pt>
                <c:pt idx="953">
                  <c:v>44591.107916666668</c:v>
                </c:pt>
                <c:pt idx="954">
                  <c:v>44511.966666666667</c:v>
                </c:pt>
                <c:pt idx="955">
                  <c:v>44484.643971354169</c:v>
                </c:pt>
                <c:pt idx="956">
                  <c:v>44690.429739583335</c:v>
                </c:pt>
                <c:pt idx="957">
                  <c:v>44855.55572916667</c:v>
                </c:pt>
                <c:pt idx="958">
                  <c:v>44969.320677083335</c:v>
                </c:pt>
                <c:pt idx="959">
                  <c:v>45171.458385416663</c:v>
                </c:pt>
                <c:pt idx="960">
                  <c:v>45387.293854166666</c:v>
                </c:pt>
                <c:pt idx="961">
                  <c:v>45662.416822916668</c:v>
                </c:pt>
                <c:pt idx="962">
                  <c:v>45913.224518229166</c:v>
                </c:pt>
                <c:pt idx="963">
                  <c:v>46099.283359374997</c:v>
                </c:pt>
                <c:pt idx="964">
                  <c:v>46440.703593749997</c:v>
                </c:pt>
                <c:pt idx="965">
                  <c:v>46736.096770833334</c:v>
                </c:pt>
                <c:pt idx="966">
                  <c:v>46850.24322916667</c:v>
                </c:pt>
                <c:pt idx="967">
                  <c:v>47107.727812500001</c:v>
                </c:pt>
                <c:pt idx="968">
                  <c:v>47454.737656249999</c:v>
                </c:pt>
                <c:pt idx="969">
                  <c:v>47777.19171875</c:v>
                </c:pt>
                <c:pt idx="970">
                  <c:v>48040.177083333336</c:v>
                </c:pt>
                <c:pt idx="971">
                  <c:v>48328.527499999997</c:v>
                </c:pt>
                <c:pt idx="972">
                  <c:v>48577.732552083333</c:v>
                </c:pt>
                <c:pt idx="973">
                  <c:v>48932.941041666665</c:v>
                </c:pt>
                <c:pt idx="974">
                  <c:v>49299.341822916664</c:v>
                </c:pt>
                <c:pt idx="975">
                  <c:v>49588.942656250001</c:v>
                </c:pt>
                <c:pt idx="976">
                  <c:v>49968.76921875</c:v>
                </c:pt>
                <c:pt idx="977">
                  <c:v>50370.137552083332</c:v>
                </c:pt>
                <c:pt idx="978">
                  <c:v>50700.639218750002</c:v>
                </c:pt>
                <c:pt idx="979">
                  <c:v>50907.742291666669</c:v>
                </c:pt>
                <c:pt idx="980">
                  <c:v>51212.29108072917</c:v>
                </c:pt>
                <c:pt idx="981">
                  <c:v>51680.347760416669</c:v>
                </c:pt>
                <c:pt idx="982">
                  <c:v>52034.562395833331</c:v>
                </c:pt>
                <c:pt idx="983">
                  <c:v>52351.292604166665</c:v>
                </c:pt>
                <c:pt idx="984">
                  <c:v>52777.525364583336</c:v>
                </c:pt>
                <c:pt idx="985">
                  <c:v>53010.536874999998</c:v>
                </c:pt>
                <c:pt idx="986">
                  <c:v>53394.497187499997</c:v>
                </c:pt>
                <c:pt idx="987">
                  <c:v>53696.675000000003</c:v>
                </c:pt>
                <c:pt idx="988">
                  <c:v>54088.463437500002</c:v>
                </c:pt>
                <c:pt idx="989">
                  <c:v>54510.629791666666</c:v>
                </c:pt>
                <c:pt idx="990">
                  <c:v>54741.674375000002</c:v>
                </c:pt>
                <c:pt idx="991">
                  <c:v>54950.794531250001</c:v>
                </c:pt>
                <c:pt idx="992">
                  <c:v>55372.885104166664</c:v>
                </c:pt>
                <c:pt idx="993">
                  <c:v>55658.611770833333</c:v>
                </c:pt>
                <c:pt idx="994">
                  <c:v>55946.144322916669</c:v>
                </c:pt>
                <c:pt idx="995">
                  <c:v>56223.367708333331</c:v>
                </c:pt>
                <c:pt idx="996">
                  <c:v>56581.272291666668</c:v>
                </c:pt>
                <c:pt idx="997">
                  <c:v>56861.4059375</c:v>
                </c:pt>
                <c:pt idx="998">
                  <c:v>57194.73859375</c:v>
                </c:pt>
                <c:pt idx="999">
                  <c:v>57609.195403645834</c:v>
                </c:pt>
                <c:pt idx="1000">
                  <c:v>57935.024296875003</c:v>
                </c:pt>
                <c:pt idx="1001">
                  <c:v>58306.482604166667</c:v>
                </c:pt>
                <c:pt idx="1002">
                  <c:v>58593.668177083331</c:v>
                </c:pt>
                <c:pt idx="1003">
                  <c:v>58857.43677083333</c:v>
                </c:pt>
                <c:pt idx="1004">
                  <c:v>59125.966744791665</c:v>
                </c:pt>
                <c:pt idx="1005">
                  <c:v>59481.626406249998</c:v>
                </c:pt>
                <c:pt idx="1006">
                  <c:v>59803.655156250003</c:v>
                </c:pt>
                <c:pt idx="1007">
                  <c:v>59969.775052083336</c:v>
                </c:pt>
                <c:pt idx="1008">
                  <c:v>60129.09856770833</c:v>
                </c:pt>
                <c:pt idx="1009">
                  <c:v>60354.925312500003</c:v>
                </c:pt>
                <c:pt idx="1010">
                  <c:v>60519.531302083335</c:v>
                </c:pt>
                <c:pt idx="1011">
                  <c:v>60614.215729166666</c:v>
                </c:pt>
                <c:pt idx="1012">
                  <c:v>60631.26</c:v>
                </c:pt>
                <c:pt idx="1013">
                  <c:v>60735.957968750001</c:v>
                </c:pt>
                <c:pt idx="1014">
                  <c:v>60860.190989583331</c:v>
                </c:pt>
                <c:pt idx="1015">
                  <c:v>60875.03515625</c:v>
                </c:pt>
                <c:pt idx="1016">
                  <c:v>60784.388515625003</c:v>
                </c:pt>
                <c:pt idx="1017">
                  <c:v>60786.913710937501</c:v>
                </c:pt>
                <c:pt idx="1018">
                  <c:v>60782.407044270833</c:v>
                </c:pt>
                <c:pt idx="1019">
                  <c:v>60652.639752604169</c:v>
                </c:pt>
                <c:pt idx="1020">
                  <c:v>60510.058229166665</c:v>
                </c:pt>
                <c:pt idx="1021">
                  <c:v>60411.431875000002</c:v>
                </c:pt>
                <c:pt idx="1022">
                  <c:v>60301.163541666669</c:v>
                </c:pt>
                <c:pt idx="1023">
                  <c:v>60243.505208333336</c:v>
                </c:pt>
                <c:pt idx="1024">
                  <c:v>60218.826406250002</c:v>
                </c:pt>
                <c:pt idx="1025">
                  <c:v>60216.727968749998</c:v>
                </c:pt>
                <c:pt idx="1026">
                  <c:v>60238.678593750003</c:v>
                </c:pt>
                <c:pt idx="1027">
                  <c:v>60323.694934895837</c:v>
                </c:pt>
                <c:pt idx="1028">
                  <c:v>60278.449635416669</c:v>
                </c:pt>
                <c:pt idx="1029">
                  <c:v>60253.389114583333</c:v>
                </c:pt>
                <c:pt idx="1030">
                  <c:v>60340.699270833335</c:v>
                </c:pt>
                <c:pt idx="1031">
                  <c:v>60471.878281249999</c:v>
                </c:pt>
                <c:pt idx="1032">
                  <c:v>60619.305520833332</c:v>
                </c:pt>
                <c:pt idx="1033">
                  <c:v>60853.424010416667</c:v>
                </c:pt>
                <c:pt idx="1034">
                  <c:v>61076.137018229165</c:v>
                </c:pt>
                <c:pt idx="1035">
                  <c:v>61257.000364583335</c:v>
                </c:pt>
                <c:pt idx="1036">
                  <c:v>61488.382591145833</c:v>
                </c:pt>
                <c:pt idx="1037">
                  <c:v>61855.026145833333</c:v>
                </c:pt>
                <c:pt idx="1038">
                  <c:v>62226.829635416667</c:v>
                </c:pt>
                <c:pt idx="1039">
                  <c:v>62560.968593750003</c:v>
                </c:pt>
                <c:pt idx="1040">
                  <c:v>62789.853958333333</c:v>
                </c:pt>
                <c:pt idx="1041">
                  <c:v>62945.383880208334</c:v>
                </c:pt>
                <c:pt idx="1042">
                  <c:v>63146.775416666664</c:v>
                </c:pt>
                <c:pt idx="1043">
                  <c:v>63272.18286458333</c:v>
                </c:pt>
                <c:pt idx="1044">
                  <c:v>63388.671093750003</c:v>
                </c:pt>
                <c:pt idx="1045">
                  <c:v>63659.880833333336</c:v>
                </c:pt>
                <c:pt idx="1046">
                  <c:v>63900.751406249998</c:v>
                </c:pt>
                <c:pt idx="1047">
                  <c:v>64001.177343750001</c:v>
                </c:pt>
                <c:pt idx="1048">
                  <c:v>64156.890468750003</c:v>
                </c:pt>
                <c:pt idx="1049">
                  <c:v>64394.092473958335</c:v>
                </c:pt>
                <c:pt idx="1050">
                  <c:v>64549.1282421875</c:v>
                </c:pt>
                <c:pt idx="1051">
                  <c:v>64675.301614583332</c:v>
                </c:pt>
                <c:pt idx="1052">
                  <c:v>64827.03125</c:v>
                </c:pt>
                <c:pt idx="1053">
                  <c:v>65051.916197916667</c:v>
                </c:pt>
                <c:pt idx="1054">
                  <c:v>65152.631132812501</c:v>
                </c:pt>
                <c:pt idx="1055">
                  <c:v>65311.505755208331</c:v>
                </c:pt>
                <c:pt idx="1056">
                  <c:v>65397.837447916667</c:v>
                </c:pt>
                <c:pt idx="1057">
                  <c:v>65472.624127604169</c:v>
                </c:pt>
                <c:pt idx="1058">
                  <c:v>65587.570885416673</c:v>
                </c:pt>
                <c:pt idx="1059">
                  <c:v>65731.002604166672</c:v>
                </c:pt>
                <c:pt idx="1060">
                  <c:v>65803.660312499997</c:v>
                </c:pt>
                <c:pt idx="1061">
                  <c:v>65927.650104166663</c:v>
                </c:pt>
                <c:pt idx="1062">
                  <c:v>66053.836145833338</c:v>
                </c:pt>
                <c:pt idx="1063">
                  <c:v>66125.040104166663</c:v>
                </c:pt>
                <c:pt idx="1064">
                  <c:v>66164.52416666667</c:v>
                </c:pt>
                <c:pt idx="1065">
                  <c:v>66197.33739583334</c:v>
                </c:pt>
                <c:pt idx="1066">
                  <c:v>66227.50208333334</c:v>
                </c:pt>
                <c:pt idx="1067">
                  <c:v>66231.722916666666</c:v>
                </c:pt>
                <c:pt idx="1068">
                  <c:v>66053.922447916673</c:v>
                </c:pt>
                <c:pt idx="1069">
                  <c:v>66005.569895833338</c:v>
                </c:pt>
                <c:pt idx="1070">
                  <c:v>65993.349791666667</c:v>
                </c:pt>
                <c:pt idx="1071">
                  <c:v>66014.564062499994</c:v>
                </c:pt>
                <c:pt idx="1072">
                  <c:v>65963.10229166667</c:v>
                </c:pt>
                <c:pt idx="1073">
                  <c:v>65947.692187499997</c:v>
                </c:pt>
                <c:pt idx="1074">
                  <c:v>66005.91197916666</c:v>
                </c:pt>
                <c:pt idx="1075">
                  <c:v>66011.389374999999</c:v>
                </c:pt>
                <c:pt idx="1076">
                  <c:v>65973.731562500005</c:v>
                </c:pt>
                <c:pt idx="1077">
                  <c:v>65970.123749999999</c:v>
                </c:pt>
                <c:pt idx="1078">
                  <c:v>65932.208958333329</c:v>
                </c:pt>
                <c:pt idx="1079">
                  <c:v>65742.133749999994</c:v>
                </c:pt>
                <c:pt idx="1080">
                  <c:v>65419.796341145833</c:v>
                </c:pt>
                <c:pt idx="1081">
                  <c:v>65171.439791666664</c:v>
                </c:pt>
                <c:pt idx="1082">
                  <c:v>65026.035182291664</c:v>
                </c:pt>
                <c:pt idx="1083">
                  <c:v>64848.498697916664</c:v>
                </c:pt>
                <c:pt idx="1084">
                  <c:v>64717.647083333337</c:v>
                </c:pt>
                <c:pt idx="1085">
                  <c:v>64680.00708333333</c:v>
                </c:pt>
                <c:pt idx="1086">
                  <c:v>64564.997278645831</c:v>
                </c:pt>
                <c:pt idx="1087">
                  <c:v>64308.902747395834</c:v>
                </c:pt>
                <c:pt idx="1088">
                  <c:v>64106.357499999998</c:v>
                </c:pt>
                <c:pt idx="1089">
                  <c:v>63849.844322916666</c:v>
                </c:pt>
                <c:pt idx="1090">
                  <c:v>63647.113958333335</c:v>
                </c:pt>
                <c:pt idx="1091">
                  <c:v>63520.886302083331</c:v>
                </c:pt>
                <c:pt idx="1092">
                  <c:v>63275.221953125001</c:v>
                </c:pt>
                <c:pt idx="1093">
                  <c:v>62995.562708333331</c:v>
                </c:pt>
                <c:pt idx="1094">
                  <c:v>62803.825833333336</c:v>
                </c:pt>
                <c:pt idx="1095">
                  <c:v>62608.469635416666</c:v>
                </c:pt>
                <c:pt idx="1096">
                  <c:v>62405.765416666669</c:v>
                </c:pt>
                <c:pt idx="1097">
                  <c:v>62063.737864583331</c:v>
                </c:pt>
                <c:pt idx="1098">
                  <c:v>61783.520104166666</c:v>
                </c:pt>
                <c:pt idx="1099">
                  <c:v>61573.685833333337</c:v>
                </c:pt>
                <c:pt idx="1100">
                  <c:v>61377.515052083334</c:v>
                </c:pt>
                <c:pt idx="1101">
                  <c:v>61138.240677083333</c:v>
                </c:pt>
                <c:pt idx="1102">
                  <c:v>60934.42944010417</c:v>
                </c:pt>
                <c:pt idx="1103">
                  <c:v>60775.545520833337</c:v>
                </c:pt>
                <c:pt idx="1104">
                  <c:v>60623.112539062502</c:v>
                </c:pt>
                <c:pt idx="1105">
                  <c:v>60535.17114583333</c:v>
                </c:pt>
                <c:pt idx="1106">
                  <c:v>60464.747239583332</c:v>
                </c:pt>
                <c:pt idx="1107">
                  <c:v>60563.518229166664</c:v>
                </c:pt>
                <c:pt idx="1108">
                  <c:v>60560.828802083335</c:v>
                </c:pt>
                <c:pt idx="1109">
                  <c:v>60442.663229166668</c:v>
                </c:pt>
                <c:pt idx="1110">
                  <c:v>60323.630989583333</c:v>
                </c:pt>
                <c:pt idx="1111">
                  <c:v>60223.429661458336</c:v>
                </c:pt>
                <c:pt idx="1112">
                  <c:v>60127.949739583331</c:v>
                </c:pt>
                <c:pt idx="1113">
                  <c:v>59918.693593750002</c:v>
                </c:pt>
                <c:pt idx="1114">
                  <c:v>59730.681354166663</c:v>
                </c:pt>
                <c:pt idx="1115">
                  <c:v>59503.020416666666</c:v>
                </c:pt>
                <c:pt idx="1116">
                  <c:v>59221.430494791668</c:v>
                </c:pt>
                <c:pt idx="1117">
                  <c:v>58848.21770833333</c:v>
                </c:pt>
                <c:pt idx="1118">
                  <c:v>58680.781927083335</c:v>
                </c:pt>
                <c:pt idx="1119">
                  <c:v>58460.382916666669</c:v>
                </c:pt>
                <c:pt idx="1120">
                  <c:v>58190.59447916667</c:v>
                </c:pt>
                <c:pt idx="1121">
                  <c:v>57956.83098958333</c:v>
                </c:pt>
                <c:pt idx="1122">
                  <c:v>57664.750677083335</c:v>
                </c:pt>
                <c:pt idx="1123">
                  <c:v>57261.711927083335</c:v>
                </c:pt>
                <c:pt idx="1124">
                  <c:v>56851.608190104169</c:v>
                </c:pt>
                <c:pt idx="1125">
                  <c:v>56597.701406250002</c:v>
                </c:pt>
                <c:pt idx="1126">
                  <c:v>56239.149114583335</c:v>
                </c:pt>
                <c:pt idx="1127">
                  <c:v>55857.374791666669</c:v>
                </c:pt>
                <c:pt idx="1128">
                  <c:v>55368.004270833335</c:v>
                </c:pt>
                <c:pt idx="1129">
                  <c:v>54819.1871875</c:v>
                </c:pt>
                <c:pt idx="1130">
                  <c:v>54358.948541666665</c:v>
                </c:pt>
                <c:pt idx="1131">
                  <c:v>54033.446718749998</c:v>
                </c:pt>
                <c:pt idx="1132">
                  <c:v>53654.114739583332</c:v>
                </c:pt>
                <c:pt idx="1133">
                  <c:v>53347.768281249999</c:v>
                </c:pt>
                <c:pt idx="1134">
                  <c:v>53072.124218750003</c:v>
                </c:pt>
                <c:pt idx="1135">
                  <c:v>52668.603906249999</c:v>
                </c:pt>
                <c:pt idx="1136">
                  <c:v>52260.378802083331</c:v>
                </c:pt>
                <c:pt idx="1137">
                  <c:v>51956.8903125</c:v>
                </c:pt>
                <c:pt idx="1138">
                  <c:v>51543.298229166663</c:v>
                </c:pt>
                <c:pt idx="1139">
                  <c:v>51219.545364583333</c:v>
                </c:pt>
                <c:pt idx="1140">
                  <c:v>50875.319531250003</c:v>
                </c:pt>
                <c:pt idx="1141">
                  <c:v>50498.507447916665</c:v>
                </c:pt>
                <c:pt idx="1142">
                  <c:v>50125.143437500003</c:v>
                </c:pt>
                <c:pt idx="1143">
                  <c:v>49716.580781249999</c:v>
                </c:pt>
                <c:pt idx="1144">
                  <c:v>49336.426979166667</c:v>
                </c:pt>
                <c:pt idx="1145">
                  <c:v>48983.893906249999</c:v>
                </c:pt>
                <c:pt idx="1146">
                  <c:v>48806.255833333336</c:v>
                </c:pt>
                <c:pt idx="1147">
                  <c:v>48510.351927083335</c:v>
                </c:pt>
                <c:pt idx="1148">
                  <c:v>48167.894791666666</c:v>
                </c:pt>
                <c:pt idx="1149">
                  <c:v>47847.65338541667</c:v>
                </c:pt>
                <c:pt idx="1150">
                  <c:v>47508.785624999997</c:v>
                </c:pt>
                <c:pt idx="1151">
                  <c:v>47206.252135416667</c:v>
                </c:pt>
                <c:pt idx="1152">
                  <c:v>46936.638203125003</c:v>
                </c:pt>
                <c:pt idx="1153">
                  <c:v>46662.744531249999</c:v>
                </c:pt>
                <c:pt idx="1154">
                  <c:v>46346.10540364583</c:v>
                </c:pt>
                <c:pt idx="1155">
                  <c:v>46168.002734374997</c:v>
                </c:pt>
                <c:pt idx="1156">
                  <c:v>45993.914218749997</c:v>
                </c:pt>
                <c:pt idx="1157">
                  <c:v>45829.867604166669</c:v>
                </c:pt>
                <c:pt idx="1158">
                  <c:v>45498.814531249998</c:v>
                </c:pt>
                <c:pt idx="1159">
                  <c:v>45197.780468750003</c:v>
                </c:pt>
                <c:pt idx="1160">
                  <c:v>45062.348710937498</c:v>
                </c:pt>
                <c:pt idx="1161">
                  <c:v>44831.731770833336</c:v>
                </c:pt>
                <c:pt idx="1162">
                  <c:v>44639.349270833336</c:v>
                </c:pt>
                <c:pt idx="1163">
                  <c:v>44464.649375000001</c:v>
                </c:pt>
                <c:pt idx="1164">
                  <c:v>44230.928020833337</c:v>
                </c:pt>
                <c:pt idx="1165">
                  <c:v>43996.733437499999</c:v>
                </c:pt>
                <c:pt idx="1166">
                  <c:v>43787.341471354164</c:v>
                </c:pt>
                <c:pt idx="1167">
                  <c:v>43613.445677083335</c:v>
                </c:pt>
                <c:pt idx="1168">
                  <c:v>43401.959374999999</c:v>
                </c:pt>
                <c:pt idx="1169">
                  <c:v>43379.350052083333</c:v>
                </c:pt>
                <c:pt idx="1170">
                  <c:v>43283.035208333335</c:v>
                </c:pt>
                <c:pt idx="1171">
                  <c:v>43044.920885416665</c:v>
                </c:pt>
                <c:pt idx="1172">
                  <c:v>42775.123437499999</c:v>
                </c:pt>
                <c:pt idx="1173">
                  <c:v>42532.393945312499</c:v>
                </c:pt>
                <c:pt idx="1174">
                  <c:v>42470.284023437503</c:v>
                </c:pt>
                <c:pt idx="1175">
                  <c:v>42297.134791666664</c:v>
                </c:pt>
                <c:pt idx="1176">
                  <c:v>42231.48901041667</c:v>
                </c:pt>
                <c:pt idx="1177">
                  <c:v>42080.159531249999</c:v>
                </c:pt>
                <c:pt idx="1178">
                  <c:v>41813.048437500001</c:v>
                </c:pt>
                <c:pt idx="1179">
                  <c:v>41567.080468749999</c:v>
                </c:pt>
                <c:pt idx="1180">
                  <c:v>41347.869960937503</c:v>
                </c:pt>
                <c:pt idx="1181">
                  <c:v>41327.44994791667</c:v>
                </c:pt>
                <c:pt idx="1182">
                  <c:v>41274.729843749999</c:v>
                </c:pt>
                <c:pt idx="1183">
                  <c:v>41065.024088541664</c:v>
                </c:pt>
                <c:pt idx="1184">
                  <c:v>40972.496927083332</c:v>
                </c:pt>
                <c:pt idx="1185">
                  <c:v>40820.607135416663</c:v>
                </c:pt>
                <c:pt idx="1186">
                  <c:v>40650.69921875</c:v>
                </c:pt>
                <c:pt idx="1187">
                  <c:v>40568.141145833331</c:v>
                </c:pt>
                <c:pt idx="1188">
                  <c:v>40527.133177083335</c:v>
                </c:pt>
                <c:pt idx="1189">
                  <c:v>40510.056614583336</c:v>
                </c:pt>
                <c:pt idx="1190">
                  <c:v>40405.386093749999</c:v>
                </c:pt>
                <c:pt idx="1191">
                  <c:v>40258.332916666666</c:v>
                </c:pt>
                <c:pt idx="1192">
                  <c:v>40114.419947916664</c:v>
                </c:pt>
                <c:pt idx="1193">
                  <c:v>40019.553541666668</c:v>
                </c:pt>
                <c:pt idx="1194">
                  <c:v>39988.791223958331</c:v>
                </c:pt>
                <c:pt idx="1195">
                  <c:v>40018.695416666669</c:v>
                </c:pt>
                <c:pt idx="1196">
                  <c:v>39949.459947916665</c:v>
                </c:pt>
                <c:pt idx="1197">
                  <c:v>39895.224791666667</c:v>
                </c:pt>
                <c:pt idx="1198">
                  <c:v>39784.115312499998</c:v>
                </c:pt>
                <c:pt idx="1199">
                  <c:v>39571.314375000002</c:v>
                </c:pt>
                <c:pt idx="1200">
                  <c:v>39597.447239583336</c:v>
                </c:pt>
                <c:pt idx="1201">
                  <c:v>39740.064270833333</c:v>
                </c:pt>
                <c:pt idx="1202">
                  <c:v>39816.729687500003</c:v>
                </c:pt>
                <c:pt idx="1203">
                  <c:v>39831.467864583334</c:v>
                </c:pt>
                <c:pt idx="1204">
                  <c:v>39785.535677083331</c:v>
                </c:pt>
                <c:pt idx="1205">
                  <c:v>39613.882031250003</c:v>
                </c:pt>
                <c:pt idx="1206">
                  <c:v>39634.241875</c:v>
                </c:pt>
                <c:pt idx="1207">
                  <c:v>39747.960833333331</c:v>
                </c:pt>
                <c:pt idx="1208">
                  <c:v>39830.283125000002</c:v>
                </c:pt>
                <c:pt idx="1209">
                  <c:v>39870.330390625</c:v>
                </c:pt>
                <c:pt idx="1210">
                  <c:v>39894.803854166668</c:v>
                </c:pt>
                <c:pt idx="1211">
                  <c:v>39806.243385416667</c:v>
                </c:pt>
                <c:pt idx="1212">
                  <c:v>39950.040156249997</c:v>
                </c:pt>
                <c:pt idx="1213">
                  <c:v>40241.979947916669</c:v>
                </c:pt>
                <c:pt idx="1214">
                  <c:v>40482.479583333334</c:v>
                </c:pt>
                <c:pt idx="1215">
                  <c:v>40670.666458333333</c:v>
                </c:pt>
                <c:pt idx="1216">
                  <c:v>40809.85473958333</c:v>
                </c:pt>
                <c:pt idx="1217">
                  <c:v>40804.634375000001</c:v>
                </c:pt>
                <c:pt idx="1218">
                  <c:v>40947.838385416668</c:v>
                </c:pt>
                <c:pt idx="1219">
                  <c:v>41161.154531250002</c:v>
                </c:pt>
                <c:pt idx="1220">
                  <c:v>41379.340546874999</c:v>
                </c:pt>
                <c:pt idx="1221">
                  <c:v>41595.10651041667</c:v>
                </c:pt>
                <c:pt idx="1222">
                  <c:v>41688.553320312501</c:v>
                </c:pt>
                <c:pt idx="1223">
                  <c:v>41722.373124999998</c:v>
                </c:pt>
                <c:pt idx="1224">
                  <c:v>41990.308697916669</c:v>
                </c:pt>
                <c:pt idx="1225">
                  <c:v>42495.713177083337</c:v>
                </c:pt>
                <c:pt idx="1226">
                  <c:v>42845.694374999999</c:v>
                </c:pt>
                <c:pt idx="1227">
                  <c:v>43138.708385416663</c:v>
                </c:pt>
                <c:pt idx="1228">
                  <c:v>43385.977018229169</c:v>
                </c:pt>
                <c:pt idx="1229">
                  <c:v>43440.499427083334</c:v>
                </c:pt>
                <c:pt idx="1230">
                  <c:v>43489.581093749999</c:v>
                </c:pt>
                <c:pt idx="1231">
                  <c:v>43735.770742187502</c:v>
                </c:pt>
                <c:pt idx="1232">
                  <c:v>43910.963750000003</c:v>
                </c:pt>
                <c:pt idx="1233">
                  <c:v>43920.365208333336</c:v>
                </c:pt>
                <c:pt idx="1234">
                  <c:v>43824.219687500001</c:v>
                </c:pt>
                <c:pt idx="1235">
                  <c:v>43778.355885416669</c:v>
                </c:pt>
                <c:pt idx="1236">
                  <c:v>43608.507708333331</c:v>
                </c:pt>
                <c:pt idx="1237">
                  <c:v>43635.829427083336</c:v>
                </c:pt>
                <c:pt idx="1238">
                  <c:v>43688.648541666669</c:v>
                </c:pt>
                <c:pt idx="1239">
                  <c:v>43709.012291666666</c:v>
                </c:pt>
                <c:pt idx="1240">
                  <c:v>43712.291783854169</c:v>
                </c:pt>
                <c:pt idx="1241">
                  <c:v>43690.449739583331</c:v>
                </c:pt>
                <c:pt idx="1242">
                  <c:v>43627.817864583332</c:v>
                </c:pt>
                <c:pt idx="1243">
                  <c:v>43639.774635416667</c:v>
                </c:pt>
                <c:pt idx="1244">
                  <c:v>43747.990624999999</c:v>
                </c:pt>
                <c:pt idx="1245">
                  <c:v>43904.863229166665</c:v>
                </c:pt>
                <c:pt idx="1246">
                  <c:v>44135.62036458333</c:v>
                </c:pt>
                <c:pt idx="1247">
                  <c:v>44331.613489583331</c:v>
                </c:pt>
                <c:pt idx="1248">
                  <c:v>44548.775052083336</c:v>
                </c:pt>
                <c:pt idx="1249">
                  <c:v>44838.320468749997</c:v>
                </c:pt>
                <c:pt idx="1250">
                  <c:v>45136.119244791669</c:v>
                </c:pt>
                <c:pt idx="1251">
                  <c:v>45390.146979166668</c:v>
                </c:pt>
                <c:pt idx="1252">
                  <c:v>45709.512968750001</c:v>
                </c:pt>
                <c:pt idx="1253">
                  <c:v>45994.289583333331</c:v>
                </c:pt>
                <c:pt idx="1254">
                  <c:v>46236.448541666665</c:v>
                </c:pt>
                <c:pt idx="1255">
                  <c:v>46540.559583333335</c:v>
                </c:pt>
                <c:pt idx="1256">
                  <c:v>46722.134427083336</c:v>
                </c:pt>
                <c:pt idx="1257">
                  <c:v>46923.711718749997</c:v>
                </c:pt>
                <c:pt idx="1258">
                  <c:v>47225.100260416664</c:v>
                </c:pt>
                <c:pt idx="1259">
                  <c:v>47590.321666666663</c:v>
                </c:pt>
                <c:pt idx="1260">
                  <c:v>48004.921458333331</c:v>
                </c:pt>
                <c:pt idx="1261">
                  <c:v>48320.918671874999</c:v>
                </c:pt>
                <c:pt idx="1262">
                  <c:v>48629.095729166664</c:v>
                </c:pt>
                <c:pt idx="1263">
                  <c:v>49012.855572916669</c:v>
                </c:pt>
                <c:pt idx="1264">
                  <c:v>49279.88873697917</c:v>
                </c:pt>
                <c:pt idx="1265">
                  <c:v>49566.371354166666</c:v>
                </c:pt>
                <c:pt idx="1266">
                  <c:v>49937.324427083331</c:v>
                </c:pt>
                <c:pt idx="1267">
                  <c:v>50284.884843749998</c:v>
                </c:pt>
                <c:pt idx="1268">
                  <c:v>50568.243697916667</c:v>
                </c:pt>
                <c:pt idx="1269">
                  <c:v>50820.786927083333</c:v>
                </c:pt>
                <c:pt idx="1270">
                  <c:v>51109.11223958333</c:v>
                </c:pt>
                <c:pt idx="1271">
                  <c:v>51365.764453124997</c:v>
                </c:pt>
                <c:pt idx="1272">
                  <c:v>51781.836510416666</c:v>
                </c:pt>
                <c:pt idx="1273">
                  <c:v>52156.576041666667</c:v>
                </c:pt>
                <c:pt idx="1274">
                  <c:v>52519.550937499997</c:v>
                </c:pt>
                <c:pt idx="1275">
                  <c:v>52905.848059895834</c:v>
                </c:pt>
                <c:pt idx="1276">
                  <c:v>53306.08880208333</c:v>
                </c:pt>
                <c:pt idx="1277">
                  <c:v>53588.642135416667</c:v>
                </c:pt>
                <c:pt idx="1278">
                  <c:v>53988.744739583337</c:v>
                </c:pt>
                <c:pt idx="1279">
                  <c:v>54247.219466145834</c:v>
                </c:pt>
                <c:pt idx="1280">
                  <c:v>54508.830625000002</c:v>
                </c:pt>
                <c:pt idx="1281">
                  <c:v>54745.890833333331</c:v>
                </c:pt>
                <c:pt idx="1282">
                  <c:v>55061.430312500001</c:v>
                </c:pt>
                <c:pt idx="1283">
                  <c:v>55426.767812500002</c:v>
                </c:pt>
                <c:pt idx="1284">
                  <c:v>55834.674427083337</c:v>
                </c:pt>
                <c:pt idx="1285">
                  <c:v>56141.726770833331</c:v>
                </c:pt>
                <c:pt idx="1286">
                  <c:v>56550.816927083331</c:v>
                </c:pt>
                <c:pt idx="1287">
                  <c:v>56858.146927083333</c:v>
                </c:pt>
                <c:pt idx="1288">
                  <c:v>57206.555677083335</c:v>
                </c:pt>
                <c:pt idx="1289">
                  <c:v>57477.341197916663</c:v>
                </c:pt>
                <c:pt idx="1290">
                  <c:v>57797.213645833333</c:v>
                </c:pt>
                <c:pt idx="1291">
                  <c:v>58099.042838541667</c:v>
                </c:pt>
                <c:pt idx="1292">
                  <c:v>58371.917500000003</c:v>
                </c:pt>
                <c:pt idx="1293">
                  <c:v>58716.74127604167</c:v>
                </c:pt>
                <c:pt idx="1294">
                  <c:v>58984.816822916669</c:v>
                </c:pt>
                <c:pt idx="1295">
                  <c:v>59185.881458333337</c:v>
                </c:pt>
                <c:pt idx="1296">
                  <c:v>59490.495130208335</c:v>
                </c:pt>
                <c:pt idx="1297">
                  <c:v>59903.611354166664</c:v>
                </c:pt>
                <c:pt idx="1298">
                  <c:v>60169.14947916667</c:v>
                </c:pt>
                <c:pt idx="1299">
                  <c:v>60474.917135416668</c:v>
                </c:pt>
                <c:pt idx="1300">
                  <c:v>60843.947760416668</c:v>
                </c:pt>
                <c:pt idx="1301">
                  <c:v>61140.037187499998</c:v>
                </c:pt>
                <c:pt idx="1302">
                  <c:v>61394.095572916667</c:v>
                </c:pt>
                <c:pt idx="1303">
                  <c:v>61713.347395833334</c:v>
                </c:pt>
                <c:pt idx="1304">
                  <c:v>62021.385729166665</c:v>
                </c:pt>
                <c:pt idx="1305">
                  <c:v>62267.411458333336</c:v>
                </c:pt>
                <c:pt idx="1306">
                  <c:v>62496.673072916667</c:v>
                </c:pt>
                <c:pt idx="1307">
                  <c:v>62672.261145833334</c:v>
                </c:pt>
                <c:pt idx="1308">
                  <c:v>62994.261458333334</c:v>
                </c:pt>
                <c:pt idx="1309">
                  <c:v>63275.821510416667</c:v>
                </c:pt>
                <c:pt idx="1310">
                  <c:v>63529.689947916668</c:v>
                </c:pt>
                <c:pt idx="1311">
                  <c:v>63860.920677083333</c:v>
                </c:pt>
                <c:pt idx="1312">
                  <c:v>64152.885182291669</c:v>
                </c:pt>
                <c:pt idx="1313">
                  <c:v>64433.213645833333</c:v>
                </c:pt>
                <c:pt idx="1314">
                  <c:v>64723.298385416667</c:v>
                </c:pt>
                <c:pt idx="1315">
                  <c:v>64888.605416666665</c:v>
                </c:pt>
                <c:pt idx="1316">
                  <c:v>65057.87817708333</c:v>
                </c:pt>
                <c:pt idx="1317">
                  <c:v>65362.375364583335</c:v>
                </c:pt>
                <c:pt idx="1318">
                  <c:v>65681.57104166667</c:v>
                </c:pt>
                <c:pt idx="1319">
                  <c:v>65933.726458333331</c:v>
                </c:pt>
                <c:pt idx="1320">
                  <c:v>66037.525859375004</c:v>
                </c:pt>
                <c:pt idx="1321">
                  <c:v>66192.162812499999</c:v>
                </c:pt>
                <c:pt idx="1322">
                  <c:v>66371.423020833332</c:v>
                </c:pt>
                <c:pt idx="1323">
                  <c:v>66535.751875000002</c:v>
                </c:pt>
                <c:pt idx="1324">
                  <c:v>66675.04041666667</c:v>
                </c:pt>
                <c:pt idx="1325">
                  <c:v>66909.996041666673</c:v>
                </c:pt>
                <c:pt idx="1326">
                  <c:v>67166.93567708334</c:v>
                </c:pt>
                <c:pt idx="1327">
                  <c:v>67328.49622395834</c:v>
                </c:pt>
                <c:pt idx="1328">
                  <c:v>67317.210833333331</c:v>
                </c:pt>
                <c:pt idx="1329">
                  <c:v>67358.70177083333</c:v>
                </c:pt>
                <c:pt idx="1330">
                  <c:v>67345.729895833327</c:v>
                </c:pt>
                <c:pt idx="1331">
                  <c:v>67319.993333333332</c:v>
                </c:pt>
                <c:pt idx="1332">
                  <c:v>67272.417499999996</c:v>
                </c:pt>
                <c:pt idx="1333">
                  <c:v>67237.67333333334</c:v>
                </c:pt>
                <c:pt idx="1334">
                  <c:v>67294.510624999995</c:v>
                </c:pt>
                <c:pt idx="1335">
                  <c:v>67324.65625</c:v>
                </c:pt>
                <c:pt idx="1336">
                  <c:v>67382.536093749994</c:v>
                </c:pt>
                <c:pt idx="1337">
                  <c:v>67448.264374999999</c:v>
                </c:pt>
                <c:pt idx="1338">
                  <c:v>67499.703229166669</c:v>
                </c:pt>
                <c:pt idx="1339">
                  <c:v>67513.346354166672</c:v>
                </c:pt>
                <c:pt idx="1340">
                  <c:v>67492.364895833336</c:v>
                </c:pt>
                <c:pt idx="1341">
                  <c:v>67416.362604166672</c:v>
                </c:pt>
                <c:pt idx="1342">
                  <c:v>67501.311666666661</c:v>
                </c:pt>
                <c:pt idx="1343">
                  <c:v>67593.513958333337</c:v>
                </c:pt>
                <c:pt idx="1344">
                  <c:v>67553.223333333328</c:v>
                </c:pt>
                <c:pt idx="1345">
                  <c:v>67440.45752604166</c:v>
                </c:pt>
                <c:pt idx="1346">
                  <c:v>67438.092812500006</c:v>
                </c:pt>
                <c:pt idx="1347">
                  <c:v>67475.316250000003</c:v>
                </c:pt>
                <c:pt idx="1348">
                  <c:v>67502.614270833335</c:v>
                </c:pt>
                <c:pt idx="1349">
                  <c:v>67543.228072916667</c:v>
                </c:pt>
                <c:pt idx="1350">
                  <c:v>67591.964583333334</c:v>
                </c:pt>
                <c:pt idx="1351">
                  <c:v>67559.575833333336</c:v>
                </c:pt>
                <c:pt idx="1352">
                  <c:v>67531.992499999993</c:v>
                </c:pt>
                <c:pt idx="1353">
                  <c:v>67438.816770833335</c:v>
                </c:pt>
                <c:pt idx="1354">
                  <c:v>67402.28052083333</c:v>
                </c:pt>
                <c:pt idx="1355">
                  <c:v>67381.616666666669</c:v>
                </c:pt>
                <c:pt idx="1356">
                  <c:v>67239.628750000003</c:v>
                </c:pt>
                <c:pt idx="1357">
                  <c:v>67093.521848958335</c:v>
                </c:pt>
                <c:pt idx="1358">
                  <c:v>67103.020833333328</c:v>
                </c:pt>
                <c:pt idx="1359">
                  <c:v>67178.942187499997</c:v>
                </c:pt>
                <c:pt idx="1360">
                  <c:v>67304.755520833336</c:v>
                </c:pt>
                <c:pt idx="1361">
                  <c:v>67344.336354166662</c:v>
                </c:pt>
                <c:pt idx="1362">
                  <c:v>67304.208541666667</c:v>
                </c:pt>
                <c:pt idx="1363">
                  <c:v>67363.180624999994</c:v>
                </c:pt>
                <c:pt idx="1364">
                  <c:v>67377.48510416667</c:v>
                </c:pt>
                <c:pt idx="1365">
                  <c:v>67389.094375000001</c:v>
                </c:pt>
                <c:pt idx="1366">
                  <c:v>67411.826145833329</c:v>
                </c:pt>
                <c:pt idx="1367">
                  <c:v>67387.441458333327</c:v>
                </c:pt>
                <c:pt idx="1368">
                  <c:v>67180.471875000003</c:v>
                </c:pt>
                <c:pt idx="1369">
                  <c:v>66815.186458333337</c:v>
                </c:pt>
                <c:pt idx="1370">
                  <c:v>66686.993046874995</c:v>
                </c:pt>
                <c:pt idx="1371">
                  <c:v>66692.072499999995</c:v>
                </c:pt>
                <c:pt idx="1372">
                  <c:v>66666.75330729167</c:v>
                </c:pt>
                <c:pt idx="1373">
                  <c:v>66520.030104166668</c:v>
                </c:pt>
                <c:pt idx="1374">
                  <c:v>66380.355937500004</c:v>
                </c:pt>
                <c:pt idx="1375">
                  <c:v>66291.316979166673</c:v>
                </c:pt>
                <c:pt idx="1376">
                  <c:v>66100.129895833335</c:v>
                </c:pt>
                <c:pt idx="1377">
                  <c:v>65816.254583333328</c:v>
                </c:pt>
                <c:pt idx="1378">
                  <c:v>65680.068932291673</c:v>
                </c:pt>
                <c:pt idx="1379">
                  <c:v>65569.621406249993</c:v>
                </c:pt>
                <c:pt idx="1380">
                  <c:v>65319.944062499999</c:v>
                </c:pt>
                <c:pt idx="1381">
                  <c:v>64973.18286458333</c:v>
                </c:pt>
                <c:pt idx="1382">
                  <c:v>64647.163541666669</c:v>
                </c:pt>
                <c:pt idx="1383">
                  <c:v>64335.388802083333</c:v>
                </c:pt>
                <c:pt idx="1384">
                  <c:v>64062.749479166669</c:v>
                </c:pt>
                <c:pt idx="1385">
                  <c:v>63824.851406250003</c:v>
                </c:pt>
                <c:pt idx="1386">
                  <c:v>63598.673489583336</c:v>
                </c:pt>
                <c:pt idx="1387">
                  <c:v>63393.006197916664</c:v>
                </c:pt>
                <c:pt idx="1388">
                  <c:v>63209.697356770834</c:v>
                </c:pt>
                <c:pt idx="1389">
                  <c:v>63056.994127604165</c:v>
                </c:pt>
                <c:pt idx="1390">
                  <c:v>62923.25317708333</c:v>
                </c:pt>
                <c:pt idx="1391">
                  <c:v>62747.215416666666</c:v>
                </c:pt>
                <c:pt idx="1392">
                  <c:v>62614.291692708335</c:v>
                </c:pt>
                <c:pt idx="1393">
                  <c:v>62472.232760416664</c:v>
                </c:pt>
                <c:pt idx="1394">
                  <c:v>62295.110885416667</c:v>
                </c:pt>
                <c:pt idx="1395">
                  <c:v>62198.035989583332</c:v>
                </c:pt>
                <c:pt idx="1396">
                  <c:v>62184.679335937501</c:v>
                </c:pt>
                <c:pt idx="1397">
                  <c:v>62236.072968749999</c:v>
                </c:pt>
                <c:pt idx="1398">
                  <c:v>62094.469010416666</c:v>
                </c:pt>
                <c:pt idx="1399">
                  <c:v>61910.520468750001</c:v>
                </c:pt>
                <c:pt idx="1400">
                  <c:v>61772.437578124998</c:v>
                </c:pt>
                <c:pt idx="1401">
                  <c:v>61580.435364583333</c:v>
                </c:pt>
                <c:pt idx="1402">
                  <c:v>61298.59015625</c:v>
                </c:pt>
                <c:pt idx="1403">
                  <c:v>61012.096406249999</c:v>
                </c:pt>
                <c:pt idx="1404">
                  <c:v>60679.978541666664</c:v>
                </c:pt>
                <c:pt idx="1405">
                  <c:v>60348.786614583332</c:v>
                </c:pt>
                <c:pt idx="1406">
                  <c:v>60108.985625000001</c:v>
                </c:pt>
                <c:pt idx="1407">
                  <c:v>59823.298020833332</c:v>
                </c:pt>
                <c:pt idx="1408">
                  <c:v>59453.24640625</c:v>
                </c:pt>
                <c:pt idx="1409">
                  <c:v>59168.159583333334</c:v>
                </c:pt>
                <c:pt idx="1410">
                  <c:v>58756.162747395836</c:v>
                </c:pt>
                <c:pt idx="1411">
                  <c:v>58409.56567708333</c:v>
                </c:pt>
                <c:pt idx="1412">
                  <c:v>58157.132968749997</c:v>
                </c:pt>
                <c:pt idx="1413">
                  <c:v>57807.246510416669</c:v>
                </c:pt>
                <c:pt idx="1414">
                  <c:v>57408.788124999999</c:v>
                </c:pt>
                <c:pt idx="1415">
                  <c:v>57043.612812500003</c:v>
                </c:pt>
                <c:pt idx="1416">
                  <c:v>56593.0784375</c:v>
                </c:pt>
                <c:pt idx="1417">
                  <c:v>56008.632135416665</c:v>
                </c:pt>
                <c:pt idx="1418">
                  <c:v>55595.730729166666</c:v>
                </c:pt>
                <c:pt idx="1419">
                  <c:v>55278.299687500003</c:v>
                </c:pt>
                <c:pt idx="1420">
                  <c:v>54970.970989583337</c:v>
                </c:pt>
                <c:pt idx="1421">
                  <c:v>54613.71484375</c:v>
                </c:pt>
                <c:pt idx="1422">
                  <c:v>54226.630156250001</c:v>
                </c:pt>
                <c:pt idx="1423">
                  <c:v>53825.513138020833</c:v>
                </c:pt>
                <c:pt idx="1424">
                  <c:v>53359.554531250003</c:v>
                </c:pt>
                <c:pt idx="1425">
                  <c:v>52990.233802083334</c:v>
                </c:pt>
                <c:pt idx="1426">
                  <c:v>52604.81177083333</c:v>
                </c:pt>
                <c:pt idx="1427">
                  <c:v>52220.954531249998</c:v>
                </c:pt>
                <c:pt idx="1428">
                  <c:v>51721.857135416663</c:v>
                </c:pt>
                <c:pt idx="1429">
                  <c:v>51253.613125000003</c:v>
                </c:pt>
                <c:pt idx="1430">
                  <c:v>50767.881458333337</c:v>
                </c:pt>
                <c:pt idx="1431">
                  <c:v>50354.107773437499</c:v>
                </c:pt>
                <c:pt idx="1432">
                  <c:v>50139.979270833333</c:v>
                </c:pt>
                <c:pt idx="1433">
                  <c:v>49902.951197916664</c:v>
                </c:pt>
                <c:pt idx="1434">
                  <c:v>49583.991562499999</c:v>
                </c:pt>
                <c:pt idx="1435">
                  <c:v>49217.155781250003</c:v>
                </c:pt>
                <c:pt idx="1436">
                  <c:v>48878.498749999999</c:v>
                </c:pt>
                <c:pt idx="1437">
                  <c:v>48569.291093749998</c:v>
                </c:pt>
                <c:pt idx="1438">
                  <c:v>48217.714062500003</c:v>
                </c:pt>
                <c:pt idx="1439">
                  <c:v>47859.976354166669</c:v>
                </c:pt>
                <c:pt idx="1440">
                  <c:v>47479.926171874999</c:v>
                </c:pt>
                <c:pt idx="1441">
                  <c:v>47149.624713541663</c:v>
                </c:pt>
                <c:pt idx="1442">
                  <c:v>46910.77416666667</c:v>
                </c:pt>
                <c:pt idx="1443">
                  <c:v>46615.552109374999</c:v>
                </c:pt>
                <c:pt idx="1444">
                  <c:v>46377.714973958333</c:v>
                </c:pt>
                <c:pt idx="1445">
                  <c:v>46043.712838541665</c:v>
                </c:pt>
                <c:pt idx="1446">
                  <c:v>45728.812265624998</c:v>
                </c:pt>
                <c:pt idx="1447">
                  <c:v>45532.564921874997</c:v>
                </c:pt>
                <c:pt idx="1448">
                  <c:v>45205.285052083331</c:v>
                </c:pt>
                <c:pt idx="1449">
                  <c:v>44982.391250000001</c:v>
                </c:pt>
                <c:pt idx="1450">
                  <c:v>44860.716380208331</c:v>
                </c:pt>
                <c:pt idx="1451">
                  <c:v>44666.258098958337</c:v>
                </c:pt>
                <c:pt idx="1452">
                  <c:v>44449.497994791665</c:v>
                </c:pt>
                <c:pt idx="1453">
                  <c:v>44248.947968749999</c:v>
                </c:pt>
                <c:pt idx="1454">
                  <c:v>44077.654479166667</c:v>
                </c:pt>
                <c:pt idx="1455">
                  <c:v>43859.314401041665</c:v>
                </c:pt>
                <c:pt idx="1456">
                  <c:v>43518.519427083331</c:v>
                </c:pt>
                <c:pt idx="1457">
                  <c:v>43341.936145833337</c:v>
                </c:pt>
                <c:pt idx="1458">
                  <c:v>43176.031458333331</c:v>
                </c:pt>
                <c:pt idx="1459">
                  <c:v>42972.635703125001</c:v>
                </c:pt>
                <c:pt idx="1460">
                  <c:v>42782.867005208333</c:v>
                </c:pt>
                <c:pt idx="1461">
                  <c:v>42660.930468749997</c:v>
                </c:pt>
                <c:pt idx="1462">
                  <c:v>42444.032812500001</c:v>
                </c:pt>
                <c:pt idx="1463">
                  <c:v>42281.801276041668</c:v>
                </c:pt>
                <c:pt idx="1464">
                  <c:v>42113.687343750003</c:v>
                </c:pt>
                <c:pt idx="1465">
                  <c:v>42021.102265624999</c:v>
                </c:pt>
                <c:pt idx="1466">
                  <c:v>41960.493958333333</c:v>
                </c:pt>
                <c:pt idx="1467">
                  <c:v>41814.582916666666</c:v>
                </c:pt>
                <c:pt idx="1468">
                  <c:v>41542.600572916665</c:v>
                </c:pt>
                <c:pt idx="1469">
                  <c:v>41357.062994791668</c:v>
                </c:pt>
                <c:pt idx="1470">
                  <c:v>41264.157630208334</c:v>
                </c:pt>
                <c:pt idx="1471">
                  <c:v>41144.674479166664</c:v>
                </c:pt>
                <c:pt idx="1472">
                  <c:v>40979.829531249998</c:v>
                </c:pt>
                <c:pt idx="1473">
                  <c:v>40990.512682291665</c:v>
                </c:pt>
                <c:pt idx="1474">
                  <c:v>40901.643932291663</c:v>
                </c:pt>
                <c:pt idx="1475">
                  <c:v>40706.305937500001</c:v>
                </c:pt>
                <c:pt idx="1476">
                  <c:v>40728.202005208332</c:v>
                </c:pt>
                <c:pt idx="1477">
                  <c:v>40759.614557291665</c:v>
                </c:pt>
                <c:pt idx="1478">
                  <c:v>40713.934843750001</c:v>
                </c:pt>
                <c:pt idx="1479">
                  <c:v>40562.627708333333</c:v>
                </c:pt>
                <c:pt idx="1480">
                  <c:v>40447.243463541665</c:v>
                </c:pt>
                <c:pt idx="1481">
                  <c:v>40309.393828125001</c:v>
                </c:pt>
                <c:pt idx="1482">
                  <c:v>40163.059869791665</c:v>
                </c:pt>
                <c:pt idx="1483">
                  <c:v>40058.164739583335</c:v>
                </c:pt>
                <c:pt idx="1484">
                  <c:v>39932.834401041669</c:v>
                </c:pt>
                <c:pt idx="1485">
                  <c:v>39865.814166666663</c:v>
                </c:pt>
                <c:pt idx="1486">
                  <c:v>39814.836015624998</c:v>
                </c:pt>
                <c:pt idx="1487">
                  <c:v>39822.86359375</c:v>
                </c:pt>
                <c:pt idx="1488">
                  <c:v>39891.794505208331</c:v>
                </c:pt>
                <c:pt idx="1489">
                  <c:v>39910.778854166667</c:v>
                </c:pt>
                <c:pt idx="1490">
                  <c:v>39850.041640625001</c:v>
                </c:pt>
                <c:pt idx="1491">
                  <c:v>39818.630078125003</c:v>
                </c:pt>
                <c:pt idx="1492">
                  <c:v>39801.084322916664</c:v>
                </c:pt>
                <c:pt idx="1493">
                  <c:v>39836.617942708333</c:v>
                </c:pt>
                <c:pt idx="1494">
                  <c:v>39861.260703125001</c:v>
                </c:pt>
                <c:pt idx="1495">
                  <c:v>39891.771484375</c:v>
                </c:pt>
                <c:pt idx="1496">
                  <c:v>39870.081458333334</c:v>
                </c:pt>
                <c:pt idx="1497">
                  <c:v>39919.995026041666</c:v>
                </c:pt>
                <c:pt idx="1498">
                  <c:v>39936.623489583333</c:v>
                </c:pt>
                <c:pt idx="1499">
                  <c:v>39944.840364583331</c:v>
                </c:pt>
                <c:pt idx="1500">
                  <c:v>40106.856406250001</c:v>
                </c:pt>
                <c:pt idx="1501">
                  <c:v>40343.320703124999</c:v>
                </c:pt>
                <c:pt idx="1502">
                  <c:v>40571.768958333334</c:v>
                </c:pt>
                <c:pt idx="1503">
                  <c:v>40661.554713541664</c:v>
                </c:pt>
                <c:pt idx="1504">
                  <c:v>40774.938489583335</c:v>
                </c:pt>
                <c:pt idx="1505">
                  <c:v>40866.020781250001</c:v>
                </c:pt>
                <c:pt idx="1506">
                  <c:v>41032.625937500001</c:v>
                </c:pt>
                <c:pt idx="1507">
                  <c:v>41253.28638020833</c:v>
                </c:pt>
                <c:pt idx="1508">
                  <c:v>41435.727942708334</c:v>
                </c:pt>
                <c:pt idx="1509">
                  <c:v>41524.701145833336</c:v>
                </c:pt>
                <c:pt idx="1510">
                  <c:v>41633.957499999997</c:v>
                </c:pt>
                <c:pt idx="1511">
                  <c:v>41724.699609374999</c:v>
                </c:pt>
                <c:pt idx="1512">
                  <c:v>42000.989895833336</c:v>
                </c:pt>
                <c:pt idx="1513">
                  <c:v>42513.86059895833</c:v>
                </c:pt>
                <c:pt idx="1514">
                  <c:v>42893.635208333333</c:v>
                </c:pt>
                <c:pt idx="1515">
                  <c:v>43149.6175</c:v>
                </c:pt>
                <c:pt idx="1516">
                  <c:v>43348.961770833332</c:v>
                </c:pt>
                <c:pt idx="1517">
                  <c:v>43525.469843749997</c:v>
                </c:pt>
                <c:pt idx="1518">
                  <c:v>43731.446432291668</c:v>
                </c:pt>
                <c:pt idx="1519">
                  <c:v>43957.312526041664</c:v>
                </c:pt>
                <c:pt idx="1520">
                  <c:v>44103.963906249999</c:v>
                </c:pt>
                <c:pt idx="1521">
                  <c:v>44065.383151041664</c:v>
                </c:pt>
                <c:pt idx="1522">
                  <c:v>43948.325651041669</c:v>
                </c:pt>
                <c:pt idx="1523">
                  <c:v>43844.15911458333</c:v>
                </c:pt>
                <c:pt idx="1524">
                  <c:v>43804.496614583331</c:v>
                </c:pt>
                <c:pt idx="1525">
                  <c:v>43879.982656250002</c:v>
                </c:pt>
                <c:pt idx="1526">
                  <c:v>43879.251614583336</c:v>
                </c:pt>
                <c:pt idx="1527">
                  <c:v>43830.649270833332</c:v>
                </c:pt>
                <c:pt idx="1528">
                  <c:v>43821.488072916669</c:v>
                </c:pt>
                <c:pt idx="1529">
                  <c:v>43709.027083333334</c:v>
                </c:pt>
                <c:pt idx="1530">
                  <c:v>43700.601223958336</c:v>
                </c:pt>
                <c:pt idx="1531">
                  <c:v>43672.746614583331</c:v>
                </c:pt>
                <c:pt idx="1532">
                  <c:v>43629.357838541669</c:v>
                </c:pt>
                <c:pt idx="1533">
                  <c:v>43633.153020833335</c:v>
                </c:pt>
                <c:pt idx="1534">
                  <c:v>43723.298593749998</c:v>
                </c:pt>
                <c:pt idx="1535">
                  <c:v>43898.408333333333</c:v>
                </c:pt>
                <c:pt idx="1536">
                  <c:v>44130.775937500002</c:v>
                </c:pt>
                <c:pt idx="1537">
                  <c:v>44333.962552083336</c:v>
                </c:pt>
                <c:pt idx="1538">
                  <c:v>44497.47174479167</c:v>
                </c:pt>
                <c:pt idx="1539">
                  <c:v>44701.255598958334</c:v>
                </c:pt>
                <c:pt idx="1540">
                  <c:v>44879.160598958333</c:v>
                </c:pt>
                <c:pt idx="1541">
                  <c:v>45102.988098958333</c:v>
                </c:pt>
                <c:pt idx="1542">
                  <c:v>45234.312552083335</c:v>
                </c:pt>
                <c:pt idx="1543">
                  <c:v>45420.338411458331</c:v>
                </c:pt>
                <c:pt idx="1544">
                  <c:v>45619.129713541668</c:v>
                </c:pt>
                <c:pt idx="1545">
                  <c:v>45798.522083333337</c:v>
                </c:pt>
                <c:pt idx="1546">
                  <c:v>46048.818697916664</c:v>
                </c:pt>
                <c:pt idx="1547">
                  <c:v>46300.380260416663</c:v>
                </c:pt>
                <c:pt idx="1548">
                  <c:v>46616.368958333333</c:v>
                </c:pt>
                <c:pt idx="1549">
                  <c:v>46862.213203125</c:v>
                </c:pt>
                <c:pt idx="1550">
                  <c:v>47051.283385416667</c:v>
                </c:pt>
                <c:pt idx="1551">
                  <c:v>47304.583880208331</c:v>
                </c:pt>
                <c:pt idx="1552">
                  <c:v>47584.297083333331</c:v>
                </c:pt>
                <c:pt idx="1553">
                  <c:v>47896.403020833335</c:v>
                </c:pt>
                <c:pt idx="1554">
                  <c:v>48142.974843750002</c:v>
                </c:pt>
                <c:pt idx="1555">
                  <c:v>48370.409453125001</c:v>
                </c:pt>
                <c:pt idx="1556">
                  <c:v>48645.656640624999</c:v>
                </c:pt>
                <c:pt idx="1557">
                  <c:v>48837.884322916667</c:v>
                </c:pt>
                <c:pt idx="1558">
                  <c:v>49225.151197916668</c:v>
                </c:pt>
                <c:pt idx="1559">
                  <c:v>49504.037213541669</c:v>
                </c:pt>
                <c:pt idx="1560">
                  <c:v>49843.6175</c:v>
                </c:pt>
                <c:pt idx="1561">
                  <c:v>50094.316510416669</c:v>
                </c:pt>
                <c:pt idx="1562">
                  <c:v>50345.925546874998</c:v>
                </c:pt>
                <c:pt idx="1563">
                  <c:v>50599.658750000002</c:v>
                </c:pt>
                <c:pt idx="1564">
                  <c:v>50843.100624999999</c:v>
                </c:pt>
                <c:pt idx="1565">
                  <c:v>51140.221197916668</c:v>
                </c:pt>
                <c:pt idx="1566">
                  <c:v>51472.720520833333</c:v>
                </c:pt>
                <c:pt idx="1567">
                  <c:v>51796.589479166665</c:v>
                </c:pt>
                <c:pt idx="1568">
                  <c:v>52016.407135416666</c:v>
                </c:pt>
                <c:pt idx="1569">
                  <c:v>52213.858776041663</c:v>
                </c:pt>
                <c:pt idx="1570">
                  <c:v>52419.861796874997</c:v>
                </c:pt>
                <c:pt idx="1571">
                  <c:v>52627.081744791663</c:v>
                </c:pt>
                <c:pt idx="1572">
                  <c:v>52875.796432291667</c:v>
                </c:pt>
                <c:pt idx="1573">
                  <c:v>53204.312864583335</c:v>
                </c:pt>
                <c:pt idx="1574">
                  <c:v>53527.214479166665</c:v>
                </c:pt>
                <c:pt idx="1575">
                  <c:v>53702.949374999997</c:v>
                </c:pt>
                <c:pt idx="1576">
                  <c:v>53975.034791666665</c:v>
                </c:pt>
                <c:pt idx="1577">
                  <c:v>54269.216328125003</c:v>
                </c:pt>
                <c:pt idx="1578">
                  <c:v>54601.816484374998</c:v>
                </c:pt>
                <c:pt idx="1579">
                  <c:v>54816.673489583336</c:v>
                </c:pt>
                <c:pt idx="1580">
                  <c:v>55087.528593750001</c:v>
                </c:pt>
                <c:pt idx="1581">
                  <c:v>55354.579687500001</c:v>
                </c:pt>
                <c:pt idx="1582">
                  <c:v>55591.635598958332</c:v>
                </c:pt>
                <c:pt idx="1583">
                  <c:v>55820.767369791669</c:v>
                </c:pt>
                <c:pt idx="1584">
                  <c:v>56058.388124999998</c:v>
                </c:pt>
                <c:pt idx="1585">
                  <c:v>56240.661458333336</c:v>
                </c:pt>
                <c:pt idx="1586">
                  <c:v>56493.751770833333</c:v>
                </c:pt>
                <c:pt idx="1587">
                  <c:v>56815.262187499997</c:v>
                </c:pt>
                <c:pt idx="1588">
                  <c:v>57051.139010416664</c:v>
                </c:pt>
                <c:pt idx="1589">
                  <c:v>57242.251510416667</c:v>
                </c:pt>
                <c:pt idx="1590">
                  <c:v>57473.59447916667</c:v>
                </c:pt>
                <c:pt idx="1591">
                  <c:v>57795.707604166666</c:v>
                </c:pt>
                <c:pt idx="1592">
                  <c:v>58114.143697916668</c:v>
                </c:pt>
                <c:pt idx="1593">
                  <c:v>58353.090260416669</c:v>
                </c:pt>
                <c:pt idx="1594">
                  <c:v>58528.281067708333</c:v>
                </c:pt>
                <c:pt idx="1595">
                  <c:v>58798.037265624997</c:v>
                </c:pt>
                <c:pt idx="1596">
                  <c:v>59114.028411458334</c:v>
                </c:pt>
                <c:pt idx="1597">
                  <c:v>59290.153802083332</c:v>
                </c:pt>
                <c:pt idx="1598">
                  <c:v>59596.050572916669</c:v>
                </c:pt>
                <c:pt idx="1599">
                  <c:v>59858.693619791666</c:v>
                </c:pt>
                <c:pt idx="1600">
                  <c:v>60056.650416666664</c:v>
                </c:pt>
                <c:pt idx="1601">
                  <c:v>60278.435260416663</c:v>
                </c:pt>
                <c:pt idx="1602">
                  <c:v>60409.498802083333</c:v>
                </c:pt>
                <c:pt idx="1603">
                  <c:v>60648.298177083336</c:v>
                </c:pt>
                <c:pt idx="1604">
                  <c:v>60832.738385416669</c:v>
                </c:pt>
                <c:pt idx="1605">
                  <c:v>60968.540468749998</c:v>
                </c:pt>
                <c:pt idx="1606">
                  <c:v>61157.445859375002</c:v>
                </c:pt>
                <c:pt idx="1607">
                  <c:v>61330.867291666669</c:v>
                </c:pt>
                <c:pt idx="1608">
                  <c:v>61442.265651041664</c:v>
                </c:pt>
                <c:pt idx="1609">
                  <c:v>61593.931067708334</c:v>
                </c:pt>
                <c:pt idx="1610">
                  <c:v>61707.289895833332</c:v>
                </c:pt>
                <c:pt idx="1611">
                  <c:v>61874.735468749997</c:v>
                </c:pt>
                <c:pt idx="1612">
                  <c:v>62026.919557291665</c:v>
                </c:pt>
                <c:pt idx="1613">
                  <c:v>62172.710885416665</c:v>
                </c:pt>
                <c:pt idx="1614">
                  <c:v>62250.329739583336</c:v>
                </c:pt>
                <c:pt idx="1615">
                  <c:v>62294.098749999997</c:v>
                </c:pt>
                <c:pt idx="1616">
                  <c:v>62424.711953124999</c:v>
                </c:pt>
                <c:pt idx="1617">
                  <c:v>62529.430859375003</c:v>
                </c:pt>
                <c:pt idx="1618">
                  <c:v>62617.205546874997</c:v>
                </c:pt>
                <c:pt idx="1619">
                  <c:v>62703.229817708336</c:v>
                </c:pt>
                <c:pt idx="1620">
                  <c:v>62741.595546875003</c:v>
                </c:pt>
                <c:pt idx="1621">
                  <c:v>62860.153932291665</c:v>
                </c:pt>
                <c:pt idx="1622">
                  <c:v>62982.775677083337</c:v>
                </c:pt>
                <c:pt idx="1623">
                  <c:v>63077.969817708334</c:v>
                </c:pt>
                <c:pt idx="1624">
                  <c:v>63186.697239583336</c:v>
                </c:pt>
                <c:pt idx="1625">
                  <c:v>63281.018697916668</c:v>
                </c:pt>
                <c:pt idx="1626">
                  <c:v>63298.328541666669</c:v>
                </c:pt>
                <c:pt idx="1627">
                  <c:v>63360.564218749998</c:v>
                </c:pt>
                <c:pt idx="1628">
                  <c:v>63333.405859375001</c:v>
                </c:pt>
                <c:pt idx="1629">
                  <c:v>63323.423802083336</c:v>
                </c:pt>
                <c:pt idx="1630">
                  <c:v>63375.972057291663</c:v>
                </c:pt>
                <c:pt idx="1631">
                  <c:v>63437.801276041668</c:v>
                </c:pt>
                <c:pt idx="1632">
                  <c:v>63415.510963541667</c:v>
                </c:pt>
                <c:pt idx="1633">
                  <c:v>63351.253359374998</c:v>
                </c:pt>
                <c:pt idx="1634">
                  <c:v>63340.895807291665</c:v>
                </c:pt>
                <c:pt idx="1635">
                  <c:v>63405.52416666667</c:v>
                </c:pt>
                <c:pt idx="1636">
                  <c:v>63461.134166666663</c:v>
                </c:pt>
                <c:pt idx="1637">
                  <c:v>63423.112083333333</c:v>
                </c:pt>
                <c:pt idx="1638">
                  <c:v>63395.46166666667</c:v>
                </c:pt>
                <c:pt idx="1639">
                  <c:v>63370.471380208335</c:v>
                </c:pt>
                <c:pt idx="1640">
                  <c:v>63363.730052083331</c:v>
                </c:pt>
                <c:pt idx="1641">
                  <c:v>63303.818072916663</c:v>
                </c:pt>
                <c:pt idx="1642">
                  <c:v>63259.256744791666</c:v>
                </c:pt>
                <c:pt idx="1643">
                  <c:v>63214.440572916668</c:v>
                </c:pt>
                <c:pt idx="1644">
                  <c:v>63031.075416666667</c:v>
                </c:pt>
                <c:pt idx="1645">
                  <c:v>62843.114401041668</c:v>
                </c:pt>
                <c:pt idx="1646">
                  <c:v>62775.472395833334</c:v>
                </c:pt>
                <c:pt idx="1647">
                  <c:v>62776.037239583333</c:v>
                </c:pt>
                <c:pt idx="1648">
                  <c:v>62724.066276041667</c:v>
                </c:pt>
                <c:pt idx="1649">
                  <c:v>62597.536223958334</c:v>
                </c:pt>
                <c:pt idx="1650">
                  <c:v>62460.855026041667</c:v>
                </c:pt>
                <c:pt idx="1651">
                  <c:v>62408.453958333332</c:v>
                </c:pt>
                <c:pt idx="1652">
                  <c:v>62302.097916666666</c:v>
                </c:pt>
                <c:pt idx="1653">
                  <c:v>62182.753489583331</c:v>
                </c:pt>
                <c:pt idx="1654">
                  <c:v>62026.733984375001</c:v>
                </c:pt>
                <c:pt idx="1655">
                  <c:v>61857.876510416667</c:v>
                </c:pt>
                <c:pt idx="1656">
                  <c:v>61602.387734374999</c:v>
                </c:pt>
                <c:pt idx="1657">
                  <c:v>61337.206458333334</c:v>
                </c:pt>
                <c:pt idx="1658">
                  <c:v>61135.073359374997</c:v>
                </c:pt>
                <c:pt idx="1659">
                  <c:v>61047.43432291667</c:v>
                </c:pt>
                <c:pt idx="1660">
                  <c:v>60889.95416666667</c:v>
                </c:pt>
                <c:pt idx="1661">
                  <c:v>60744.619088541665</c:v>
                </c:pt>
                <c:pt idx="1662">
                  <c:v>60624.495651041667</c:v>
                </c:pt>
                <c:pt idx="1663">
                  <c:v>60396.961041666669</c:v>
                </c:pt>
                <c:pt idx="1664">
                  <c:v>60171.172317708333</c:v>
                </c:pt>
                <c:pt idx="1665">
                  <c:v>59968.586484375002</c:v>
                </c:pt>
                <c:pt idx="1666">
                  <c:v>59818.929661458336</c:v>
                </c:pt>
                <c:pt idx="1667">
                  <c:v>59590.354583333334</c:v>
                </c:pt>
                <c:pt idx="1668">
                  <c:v>59263.771640624997</c:v>
                </c:pt>
                <c:pt idx="1669">
                  <c:v>59057.952369791667</c:v>
                </c:pt>
                <c:pt idx="1670">
                  <c:v>58816.222760416669</c:v>
                </c:pt>
                <c:pt idx="1671">
                  <c:v>58552.862213541666</c:v>
                </c:pt>
                <c:pt idx="1672">
                  <c:v>58391.479947916669</c:v>
                </c:pt>
                <c:pt idx="1673">
                  <c:v>58242.351536458336</c:v>
                </c:pt>
                <c:pt idx="1674">
                  <c:v>57968.659348958332</c:v>
                </c:pt>
                <c:pt idx="1675">
                  <c:v>57743.171796875002</c:v>
                </c:pt>
                <c:pt idx="1676">
                  <c:v>57577.763203125003</c:v>
                </c:pt>
                <c:pt idx="1677">
                  <c:v>57476.852812500001</c:v>
                </c:pt>
                <c:pt idx="1678">
                  <c:v>57351.673776041665</c:v>
                </c:pt>
                <c:pt idx="1679">
                  <c:v>57397.511640625002</c:v>
                </c:pt>
                <c:pt idx="1680">
                  <c:v>57329.98932291667</c:v>
                </c:pt>
                <c:pt idx="1681">
                  <c:v>57219.662499999999</c:v>
                </c:pt>
                <c:pt idx="1682">
                  <c:v>57216.357473958335</c:v>
                </c:pt>
                <c:pt idx="1683">
                  <c:v>57304.352395833332</c:v>
                </c:pt>
                <c:pt idx="1684">
                  <c:v>57347.403281250001</c:v>
                </c:pt>
                <c:pt idx="1685">
                  <c:v>57195.63567708333</c:v>
                </c:pt>
                <c:pt idx="1686">
                  <c:v>57025.803515624997</c:v>
                </c:pt>
                <c:pt idx="1687">
                  <c:v>56910.186406250003</c:v>
                </c:pt>
                <c:pt idx="1688">
                  <c:v>56734.652552083331</c:v>
                </c:pt>
                <c:pt idx="1689">
                  <c:v>56588.357942708331</c:v>
                </c:pt>
                <c:pt idx="1690">
                  <c:v>56361.657239583335</c:v>
                </c:pt>
                <c:pt idx="1691">
                  <c:v>56151.683098958332</c:v>
                </c:pt>
                <c:pt idx="1692">
                  <c:v>55955.239036458333</c:v>
                </c:pt>
                <c:pt idx="1693">
                  <c:v>55729.13794270833</c:v>
                </c:pt>
                <c:pt idx="1694">
                  <c:v>55495.016015624999</c:v>
                </c:pt>
                <c:pt idx="1695">
                  <c:v>55294.280052083333</c:v>
                </c:pt>
                <c:pt idx="1696">
                  <c:v>55062.19799479167</c:v>
                </c:pt>
                <c:pt idx="1697">
                  <c:v>54799.321979166663</c:v>
                </c:pt>
                <c:pt idx="1698">
                  <c:v>54505.468697916665</c:v>
                </c:pt>
                <c:pt idx="1699">
                  <c:v>54225.421822916665</c:v>
                </c:pt>
                <c:pt idx="1700">
                  <c:v>53895.056588541665</c:v>
                </c:pt>
                <c:pt idx="1701">
                  <c:v>53665.274765624999</c:v>
                </c:pt>
                <c:pt idx="1702">
                  <c:v>53416.275130208334</c:v>
                </c:pt>
                <c:pt idx="1703">
                  <c:v>53002.187239583334</c:v>
                </c:pt>
                <c:pt idx="1704">
                  <c:v>52563.086458333331</c:v>
                </c:pt>
                <c:pt idx="1705">
                  <c:v>52139.37799479167</c:v>
                </c:pt>
                <c:pt idx="1706">
                  <c:v>51804.560677083333</c:v>
                </c:pt>
                <c:pt idx="1707">
                  <c:v>51445.76953125</c:v>
                </c:pt>
                <c:pt idx="1708">
                  <c:v>51123.52270833333</c:v>
                </c:pt>
                <c:pt idx="1709">
                  <c:v>50835.777109374998</c:v>
                </c:pt>
                <c:pt idx="1710">
                  <c:v>50424.741979166669</c:v>
                </c:pt>
                <c:pt idx="1711">
                  <c:v>50062.552499999998</c:v>
                </c:pt>
                <c:pt idx="1712">
                  <c:v>49785.284401041667</c:v>
                </c:pt>
                <c:pt idx="1713">
                  <c:v>49507.680781249997</c:v>
                </c:pt>
                <c:pt idx="1714">
                  <c:v>49200.545885416665</c:v>
                </c:pt>
                <c:pt idx="1715">
                  <c:v>48892.635260416668</c:v>
                </c:pt>
                <c:pt idx="1716">
                  <c:v>48548.678541666668</c:v>
                </c:pt>
                <c:pt idx="1717">
                  <c:v>48108.66705729167</c:v>
                </c:pt>
                <c:pt idx="1718">
                  <c:v>47699.926640625003</c:v>
                </c:pt>
                <c:pt idx="1719">
                  <c:v>47391.769270833334</c:v>
                </c:pt>
                <c:pt idx="1720">
                  <c:v>47072.606354166666</c:v>
                </c:pt>
                <c:pt idx="1721">
                  <c:v>46718.241666666669</c:v>
                </c:pt>
                <c:pt idx="1722">
                  <c:v>46433.922265624999</c:v>
                </c:pt>
                <c:pt idx="1723">
                  <c:v>46220.862942708336</c:v>
                </c:pt>
                <c:pt idx="1724">
                  <c:v>45921.696015624999</c:v>
                </c:pt>
                <c:pt idx="1725">
                  <c:v>45616.906015624998</c:v>
                </c:pt>
                <c:pt idx="1726">
                  <c:v>45281.728671874997</c:v>
                </c:pt>
                <c:pt idx="1727">
                  <c:v>44913.709401041669</c:v>
                </c:pt>
                <c:pt idx="1728">
                  <c:v>44570.22234375</c:v>
                </c:pt>
                <c:pt idx="1729">
                  <c:v>44248.823229166665</c:v>
                </c:pt>
                <c:pt idx="1730">
                  <c:v>44008.747369791665</c:v>
                </c:pt>
                <c:pt idx="1731">
                  <c:v>43840.568802083333</c:v>
                </c:pt>
                <c:pt idx="1732">
                  <c:v>43618.128307291663</c:v>
                </c:pt>
                <c:pt idx="1733">
                  <c:v>43354.407109375003</c:v>
                </c:pt>
                <c:pt idx="1734">
                  <c:v>43163.57526041667</c:v>
                </c:pt>
                <c:pt idx="1735">
                  <c:v>43023.493307291668</c:v>
                </c:pt>
                <c:pt idx="1736">
                  <c:v>42778.843463541663</c:v>
                </c:pt>
                <c:pt idx="1737">
                  <c:v>42517.237291666665</c:v>
                </c:pt>
                <c:pt idx="1738">
                  <c:v>42221.224322916663</c:v>
                </c:pt>
                <c:pt idx="1739">
                  <c:v>42008.755963541669</c:v>
                </c:pt>
                <c:pt idx="1740">
                  <c:v>41833.075182291665</c:v>
                </c:pt>
                <c:pt idx="1741">
                  <c:v>41688.947968749999</c:v>
                </c:pt>
                <c:pt idx="1742">
                  <c:v>41474.338593749999</c:v>
                </c:pt>
                <c:pt idx="1743">
                  <c:v>41287.304218750003</c:v>
                </c:pt>
                <c:pt idx="1744">
                  <c:v>41117.496458333335</c:v>
                </c:pt>
                <c:pt idx="1745">
                  <c:v>40998.734479166669</c:v>
                </c:pt>
                <c:pt idx="1746">
                  <c:v>40877.831510416669</c:v>
                </c:pt>
                <c:pt idx="1747">
                  <c:v>40697.670781250003</c:v>
                </c:pt>
                <c:pt idx="1748">
                  <c:v>40500.1565625</c:v>
                </c:pt>
                <c:pt idx="1749">
                  <c:v>40331.599739583333</c:v>
                </c:pt>
                <c:pt idx="1750">
                  <c:v>40176.971276041666</c:v>
                </c:pt>
                <c:pt idx="1751">
                  <c:v>40032.630755208331</c:v>
                </c:pt>
                <c:pt idx="1752">
                  <c:v>39957.675104166665</c:v>
                </c:pt>
                <c:pt idx="1753">
                  <c:v>39897.888229166667</c:v>
                </c:pt>
                <c:pt idx="1754">
                  <c:v>39715.296432291667</c:v>
                </c:pt>
                <c:pt idx="1755">
                  <c:v>39631.739114583332</c:v>
                </c:pt>
                <c:pt idx="1756">
                  <c:v>39525.558671874998</c:v>
                </c:pt>
                <c:pt idx="1757">
                  <c:v>39444.410442708337</c:v>
                </c:pt>
                <c:pt idx="1758">
                  <c:v>39337.995546874998</c:v>
                </c:pt>
                <c:pt idx="1759">
                  <c:v>39182.929375</c:v>
                </c:pt>
                <c:pt idx="1760">
                  <c:v>39025.511015625001</c:v>
                </c:pt>
                <c:pt idx="1761">
                  <c:v>38971.17278645833</c:v>
                </c:pt>
                <c:pt idx="1762">
                  <c:v>38885.969609375003</c:v>
                </c:pt>
                <c:pt idx="1763">
                  <c:v>38740.580651041666</c:v>
                </c:pt>
                <c:pt idx="1764">
                  <c:v>38762.388749999998</c:v>
                </c:pt>
                <c:pt idx="1765">
                  <c:v>38738.373359375</c:v>
                </c:pt>
                <c:pt idx="1766">
                  <c:v>38717.697421874997</c:v>
                </c:pt>
                <c:pt idx="1767">
                  <c:v>38686.255572916663</c:v>
                </c:pt>
                <c:pt idx="1768">
                  <c:v>38599.597083333334</c:v>
                </c:pt>
                <c:pt idx="1769">
                  <c:v>38455.001875000002</c:v>
                </c:pt>
                <c:pt idx="1770">
                  <c:v>38380.493906249998</c:v>
                </c:pt>
                <c:pt idx="1771">
                  <c:v>38337.975156250002</c:v>
                </c:pt>
                <c:pt idx="1772">
                  <c:v>38301.685598958335</c:v>
                </c:pt>
                <c:pt idx="1773">
                  <c:v>38254.452838541663</c:v>
                </c:pt>
                <c:pt idx="1774">
                  <c:v>38274.467630208332</c:v>
                </c:pt>
                <c:pt idx="1775">
                  <c:v>38254.529166666667</c:v>
                </c:pt>
                <c:pt idx="1776">
                  <c:v>38296.461510416666</c:v>
                </c:pt>
                <c:pt idx="1777">
                  <c:v>38384.509817708335</c:v>
                </c:pt>
                <c:pt idx="1778">
                  <c:v>38399.949869791664</c:v>
                </c:pt>
                <c:pt idx="1779">
                  <c:v>38306.630963541669</c:v>
                </c:pt>
                <c:pt idx="1780">
                  <c:v>38313.078489583335</c:v>
                </c:pt>
                <c:pt idx="1781">
                  <c:v>38398.340390625002</c:v>
                </c:pt>
                <c:pt idx="1782">
                  <c:v>38386.754869791665</c:v>
                </c:pt>
                <c:pt idx="1783">
                  <c:v>38420.191848958333</c:v>
                </c:pt>
                <c:pt idx="1784">
                  <c:v>38518.910729166666</c:v>
                </c:pt>
                <c:pt idx="1785">
                  <c:v>38514.789375</c:v>
                </c:pt>
                <c:pt idx="1786">
                  <c:v>38614.762161458333</c:v>
                </c:pt>
                <c:pt idx="1787">
                  <c:v>38672.387526041668</c:v>
                </c:pt>
                <c:pt idx="1788">
                  <c:v>38785.377838541666</c:v>
                </c:pt>
                <c:pt idx="1789">
                  <c:v>39078.731276041668</c:v>
                </c:pt>
                <c:pt idx="1790">
                  <c:v>39315.960703124998</c:v>
                </c:pt>
                <c:pt idx="1791">
                  <c:v>39438.841223958334</c:v>
                </c:pt>
                <c:pt idx="1792">
                  <c:v>39578.378802083331</c:v>
                </c:pt>
                <c:pt idx="1793">
                  <c:v>39687.642552083336</c:v>
                </c:pt>
                <c:pt idx="1794">
                  <c:v>39846.742968749997</c:v>
                </c:pt>
                <c:pt idx="1795">
                  <c:v>40054.017994791669</c:v>
                </c:pt>
                <c:pt idx="1796">
                  <c:v>40277.522890624998</c:v>
                </c:pt>
                <c:pt idx="1797">
                  <c:v>40445.418619791664</c:v>
                </c:pt>
                <c:pt idx="1798">
                  <c:v>40556.318255208331</c:v>
                </c:pt>
                <c:pt idx="1799">
                  <c:v>40686.339140625001</c:v>
                </c:pt>
                <c:pt idx="1800">
                  <c:v>41058.924453125001</c:v>
                </c:pt>
                <c:pt idx="1801">
                  <c:v>41565.899114583335</c:v>
                </c:pt>
                <c:pt idx="1802">
                  <c:v>41901.990624999999</c:v>
                </c:pt>
                <c:pt idx="1803">
                  <c:v>42176.266510416666</c:v>
                </c:pt>
                <c:pt idx="1804">
                  <c:v>42425.503776041667</c:v>
                </c:pt>
                <c:pt idx="1805">
                  <c:v>42659.05859375</c:v>
                </c:pt>
                <c:pt idx="1806">
                  <c:v>42886.858671875001</c:v>
                </c:pt>
                <c:pt idx="1807">
                  <c:v>43099.618177083335</c:v>
                </c:pt>
                <c:pt idx="1808">
                  <c:v>43238.197031249998</c:v>
                </c:pt>
                <c:pt idx="1809">
                  <c:v>43325.487031249999</c:v>
                </c:pt>
                <c:pt idx="1810">
                  <c:v>43456.921484375001</c:v>
                </c:pt>
                <c:pt idx="1811">
                  <c:v>43422.899114583335</c:v>
                </c:pt>
                <c:pt idx="1812">
                  <c:v>43502.965677083332</c:v>
                </c:pt>
                <c:pt idx="1813">
                  <c:v>43539.474479166667</c:v>
                </c:pt>
                <c:pt idx="1814">
                  <c:v>43533.630442708331</c:v>
                </c:pt>
                <c:pt idx="1815">
                  <c:v>43500.945755208333</c:v>
                </c:pt>
                <c:pt idx="1816">
                  <c:v>43409.605338541667</c:v>
                </c:pt>
                <c:pt idx="1817">
                  <c:v>43251.604270833333</c:v>
                </c:pt>
                <c:pt idx="1818">
                  <c:v>43213.113333333335</c:v>
                </c:pt>
                <c:pt idx="1819">
                  <c:v>43268.847760416669</c:v>
                </c:pt>
                <c:pt idx="1820">
                  <c:v>43260.509453125</c:v>
                </c:pt>
                <c:pt idx="1821">
                  <c:v>43268.857239583333</c:v>
                </c:pt>
                <c:pt idx="1822">
                  <c:v>43358.416067708335</c:v>
                </c:pt>
                <c:pt idx="1823">
                  <c:v>43458.88567708333</c:v>
                </c:pt>
                <c:pt idx="1824">
                  <c:v>43699.423750000002</c:v>
                </c:pt>
                <c:pt idx="1825">
                  <c:v>43881.830416666664</c:v>
                </c:pt>
                <c:pt idx="1826">
                  <c:v>43982.96197916667</c:v>
                </c:pt>
                <c:pt idx="1827">
                  <c:v>44106.291770833333</c:v>
                </c:pt>
                <c:pt idx="1828">
                  <c:v>44270.774739583336</c:v>
                </c:pt>
                <c:pt idx="1829">
                  <c:v>44384.224947916664</c:v>
                </c:pt>
                <c:pt idx="1830">
                  <c:v>44544.146276041669</c:v>
                </c:pt>
                <c:pt idx="1831">
                  <c:v>44711.044270833336</c:v>
                </c:pt>
                <c:pt idx="1832">
                  <c:v>44913.325885416663</c:v>
                </c:pt>
                <c:pt idx="1833">
                  <c:v>45084.842812499999</c:v>
                </c:pt>
                <c:pt idx="1834">
                  <c:v>45281.298072916667</c:v>
                </c:pt>
                <c:pt idx="1835">
                  <c:v>45478.876614583336</c:v>
                </c:pt>
                <c:pt idx="1836">
                  <c:v>45725.421510416665</c:v>
                </c:pt>
                <c:pt idx="1837">
                  <c:v>45948.813072916666</c:v>
                </c:pt>
                <c:pt idx="1838">
                  <c:v>46100.857317708331</c:v>
                </c:pt>
                <c:pt idx="1839">
                  <c:v>46258.298984374997</c:v>
                </c:pt>
                <c:pt idx="1840">
                  <c:v>46536.335494791667</c:v>
                </c:pt>
                <c:pt idx="1841">
                  <c:v>46838.71484375</c:v>
                </c:pt>
                <c:pt idx="1842">
                  <c:v>47076.898723958337</c:v>
                </c:pt>
                <c:pt idx="1843">
                  <c:v>47271.718776041664</c:v>
                </c:pt>
                <c:pt idx="1844">
                  <c:v>47547.271276041669</c:v>
                </c:pt>
                <c:pt idx="1845">
                  <c:v>47768.56536458333</c:v>
                </c:pt>
                <c:pt idx="1846">
                  <c:v>48044.716927083333</c:v>
                </c:pt>
                <c:pt idx="1847">
                  <c:v>48305.694687499999</c:v>
                </c:pt>
                <c:pt idx="1848">
                  <c:v>48469.053385416664</c:v>
                </c:pt>
                <c:pt idx="1849">
                  <c:v>48654.847031249999</c:v>
                </c:pt>
                <c:pt idx="1850">
                  <c:v>48901.664583333331</c:v>
                </c:pt>
                <c:pt idx="1851">
                  <c:v>49253.779739583333</c:v>
                </c:pt>
                <c:pt idx="1852">
                  <c:v>49569.21752604167</c:v>
                </c:pt>
                <c:pt idx="1853">
                  <c:v>49805.358932291667</c:v>
                </c:pt>
                <c:pt idx="1854">
                  <c:v>50037.421614583334</c:v>
                </c:pt>
                <c:pt idx="1855">
                  <c:v>50318.713359374997</c:v>
                </c:pt>
                <c:pt idx="1856">
                  <c:v>50580.252161458331</c:v>
                </c:pt>
                <c:pt idx="1857">
                  <c:v>50727.095026041665</c:v>
                </c:pt>
                <c:pt idx="1858">
                  <c:v>50875.665416666663</c:v>
                </c:pt>
                <c:pt idx="1859">
                  <c:v>51021.942578125003</c:v>
                </c:pt>
                <c:pt idx="1860">
                  <c:v>51218.816354166665</c:v>
                </c:pt>
                <c:pt idx="1861">
                  <c:v>51512.685703124997</c:v>
                </c:pt>
                <c:pt idx="1862">
                  <c:v>51878.802734375</c:v>
                </c:pt>
                <c:pt idx="1863">
                  <c:v>52146.641119791668</c:v>
                </c:pt>
                <c:pt idx="1864">
                  <c:v>52351.360677083336</c:v>
                </c:pt>
                <c:pt idx="1865">
                  <c:v>52616.945572916666</c:v>
                </c:pt>
                <c:pt idx="1866">
                  <c:v>52799.344765624999</c:v>
                </c:pt>
                <c:pt idx="1867">
                  <c:v>53019.551223958333</c:v>
                </c:pt>
                <c:pt idx="1868">
                  <c:v>53233.137421874999</c:v>
                </c:pt>
                <c:pt idx="1869">
                  <c:v>53432.607473958335</c:v>
                </c:pt>
                <c:pt idx="1870">
                  <c:v>53685.838229166664</c:v>
                </c:pt>
                <c:pt idx="1871">
                  <c:v>53935.780052083333</c:v>
                </c:pt>
                <c:pt idx="1872">
                  <c:v>54180.610312500001</c:v>
                </c:pt>
                <c:pt idx="1873">
                  <c:v>54357.181041666663</c:v>
                </c:pt>
                <c:pt idx="1874">
                  <c:v>54602.546640624998</c:v>
                </c:pt>
                <c:pt idx="1875">
                  <c:v>54831.108723958336</c:v>
                </c:pt>
                <c:pt idx="1876">
                  <c:v>55044.920208333337</c:v>
                </c:pt>
                <c:pt idx="1877">
                  <c:v>55281.836536458337</c:v>
                </c:pt>
                <c:pt idx="1878">
                  <c:v>55440.090598958333</c:v>
                </c:pt>
                <c:pt idx="1879">
                  <c:v>55720.521015625003</c:v>
                </c:pt>
                <c:pt idx="1880">
                  <c:v>55987.280546875001</c:v>
                </c:pt>
                <c:pt idx="1881">
                  <c:v>56263.117890624999</c:v>
                </c:pt>
                <c:pt idx="1882">
                  <c:v>56493.875598958337</c:v>
                </c:pt>
                <c:pt idx="1883">
                  <c:v>56706.43286458333</c:v>
                </c:pt>
                <c:pt idx="1884">
                  <c:v>56900.679140624998</c:v>
                </c:pt>
                <c:pt idx="1885">
                  <c:v>57121.389921875001</c:v>
                </c:pt>
                <c:pt idx="1886">
                  <c:v>57451.913541666669</c:v>
                </c:pt>
                <c:pt idx="1887">
                  <c:v>57730.065208333333</c:v>
                </c:pt>
                <c:pt idx="1888">
                  <c:v>57896.622187499997</c:v>
                </c:pt>
                <c:pt idx="1889">
                  <c:v>58055.844244791668</c:v>
                </c:pt>
                <c:pt idx="1890">
                  <c:v>58330.542343749999</c:v>
                </c:pt>
                <c:pt idx="1891">
                  <c:v>58519.312369791667</c:v>
                </c:pt>
                <c:pt idx="1892">
                  <c:v>58637.817760416663</c:v>
                </c:pt>
                <c:pt idx="1893">
                  <c:v>58805.243828125</c:v>
                </c:pt>
                <c:pt idx="1894">
                  <c:v>58953.824140625002</c:v>
                </c:pt>
                <c:pt idx="1895">
                  <c:v>59191.525416666664</c:v>
                </c:pt>
                <c:pt idx="1896">
                  <c:v>59379.912656250002</c:v>
                </c:pt>
                <c:pt idx="1897">
                  <c:v>59520.663046875001</c:v>
                </c:pt>
                <c:pt idx="1898">
                  <c:v>59667.111458333333</c:v>
                </c:pt>
                <c:pt idx="1899">
                  <c:v>59782.091276041669</c:v>
                </c:pt>
                <c:pt idx="1900">
                  <c:v>59866.416666666664</c:v>
                </c:pt>
                <c:pt idx="1901">
                  <c:v>60000.851875</c:v>
                </c:pt>
                <c:pt idx="1902">
                  <c:v>60141.679609375002</c:v>
                </c:pt>
                <c:pt idx="1903">
                  <c:v>60208.115598958335</c:v>
                </c:pt>
                <c:pt idx="1904">
                  <c:v>60293.450468750001</c:v>
                </c:pt>
                <c:pt idx="1905">
                  <c:v>60457.175677083331</c:v>
                </c:pt>
                <c:pt idx="1906">
                  <c:v>60540.20385416667</c:v>
                </c:pt>
                <c:pt idx="1907">
                  <c:v>60579.012213541668</c:v>
                </c:pt>
                <c:pt idx="1908">
                  <c:v>60580.076718750002</c:v>
                </c:pt>
                <c:pt idx="1909">
                  <c:v>60461.528828125003</c:v>
                </c:pt>
                <c:pt idx="1910">
                  <c:v>60449.282083333332</c:v>
                </c:pt>
                <c:pt idx="1911">
                  <c:v>60526.76471354167</c:v>
                </c:pt>
                <c:pt idx="1912">
                  <c:v>60592.823828125001</c:v>
                </c:pt>
                <c:pt idx="1913">
                  <c:v>60668.865624999999</c:v>
                </c:pt>
                <c:pt idx="1914">
                  <c:v>60742.763281250001</c:v>
                </c:pt>
                <c:pt idx="1915">
                  <c:v>60778.782942708334</c:v>
                </c:pt>
                <c:pt idx="1916">
                  <c:v>60725.451145833336</c:v>
                </c:pt>
                <c:pt idx="1917">
                  <c:v>60640.127109374997</c:v>
                </c:pt>
                <c:pt idx="1918">
                  <c:v>60567.259791666664</c:v>
                </c:pt>
                <c:pt idx="1919">
                  <c:v>60513.789166666669</c:v>
                </c:pt>
                <c:pt idx="1920">
                  <c:v>60448.386666666665</c:v>
                </c:pt>
                <c:pt idx="1921">
                  <c:v>60441.266328124999</c:v>
                </c:pt>
                <c:pt idx="1922">
                  <c:v>60536.595911458331</c:v>
                </c:pt>
                <c:pt idx="1923">
                  <c:v>60561.982838541669</c:v>
                </c:pt>
                <c:pt idx="1924">
                  <c:v>60529.76921875</c:v>
                </c:pt>
                <c:pt idx="1925">
                  <c:v>60559.636666666665</c:v>
                </c:pt>
                <c:pt idx="1926">
                  <c:v>60501.7734375</c:v>
                </c:pt>
                <c:pt idx="1927">
                  <c:v>60357.675130208336</c:v>
                </c:pt>
                <c:pt idx="1928">
                  <c:v>60220.605260416669</c:v>
                </c:pt>
                <c:pt idx="1929">
                  <c:v>60150.513203125003</c:v>
                </c:pt>
                <c:pt idx="1930">
                  <c:v>60105.120494791663</c:v>
                </c:pt>
                <c:pt idx="1931">
                  <c:v>59971.760234374997</c:v>
                </c:pt>
                <c:pt idx="1932">
                  <c:v>59775.783958333333</c:v>
                </c:pt>
                <c:pt idx="1933">
                  <c:v>59594.226119791667</c:v>
                </c:pt>
                <c:pt idx="1934">
                  <c:v>59561.655390624997</c:v>
                </c:pt>
                <c:pt idx="1935">
                  <c:v>59452.751901041665</c:v>
                </c:pt>
                <c:pt idx="1936">
                  <c:v>59292.423177083336</c:v>
                </c:pt>
                <c:pt idx="1937">
                  <c:v>59120.835677083334</c:v>
                </c:pt>
                <c:pt idx="1938">
                  <c:v>59034.682317708335</c:v>
                </c:pt>
                <c:pt idx="1939">
                  <c:v>58929.044088541668</c:v>
                </c:pt>
                <c:pt idx="1940">
                  <c:v>58788.482526041669</c:v>
                </c:pt>
                <c:pt idx="1941">
                  <c:v>58624.98541666667</c:v>
                </c:pt>
                <c:pt idx="1942">
                  <c:v>58504.749453124998</c:v>
                </c:pt>
                <c:pt idx="1943">
                  <c:v>58365.482317708331</c:v>
                </c:pt>
                <c:pt idx="1944">
                  <c:v>58062.669505208331</c:v>
                </c:pt>
                <c:pt idx="1945">
                  <c:v>57717.458489583332</c:v>
                </c:pt>
                <c:pt idx="1946">
                  <c:v>57533.001432291669</c:v>
                </c:pt>
                <c:pt idx="1947">
                  <c:v>57389.002317708335</c:v>
                </c:pt>
                <c:pt idx="1948">
                  <c:v>57284.017708333333</c:v>
                </c:pt>
                <c:pt idx="1949">
                  <c:v>57218.593177083334</c:v>
                </c:pt>
                <c:pt idx="1950">
                  <c:v>57041.290885416667</c:v>
                </c:pt>
                <c:pt idx="1951">
                  <c:v>56768.982187499998</c:v>
                </c:pt>
                <c:pt idx="1952">
                  <c:v>56575.035312499997</c:v>
                </c:pt>
                <c:pt idx="1953">
                  <c:v>56482.231302083332</c:v>
                </c:pt>
                <c:pt idx="1954">
                  <c:v>56338.895156250001</c:v>
                </c:pt>
                <c:pt idx="1955">
                  <c:v>56097.581927083331</c:v>
                </c:pt>
                <c:pt idx="1956">
                  <c:v>55848.381510416664</c:v>
                </c:pt>
                <c:pt idx="1957">
                  <c:v>55593.011953125002</c:v>
                </c:pt>
                <c:pt idx="1958">
                  <c:v>55450.426718750001</c:v>
                </c:pt>
                <c:pt idx="1959">
                  <c:v>55357.6721875</c:v>
                </c:pt>
                <c:pt idx="1960">
                  <c:v>55215.728203125</c:v>
                </c:pt>
                <c:pt idx="1961">
                  <c:v>55066.340911458334</c:v>
                </c:pt>
                <c:pt idx="1962">
                  <c:v>54895.191796874999</c:v>
                </c:pt>
                <c:pt idx="1963">
                  <c:v>54742.529192708331</c:v>
                </c:pt>
                <c:pt idx="1964">
                  <c:v>54586.436484375001</c:v>
                </c:pt>
                <c:pt idx="1965">
                  <c:v>54510.254557291664</c:v>
                </c:pt>
                <c:pt idx="1966">
                  <c:v>54491.492135416665</c:v>
                </c:pt>
                <c:pt idx="1967">
                  <c:v>54488.285260416669</c:v>
                </c:pt>
                <c:pt idx="1968">
                  <c:v>54487.855677083331</c:v>
                </c:pt>
                <c:pt idx="1969">
                  <c:v>54533.811953124998</c:v>
                </c:pt>
                <c:pt idx="1970">
                  <c:v>54610.187057291667</c:v>
                </c:pt>
                <c:pt idx="1971">
                  <c:v>54657.885963541667</c:v>
                </c:pt>
                <c:pt idx="1972">
                  <c:v>54662.658307291669</c:v>
                </c:pt>
                <c:pt idx="1973">
                  <c:v>54579.77375</c:v>
                </c:pt>
                <c:pt idx="1974">
                  <c:v>54473.186666666668</c:v>
                </c:pt>
                <c:pt idx="1975">
                  <c:v>54386.408619791669</c:v>
                </c:pt>
                <c:pt idx="1976">
                  <c:v>54270.998072916664</c:v>
                </c:pt>
                <c:pt idx="1977">
                  <c:v>54126.632135416665</c:v>
                </c:pt>
                <c:pt idx="1978">
                  <c:v>53974.825963541669</c:v>
                </c:pt>
                <c:pt idx="1979">
                  <c:v>53830.635286458331</c:v>
                </c:pt>
                <c:pt idx="1980">
                  <c:v>53618.297942708334</c:v>
                </c:pt>
                <c:pt idx="1981">
                  <c:v>53332.232421875</c:v>
                </c:pt>
                <c:pt idx="1982">
                  <c:v>53143.732499999998</c:v>
                </c:pt>
                <c:pt idx="1983">
                  <c:v>52892.250130208333</c:v>
                </c:pt>
                <c:pt idx="1984">
                  <c:v>52659.255963541669</c:v>
                </c:pt>
                <c:pt idx="1985">
                  <c:v>52396.537135416664</c:v>
                </c:pt>
                <c:pt idx="1986">
                  <c:v>52143.085885416665</c:v>
                </c:pt>
                <c:pt idx="1987">
                  <c:v>51984.759505208334</c:v>
                </c:pt>
                <c:pt idx="1988">
                  <c:v>51775.360208333332</c:v>
                </c:pt>
                <c:pt idx="1989">
                  <c:v>51491.855260416669</c:v>
                </c:pt>
                <c:pt idx="1990">
                  <c:v>51306.771276041669</c:v>
                </c:pt>
                <c:pt idx="1991">
                  <c:v>51055.088906249999</c:v>
                </c:pt>
                <c:pt idx="1992">
                  <c:v>50667.970755208335</c:v>
                </c:pt>
                <c:pt idx="1993">
                  <c:v>50239.135208333333</c:v>
                </c:pt>
                <c:pt idx="1994">
                  <c:v>49866.481276041668</c:v>
                </c:pt>
                <c:pt idx="1995">
                  <c:v>49547.775026041665</c:v>
                </c:pt>
                <c:pt idx="1996">
                  <c:v>49341.441640625002</c:v>
                </c:pt>
                <c:pt idx="1997">
                  <c:v>49053.607838541669</c:v>
                </c:pt>
                <c:pt idx="1998">
                  <c:v>48712.455755208335</c:v>
                </c:pt>
                <c:pt idx="1999">
                  <c:v>48349.342578124997</c:v>
                </c:pt>
                <c:pt idx="2000">
                  <c:v>47994.62</c:v>
                </c:pt>
                <c:pt idx="2001">
                  <c:v>47648.051380208337</c:v>
                </c:pt>
                <c:pt idx="2002">
                  <c:v>47300.138489583333</c:v>
                </c:pt>
                <c:pt idx="2003">
                  <c:v>46972.195130208333</c:v>
                </c:pt>
                <c:pt idx="2004">
                  <c:v>46661.936692708332</c:v>
                </c:pt>
                <c:pt idx="2005">
                  <c:v>46376.378359374998</c:v>
                </c:pt>
                <c:pt idx="2006">
                  <c:v>46095.254583333335</c:v>
                </c:pt>
                <c:pt idx="2007">
                  <c:v>45777.399817708334</c:v>
                </c:pt>
                <c:pt idx="2008">
                  <c:v>45446.995703125001</c:v>
                </c:pt>
                <c:pt idx="2009">
                  <c:v>45209.344713541665</c:v>
                </c:pt>
                <c:pt idx="2010">
                  <c:v>44900.602161458337</c:v>
                </c:pt>
                <c:pt idx="2011">
                  <c:v>44610.372109374999</c:v>
                </c:pt>
                <c:pt idx="2012">
                  <c:v>44323.517317708334</c:v>
                </c:pt>
                <c:pt idx="2013">
                  <c:v>44051.36596354167</c:v>
                </c:pt>
                <c:pt idx="2014">
                  <c:v>43779.409765625001</c:v>
                </c:pt>
                <c:pt idx="2015">
                  <c:v>43509.98138020833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[Hurricane_Harvey_Load_Analysis.xlsx]Sheet3!$M$4</c:f>
              <c:strCache>
                <c:ptCount val="1"/>
                <c:pt idx="0">
                  <c:v>Previous Year Similar Week: 8/26/16 to 9/2/16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[Hurricane_Harvey_Load_Analysis.xlsx]Sheet3!$D$6:$D$2021</c:f>
              <c:numCache>
                <c:formatCode>dd\-mmm\-yy\ hh:mm:ss</c:formatCode>
                <c:ptCount val="2016"/>
                <c:pt idx="0">
                  <c:v>42972</c:v>
                </c:pt>
                <c:pt idx="1">
                  <c:v>42972.003472222219</c:v>
                </c:pt>
                <c:pt idx="2">
                  <c:v>42972.006944444445</c:v>
                </c:pt>
                <c:pt idx="3">
                  <c:v>42972.010416666664</c:v>
                </c:pt>
                <c:pt idx="4">
                  <c:v>42972.013888888891</c:v>
                </c:pt>
                <c:pt idx="5">
                  <c:v>42972.017361111109</c:v>
                </c:pt>
                <c:pt idx="6">
                  <c:v>42972.020833333336</c:v>
                </c:pt>
                <c:pt idx="7">
                  <c:v>42972.024305555555</c:v>
                </c:pt>
                <c:pt idx="8">
                  <c:v>42972.027777777781</c:v>
                </c:pt>
                <c:pt idx="9">
                  <c:v>42972.03125</c:v>
                </c:pt>
                <c:pt idx="10">
                  <c:v>42972.034722222219</c:v>
                </c:pt>
                <c:pt idx="11">
                  <c:v>42972.038194444445</c:v>
                </c:pt>
                <c:pt idx="12">
                  <c:v>42972.041666666664</c:v>
                </c:pt>
                <c:pt idx="13">
                  <c:v>42972.045138888891</c:v>
                </c:pt>
                <c:pt idx="14">
                  <c:v>42972.048611111109</c:v>
                </c:pt>
                <c:pt idx="15">
                  <c:v>42972.052083333336</c:v>
                </c:pt>
                <c:pt idx="16">
                  <c:v>42972.055555555555</c:v>
                </c:pt>
                <c:pt idx="17">
                  <c:v>42972.059027777781</c:v>
                </c:pt>
                <c:pt idx="18">
                  <c:v>42972.0625</c:v>
                </c:pt>
                <c:pt idx="19">
                  <c:v>42972.065972222219</c:v>
                </c:pt>
                <c:pt idx="20">
                  <c:v>42972.069444444445</c:v>
                </c:pt>
                <c:pt idx="21">
                  <c:v>42972.072916666664</c:v>
                </c:pt>
                <c:pt idx="22">
                  <c:v>42972.076388888891</c:v>
                </c:pt>
                <c:pt idx="23">
                  <c:v>42972.079861111109</c:v>
                </c:pt>
                <c:pt idx="24">
                  <c:v>42972.083333333336</c:v>
                </c:pt>
                <c:pt idx="25">
                  <c:v>42972.086805555555</c:v>
                </c:pt>
                <c:pt idx="26">
                  <c:v>42972.090277777781</c:v>
                </c:pt>
                <c:pt idx="27">
                  <c:v>42972.09375</c:v>
                </c:pt>
                <c:pt idx="28">
                  <c:v>42972.097222222219</c:v>
                </c:pt>
                <c:pt idx="29">
                  <c:v>42972.100694444445</c:v>
                </c:pt>
                <c:pt idx="30">
                  <c:v>42972.104166666664</c:v>
                </c:pt>
                <c:pt idx="31">
                  <c:v>42972.107638888891</c:v>
                </c:pt>
                <c:pt idx="32">
                  <c:v>42972.111111111109</c:v>
                </c:pt>
                <c:pt idx="33">
                  <c:v>42972.114583333336</c:v>
                </c:pt>
                <c:pt idx="34">
                  <c:v>42972.118055555555</c:v>
                </c:pt>
                <c:pt idx="35">
                  <c:v>42972.121527777781</c:v>
                </c:pt>
                <c:pt idx="36">
                  <c:v>42972.125</c:v>
                </c:pt>
                <c:pt idx="37">
                  <c:v>42972.128472222219</c:v>
                </c:pt>
                <c:pt idx="38">
                  <c:v>42972.131944444445</c:v>
                </c:pt>
                <c:pt idx="39">
                  <c:v>42972.135416666664</c:v>
                </c:pt>
                <c:pt idx="40">
                  <c:v>42972.138888888891</c:v>
                </c:pt>
                <c:pt idx="41">
                  <c:v>42972.142361111109</c:v>
                </c:pt>
                <c:pt idx="42">
                  <c:v>42972.145833333336</c:v>
                </c:pt>
                <c:pt idx="43">
                  <c:v>42972.149305555555</c:v>
                </c:pt>
                <c:pt idx="44">
                  <c:v>42972.152777777781</c:v>
                </c:pt>
                <c:pt idx="45">
                  <c:v>42972.15625</c:v>
                </c:pt>
                <c:pt idx="46">
                  <c:v>42972.159722222219</c:v>
                </c:pt>
                <c:pt idx="47">
                  <c:v>42972.163194444445</c:v>
                </c:pt>
                <c:pt idx="48">
                  <c:v>42972.166666666664</c:v>
                </c:pt>
                <c:pt idx="49">
                  <c:v>42972.170138888891</c:v>
                </c:pt>
                <c:pt idx="50">
                  <c:v>42972.173611111109</c:v>
                </c:pt>
                <c:pt idx="51">
                  <c:v>42972.177083333336</c:v>
                </c:pt>
                <c:pt idx="52">
                  <c:v>42972.180555555555</c:v>
                </c:pt>
                <c:pt idx="53">
                  <c:v>42972.184027777781</c:v>
                </c:pt>
                <c:pt idx="54">
                  <c:v>42972.1875</c:v>
                </c:pt>
                <c:pt idx="55">
                  <c:v>42972.190972222219</c:v>
                </c:pt>
                <c:pt idx="56">
                  <c:v>42972.194444444445</c:v>
                </c:pt>
                <c:pt idx="57">
                  <c:v>42972.197916666664</c:v>
                </c:pt>
                <c:pt idx="58">
                  <c:v>42972.201388888891</c:v>
                </c:pt>
                <c:pt idx="59">
                  <c:v>42972.204861111109</c:v>
                </c:pt>
                <c:pt idx="60">
                  <c:v>42972.208333333336</c:v>
                </c:pt>
                <c:pt idx="61">
                  <c:v>42972.211805555555</c:v>
                </c:pt>
                <c:pt idx="62">
                  <c:v>42972.215277777781</c:v>
                </c:pt>
                <c:pt idx="63">
                  <c:v>42972.21875</c:v>
                </c:pt>
                <c:pt idx="64">
                  <c:v>42972.222222222219</c:v>
                </c:pt>
                <c:pt idx="65">
                  <c:v>42972.225694444445</c:v>
                </c:pt>
                <c:pt idx="66">
                  <c:v>42972.229166666664</c:v>
                </c:pt>
                <c:pt idx="67">
                  <c:v>42972.232638888891</c:v>
                </c:pt>
                <c:pt idx="68">
                  <c:v>42972.236111111109</c:v>
                </c:pt>
                <c:pt idx="69">
                  <c:v>42972.239583333336</c:v>
                </c:pt>
                <c:pt idx="70">
                  <c:v>42972.243055555555</c:v>
                </c:pt>
                <c:pt idx="71">
                  <c:v>42972.246527777781</c:v>
                </c:pt>
                <c:pt idx="72">
                  <c:v>42972.25</c:v>
                </c:pt>
                <c:pt idx="73">
                  <c:v>42972.253472222219</c:v>
                </c:pt>
                <c:pt idx="74">
                  <c:v>42972.256944444445</c:v>
                </c:pt>
                <c:pt idx="75">
                  <c:v>42972.260416666664</c:v>
                </c:pt>
                <c:pt idx="76">
                  <c:v>42972.263888888891</c:v>
                </c:pt>
                <c:pt idx="77">
                  <c:v>42972.267361111109</c:v>
                </c:pt>
                <c:pt idx="78">
                  <c:v>42972.270833333336</c:v>
                </c:pt>
                <c:pt idx="79">
                  <c:v>42972.274305555555</c:v>
                </c:pt>
                <c:pt idx="80">
                  <c:v>42972.277777777781</c:v>
                </c:pt>
                <c:pt idx="81">
                  <c:v>42972.28125</c:v>
                </c:pt>
                <c:pt idx="82">
                  <c:v>42972.284722222219</c:v>
                </c:pt>
                <c:pt idx="83">
                  <c:v>42972.288194444445</c:v>
                </c:pt>
                <c:pt idx="84">
                  <c:v>42972.291666666664</c:v>
                </c:pt>
                <c:pt idx="85">
                  <c:v>42972.295138888891</c:v>
                </c:pt>
                <c:pt idx="86">
                  <c:v>42972.298611111109</c:v>
                </c:pt>
                <c:pt idx="87">
                  <c:v>42972.302083333336</c:v>
                </c:pt>
                <c:pt idx="88">
                  <c:v>42972.305555555555</c:v>
                </c:pt>
                <c:pt idx="89">
                  <c:v>42972.309027777781</c:v>
                </c:pt>
                <c:pt idx="90">
                  <c:v>42972.3125</c:v>
                </c:pt>
                <c:pt idx="91">
                  <c:v>42972.315972222219</c:v>
                </c:pt>
                <c:pt idx="92">
                  <c:v>42972.319444444445</c:v>
                </c:pt>
                <c:pt idx="93">
                  <c:v>42972.322916666664</c:v>
                </c:pt>
                <c:pt idx="94">
                  <c:v>42972.326388888891</c:v>
                </c:pt>
                <c:pt idx="95">
                  <c:v>42972.329861111109</c:v>
                </c:pt>
                <c:pt idx="96">
                  <c:v>42972.333333333336</c:v>
                </c:pt>
                <c:pt idx="97">
                  <c:v>42972.336805555555</c:v>
                </c:pt>
                <c:pt idx="98">
                  <c:v>42972.340277777781</c:v>
                </c:pt>
                <c:pt idx="99">
                  <c:v>42972.34375</c:v>
                </c:pt>
                <c:pt idx="100">
                  <c:v>42972.347222222219</c:v>
                </c:pt>
                <c:pt idx="101">
                  <c:v>42972.350694444445</c:v>
                </c:pt>
                <c:pt idx="102">
                  <c:v>42972.354166666664</c:v>
                </c:pt>
                <c:pt idx="103">
                  <c:v>42972.357638888891</c:v>
                </c:pt>
                <c:pt idx="104">
                  <c:v>42972.361111111109</c:v>
                </c:pt>
                <c:pt idx="105">
                  <c:v>42972.364583333336</c:v>
                </c:pt>
                <c:pt idx="106">
                  <c:v>42972.368055555555</c:v>
                </c:pt>
                <c:pt idx="107">
                  <c:v>42972.371527777781</c:v>
                </c:pt>
                <c:pt idx="108">
                  <c:v>42972.375</c:v>
                </c:pt>
                <c:pt idx="109">
                  <c:v>42972.378472222219</c:v>
                </c:pt>
                <c:pt idx="110">
                  <c:v>42972.381944444445</c:v>
                </c:pt>
                <c:pt idx="111">
                  <c:v>42972.385416666664</c:v>
                </c:pt>
                <c:pt idx="112">
                  <c:v>42972.388888888891</c:v>
                </c:pt>
                <c:pt idx="113">
                  <c:v>42972.392361111109</c:v>
                </c:pt>
                <c:pt idx="114">
                  <c:v>42972.395833333336</c:v>
                </c:pt>
                <c:pt idx="115">
                  <c:v>42972.399305555555</c:v>
                </c:pt>
                <c:pt idx="116">
                  <c:v>42972.402777777781</c:v>
                </c:pt>
                <c:pt idx="117">
                  <c:v>42972.40625</c:v>
                </c:pt>
                <c:pt idx="118">
                  <c:v>42972.409722222219</c:v>
                </c:pt>
                <c:pt idx="119">
                  <c:v>42972.413194444445</c:v>
                </c:pt>
                <c:pt idx="120">
                  <c:v>42972.416666666664</c:v>
                </c:pt>
                <c:pt idx="121">
                  <c:v>42972.420138888891</c:v>
                </c:pt>
                <c:pt idx="122">
                  <c:v>42972.423611111109</c:v>
                </c:pt>
                <c:pt idx="123">
                  <c:v>42972.427083333336</c:v>
                </c:pt>
                <c:pt idx="124">
                  <c:v>42972.430555555555</c:v>
                </c:pt>
                <c:pt idx="125">
                  <c:v>42972.434027777781</c:v>
                </c:pt>
                <c:pt idx="126">
                  <c:v>42972.4375</c:v>
                </c:pt>
                <c:pt idx="127">
                  <c:v>42972.440972222219</c:v>
                </c:pt>
                <c:pt idx="128">
                  <c:v>42972.444444444445</c:v>
                </c:pt>
                <c:pt idx="129">
                  <c:v>42972.447916666664</c:v>
                </c:pt>
                <c:pt idx="130">
                  <c:v>42972.451388888891</c:v>
                </c:pt>
                <c:pt idx="131">
                  <c:v>42972.454861111109</c:v>
                </c:pt>
                <c:pt idx="132">
                  <c:v>42972.458333333336</c:v>
                </c:pt>
                <c:pt idx="133">
                  <c:v>42972.461805555555</c:v>
                </c:pt>
                <c:pt idx="134">
                  <c:v>42972.465277777781</c:v>
                </c:pt>
                <c:pt idx="135">
                  <c:v>42972.46875</c:v>
                </c:pt>
                <c:pt idx="136">
                  <c:v>42972.472222222219</c:v>
                </c:pt>
                <c:pt idx="137">
                  <c:v>42972.475694444445</c:v>
                </c:pt>
                <c:pt idx="138">
                  <c:v>42972.479166666664</c:v>
                </c:pt>
                <c:pt idx="139">
                  <c:v>42972.482638888891</c:v>
                </c:pt>
                <c:pt idx="140">
                  <c:v>42972.486111111109</c:v>
                </c:pt>
                <c:pt idx="141">
                  <c:v>42972.489583333336</c:v>
                </c:pt>
                <c:pt idx="142">
                  <c:v>42972.493055555555</c:v>
                </c:pt>
                <c:pt idx="143">
                  <c:v>42972.496527777781</c:v>
                </c:pt>
                <c:pt idx="144">
                  <c:v>42972.5</c:v>
                </c:pt>
                <c:pt idx="145">
                  <c:v>42972.503472222219</c:v>
                </c:pt>
                <c:pt idx="146">
                  <c:v>42972.506944444445</c:v>
                </c:pt>
                <c:pt idx="147">
                  <c:v>42972.510416666664</c:v>
                </c:pt>
                <c:pt idx="148">
                  <c:v>42972.513888888891</c:v>
                </c:pt>
                <c:pt idx="149">
                  <c:v>42972.517361111109</c:v>
                </c:pt>
                <c:pt idx="150">
                  <c:v>42972.520833333336</c:v>
                </c:pt>
                <c:pt idx="151">
                  <c:v>42972.524305555555</c:v>
                </c:pt>
                <c:pt idx="152">
                  <c:v>42972.527777777781</c:v>
                </c:pt>
                <c:pt idx="153">
                  <c:v>42972.53125</c:v>
                </c:pt>
                <c:pt idx="154">
                  <c:v>42972.534722222219</c:v>
                </c:pt>
                <c:pt idx="155">
                  <c:v>42972.538194444445</c:v>
                </c:pt>
                <c:pt idx="156">
                  <c:v>42972.541666666664</c:v>
                </c:pt>
                <c:pt idx="157">
                  <c:v>42972.545138888891</c:v>
                </c:pt>
                <c:pt idx="158">
                  <c:v>42972.548611111109</c:v>
                </c:pt>
                <c:pt idx="159">
                  <c:v>42972.552083333336</c:v>
                </c:pt>
                <c:pt idx="160">
                  <c:v>42972.555555555555</c:v>
                </c:pt>
                <c:pt idx="161">
                  <c:v>42972.559027777781</c:v>
                </c:pt>
                <c:pt idx="162">
                  <c:v>42972.5625</c:v>
                </c:pt>
                <c:pt idx="163">
                  <c:v>42972.565972222219</c:v>
                </c:pt>
                <c:pt idx="164">
                  <c:v>42972.569444444445</c:v>
                </c:pt>
                <c:pt idx="165">
                  <c:v>42972.572916666664</c:v>
                </c:pt>
                <c:pt idx="166">
                  <c:v>42972.576388888891</c:v>
                </c:pt>
                <c:pt idx="167">
                  <c:v>42972.579861111109</c:v>
                </c:pt>
                <c:pt idx="168">
                  <c:v>42972.583333333336</c:v>
                </c:pt>
                <c:pt idx="169">
                  <c:v>42972.586805555555</c:v>
                </c:pt>
                <c:pt idx="170">
                  <c:v>42972.590277777781</c:v>
                </c:pt>
                <c:pt idx="171">
                  <c:v>42972.59375</c:v>
                </c:pt>
                <c:pt idx="172">
                  <c:v>42972.597222222219</c:v>
                </c:pt>
                <c:pt idx="173">
                  <c:v>42972.600694444445</c:v>
                </c:pt>
                <c:pt idx="174">
                  <c:v>42972.604166666664</c:v>
                </c:pt>
                <c:pt idx="175">
                  <c:v>42972.607638888891</c:v>
                </c:pt>
                <c:pt idx="176">
                  <c:v>42972.611111111109</c:v>
                </c:pt>
                <c:pt idx="177">
                  <c:v>42972.614583333336</c:v>
                </c:pt>
                <c:pt idx="178">
                  <c:v>42972.618055555555</c:v>
                </c:pt>
                <c:pt idx="179">
                  <c:v>42972.621527777781</c:v>
                </c:pt>
                <c:pt idx="180">
                  <c:v>42972.625</c:v>
                </c:pt>
                <c:pt idx="181">
                  <c:v>42972.628472222219</c:v>
                </c:pt>
                <c:pt idx="182">
                  <c:v>42972.631944444445</c:v>
                </c:pt>
                <c:pt idx="183">
                  <c:v>42972.635416666664</c:v>
                </c:pt>
                <c:pt idx="184">
                  <c:v>42972.638888888891</c:v>
                </c:pt>
                <c:pt idx="185">
                  <c:v>42972.642361111109</c:v>
                </c:pt>
                <c:pt idx="186">
                  <c:v>42972.645833333336</c:v>
                </c:pt>
                <c:pt idx="187">
                  <c:v>42972.649305555555</c:v>
                </c:pt>
                <c:pt idx="188">
                  <c:v>42972.652777777781</c:v>
                </c:pt>
                <c:pt idx="189">
                  <c:v>42972.65625</c:v>
                </c:pt>
                <c:pt idx="190">
                  <c:v>42972.659722222219</c:v>
                </c:pt>
                <c:pt idx="191">
                  <c:v>42972.663194444445</c:v>
                </c:pt>
                <c:pt idx="192">
                  <c:v>42972.666666666664</c:v>
                </c:pt>
                <c:pt idx="193">
                  <c:v>42972.670138888891</c:v>
                </c:pt>
                <c:pt idx="194">
                  <c:v>42972.673611111109</c:v>
                </c:pt>
                <c:pt idx="195">
                  <c:v>42972.677083333336</c:v>
                </c:pt>
                <c:pt idx="196">
                  <c:v>42972.680555555555</c:v>
                </c:pt>
                <c:pt idx="197">
                  <c:v>42972.684027777781</c:v>
                </c:pt>
                <c:pt idx="198">
                  <c:v>42972.6875</c:v>
                </c:pt>
                <c:pt idx="199">
                  <c:v>42972.690972222219</c:v>
                </c:pt>
                <c:pt idx="200">
                  <c:v>42972.694444444445</c:v>
                </c:pt>
                <c:pt idx="201">
                  <c:v>42972.697916666664</c:v>
                </c:pt>
                <c:pt idx="202">
                  <c:v>42972.701388888891</c:v>
                </c:pt>
                <c:pt idx="203">
                  <c:v>42972.704861111109</c:v>
                </c:pt>
                <c:pt idx="204">
                  <c:v>42972.708333333336</c:v>
                </c:pt>
                <c:pt idx="205">
                  <c:v>42972.711805555555</c:v>
                </c:pt>
                <c:pt idx="206">
                  <c:v>42972.715277777781</c:v>
                </c:pt>
                <c:pt idx="207">
                  <c:v>42972.71875</c:v>
                </c:pt>
                <c:pt idx="208">
                  <c:v>42972.722222222219</c:v>
                </c:pt>
                <c:pt idx="209">
                  <c:v>42972.725694444445</c:v>
                </c:pt>
                <c:pt idx="210">
                  <c:v>42972.729166666664</c:v>
                </c:pt>
                <c:pt idx="211">
                  <c:v>42972.732638888891</c:v>
                </c:pt>
                <c:pt idx="212">
                  <c:v>42972.736111111109</c:v>
                </c:pt>
                <c:pt idx="213">
                  <c:v>42972.739583333336</c:v>
                </c:pt>
                <c:pt idx="214">
                  <c:v>42972.743055555555</c:v>
                </c:pt>
                <c:pt idx="215">
                  <c:v>42972.746527777781</c:v>
                </c:pt>
                <c:pt idx="216">
                  <c:v>42972.75</c:v>
                </c:pt>
                <c:pt idx="217">
                  <c:v>42972.753472222219</c:v>
                </c:pt>
                <c:pt idx="218">
                  <c:v>42972.756944444445</c:v>
                </c:pt>
                <c:pt idx="219">
                  <c:v>42972.760416666664</c:v>
                </c:pt>
                <c:pt idx="220">
                  <c:v>42972.763888888891</c:v>
                </c:pt>
                <c:pt idx="221">
                  <c:v>42972.767361111109</c:v>
                </c:pt>
                <c:pt idx="222">
                  <c:v>42972.770833333336</c:v>
                </c:pt>
                <c:pt idx="223">
                  <c:v>42972.774305555555</c:v>
                </c:pt>
                <c:pt idx="224">
                  <c:v>42972.777777777781</c:v>
                </c:pt>
                <c:pt idx="225">
                  <c:v>42972.78125</c:v>
                </c:pt>
                <c:pt idx="226">
                  <c:v>42972.784722222219</c:v>
                </c:pt>
                <c:pt idx="227">
                  <c:v>42972.788194444445</c:v>
                </c:pt>
                <c:pt idx="228">
                  <c:v>42972.791666666664</c:v>
                </c:pt>
                <c:pt idx="229">
                  <c:v>42972.795138888891</c:v>
                </c:pt>
                <c:pt idx="230">
                  <c:v>42972.798611111109</c:v>
                </c:pt>
                <c:pt idx="231">
                  <c:v>42972.802083333336</c:v>
                </c:pt>
                <c:pt idx="232">
                  <c:v>42972.805555555555</c:v>
                </c:pt>
                <c:pt idx="233">
                  <c:v>42972.809027777781</c:v>
                </c:pt>
                <c:pt idx="234">
                  <c:v>42972.8125</c:v>
                </c:pt>
                <c:pt idx="235">
                  <c:v>42972.815972222219</c:v>
                </c:pt>
                <c:pt idx="236">
                  <c:v>42972.819444444445</c:v>
                </c:pt>
                <c:pt idx="237">
                  <c:v>42972.822916666664</c:v>
                </c:pt>
                <c:pt idx="238">
                  <c:v>42972.826388888891</c:v>
                </c:pt>
                <c:pt idx="239">
                  <c:v>42972.829861111109</c:v>
                </c:pt>
                <c:pt idx="240">
                  <c:v>42972.833333333336</c:v>
                </c:pt>
                <c:pt idx="241">
                  <c:v>42972.836805555555</c:v>
                </c:pt>
                <c:pt idx="242">
                  <c:v>42972.840277777781</c:v>
                </c:pt>
                <c:pt idx="243">
                  <c:v>42972.84375</c:v>
                </c:pt>
                <c:pt idx="244">
                  <c:v>42972.847222222219</c:v>
                </c:pt>
                <c:pt idx="245">
                  <c:v>42972.850694444445</c:v>
                </c:pt>
                <c:pt idx="246">
                  <c:v>42972.854166666664</c:v>
                </c:pt>
                <c:pt idx="247">
                  <c:v>42972.857638888891</c:v>
                </c:pt>
                <c:pt idx="248">
                  <c:v>42972.861111111109</c:v>
                </c:pt>
                <c:pt idx="249">
                  <c:v>42972.864583333336</c:v>
                </c:pt>
                <c:pt idx="250">
                  <c:v>42972.868055555555</c:v>
                </c:pt>
                <c:pt idx="251">
                  <c:v>42972.871527777781</c:v>
                </c:pt>
                <c:pt idx="252">
                  <c:v>42972.875</c:v>
                </c:pt>
                <c:pt idx="253">
                  <c:v>42972.878472222219</c:v>
                </c:pt>
                <c:pt idx="254">
                  <c:v>42972.881944444445</c:v>
                </c:pt>
                <c:pt idx="255">
                  <c:v>42972.885416666664</c:v>
                </c:pt>
                <c:pt idx="256">
                  <c:v>42972.888888888891</c:v>
                </c:pt>
                <c:pt idx="257">
                  <c:v>42972.892361111109</c:v>
                </c:pt>
                <c:pt idx="258">
                  <c:v>42972.895833333336</c:v>
                </c:pt>
                <c:pt idx="259">
                  <c:v>42972.899305555555</c:v>
                </c:pt>
                <c:pt idx="260">
                  <c:v>42972.902777777781</c:v>
                </c:pt>
                <c:pt idx="261">
                  <c:v>42972.90625</c:v>
                </c:pt>
                <c:pt idx="262">
                  <c:v>42972.909722222219</c:v>
                </c:pt>
                <c:pt idx="263">
                  <c:v>42972.913194444445</c:v>
                </c:pt>
                <c:pt idx="264">
                  <c:v>42972.916666666664</c:v>
                </c:pt>
                <c:pt idx="265">
                  <c:v>42972.920138888891</c:v>
                </c:pt>
                <c:pt idx="266">
                  <c:v>42972.923611111109</c:v>
                </c:pt>
                <c:pt idx="267">
                  <c:v>42972.927083333336</c:v>
                </c:pt>
                <c:pt idx="268">
                  <c:v>42972.930555555555</c:v>
                </c:pt>
                <c:pt idx="269">
                  <c:v>42972.934027777781</c:v>
                </c:pt>
                <c:pt idx="270">
                  <c:v>42972.9375</c:v>
                </c:pt>
                <c:pt idx="271">
                  <c:v>42972.940972222219</c:v>
                </c:pt>
                <c:pt idx="272">
                  <c:v>42972.944444444445</c:v>
                </c:pt>
                <c:pt idx="273">
                  <c:v>42972.947916666664</c:v>
                </c:pt>
                <c:pt idx="274">
                  <c:v>42972.951388888891</c:v>
                </c:pt>
                <c:pt idx="275">
                  <c:v>42972.954861111109</c:v>
                </c:pt>
                <c:pt idx="276">
                  <c:v>42972.958333333336</c:v>
                </c:pt>
                <c:pt idx="277">
                  <c:v>42972.961805555555</c:v>
                </c:pt>
                <c:pt idx="278">
                  <c:v>42972.965277777781</c:v>
                </c:pt>
                <c:pt idx="279">
                  <c:v>42972.96875</c:v>
                </c:pt>
                <c:pt idx="280">
                  <c:v>42972.972222222219</c:v>
                </c:pt>
                <c:pt idx="281">
                  <c:v>42972.975694444445</c:v>
                </c:pt>
                <c:pt idx="282">
                  <c:v>42972.979166666664</c:v>
                </c:pt>
                <c:pt idx="283">
                  <c:v>42972.982638888891</c:v>
                </c:pt>
                <c:pt idx="284">
                  <c:v>42972.986111111109</c:v>
                </c:pt>
                <c:pt idx="285">
                  <c:v>42972.989583333336</c:v>
                </c:pt>
                <c:pt idx="286">
                  <c:v>42972.993055555555</c:v>
                </c:pt>
                <c:pt idx="287">
                  <c:v>42972.996527777781</c:v>
                </c:pt>
                <c:pt idx="288">
                  <c:v>42973</c:v>
                </c:pt>
                <c:pt idx="289">
                  <c:v>42973.003472222219</c:v>
                </c:pt>
                <c:pt idx="290">
                  <c:v>42973.006944444445</c:v>
                </c:pt>
                <c:pt idx="291">
                  <c:v>42973.010416666664</c:v>
                </c:pt>
                <c:pt idx="292">
                  <c:v>42973.013888888891</c:v>
                </c:pt>
                <c:pt idx="293">
                  <c:v>42973.017361111109</c:v>
                </c:pt>
                <c:pt idx="294">
                  <c:v>42973.020833333336</c:v>
                </c:pt>
                <c:pt idx="295">
                  <c:v>42973.024305555555</c:v>
                </c:pt>
                <c:pt idx="296">
                  <c:v>42973.027777777781</c:v>
                </c:pt>
                <c:pt idx="297">
                  <c:v>42973.03125</c:v>
                </c:pt>
                <c:pt idx="298">
                  <c:v>42973.034722222219</c:v>
                </c:pt>
                <c:pt idx="299">
                  <c:v>42973.038194444445</c:v>
                </c:pt>
                <c:pt idx="300">
                  <c:v>42973.041666666664</c:v>
                </c:pt>
                <c:pt idx="301">
                  <c:v>42973.045138888891</c:v>
                </c:pt>
                <c:pt idx="302">
                  <c:v>42973.048611111109</c:v>
                </c:pt>
                <c:pt idx="303">
                  <c:v>42973.052083333336</c:v>
                </c:pt>
                <c:pt idx="304">
                  <c:v>42973.055555555555</c:v>
                </c:pt>
                <c:pt idx="305">
                  <c:v>42973.059027777781</c:v>
                </c:pt>
                <c:pt idx="306">
                  <c:v>42973.0625</c:v>
                </c:pt>
                <c:pt idx="307">
                  <c:v>42973.065972222219</c:v>
                </c:pt>
                <c:pt idx="308">
                  <c:v>42973.069444444445</c:v>
                </c:pt>
                <c:pt idx="309">
                  <c:v>42973.072916666664</c:v>
                </c:pt>
                <c:pt idx="310">
                  <c:v>42973.076388888891</c:v>
                </c:pt>
                <c:pt idx="311">
                  <c:v>42973.079861111109</c:v>
                </c:pt>
                <c:pt idx="312">
                  <c:v>42973.083333333336</c:v>
                </c:pt>
                <c:pt idx="313">
                  <c:v>42973.086805555555</c:v>
                </c:pt>
                <c:pt idx="314">
                  <c:v>42973.090277777781</c:v>
                </c:pt>
                <c:pt idx="315">
                  <c:v>42973.09375</c:v>
                </c:pt>
                <c:pt idx="316">
                  <c:v>42973.097222222219</c:v>
                </c:pt>
                <c:pt idx="317">
                  <c:v>42973.100694444445</c:v>
                </c:pt>
                <c:pt idx="318">
                  <c:v>42973.104166666664</c:v>
                </c:pt>
                <c:pt idx="319">
                  <c:v>42973.107638888891</c:v>
                </c:pt>
                <c:pt idx="320">
                  <c:v>42973.111111111109</c:v>
                </c:pt>
                <c:pt idx="321">
                  <c:v>42973.114583333336</c:v>
                </c:pt>
                <c:pt idx="322">
                  <c:v>42973.118055555555</c:v>
                </c:pt>
                <c:pt idx="323">
                  <c:v>42973.121527777781</c:v>
                </c:pt>
                <c:pt idx="324">
                  <c:v>42973.125</c:v>
                </c:pt>
                <c:pt idx="325">
                  <c:v>42973.128472222219</c:v>
                </c:pt>
                <c:pt idx="326">
                  <c:v>42973.131944444445</c:v>
                </c:pt>
                <c:pt idx="327">
                  <c:v>42973.135416666664</c:v>
                </c:pt>
                <c:pt idx="328">
                  <c:v>42973.138888888891</c:v>
                </c:pt>
                <c:pt idx="329">
                  <c:v>42973.142361111109</c:v>
                </c:pt>
                <c:pt idx="330">
                  <c:v>42973.145833333336</c:v>
                </c:pt>
                <c:pt idx="331">
                  <c:v>42973.149305555555</c:v>
                </c:pt>
                <c:pt idx="332">
                  <c:v>42973.152777777781</c:v>
                </c:pt>
                <c:pt idx="333">
                  <c:v>42973.15625</c:v>
                </c:pt>
                <c:pt idx="334">
                  <c:v>42973.159722222219</c:v>
                </c:pt>
                <c:pt idx="335">
                  <c:v>42973.163194444445</c:v>
                </c:pt>
                <c:pt idx="336">
                  <c:v>42973.166666666664</c:v>
                </c:pt>
                <c:pt idx="337">
                  <c:v>42973.170138888891</c:v>
                </c:pt>
                <c:pt idx="338">
                  <c:v>42973.173611111109</c:v>
                </c:pt>
                <c:pt idx="339">
                  <c:v>42973.177083333336</c:v>
                </c:pt>
                <c:pt idx="340">
                  <c:v>42973.180555555555</c:v>
                </c:pt>
                <c:pt idx="341">
                  <c:v>42973.184027777781</c:v>
                </c:pt>
                <c:pt idx="342">
                  <c:v>42973.1875</c:v>
                </c:pt>
                <c:pt idx="343">
                  <c:v>42973.190972222219</c:v>
                </c:pt>
                <c:pt idx="344">
                  <c:v>42973.194444444445</c:v>
                </c:pt>
                <c:pt idx="345">
                  <c:v>42973.197916666664</c:v>
                </c:pt>
                <c:pt idx="346">
                  <c:v>42973.201388888891</c:v>
                </c:pt>
                <c:pt idx="347">
                  <c:v>42973.204861111109</c:v>
                </c:pt>
                <c:pt idx="348">
                  <c:v>42973.208333333336</c:v>
                </c:pt>
                <c:pt idx="349">
                  <c:v>42973.211805555555</c:v>
                </c:pt>
                <c:pt idx="350">
                  <c:v>42973.215277777781</c:v>
                </c:pt>
                <c:pt idx="351">
                  <c:v>42973.21875</c:v>
                </c:pt>
                <c:pt idx="352">
                  <c:v>42973.222222222219</c:v>
                </c:pt>
                <c:pt idx="353">
                  <c:v>42973.225694444445</c:v>
                </c:pt>
                <c:pt idx="354">
                  <c:v>42973.229166666664</c:v>
                </c:pt>
                <c:pt idx="355">
                  <c:v>42973.232638888891</c:v>
                </c:pt>
                <c:pt idx="356">
                  <c:v>42973.236111111109</c:v>
                </c:pt>
                <c:pt idx="357">
                  <c:v>42973.239583333336</c:v>
                </c:pt>
                <c:pt idx="358">
                  <c:v>42973.243055555555</c:v>
                </c:pt>
                <c:pt idx="359">
                  <c:v>42973.246527777781</c:v>
                </c:pt>
                <c:pt idx="360">
                  <c:v>42973.25</c:v>
                </c:pt>
                <c:pt idx="361">
                  <c:v>42973.253472222219</c:v>
                </c:pt>
                <c:pt idx="362">
                  <c:v>42973.256944444445</c:v>
                </c:pt>
                <c:pt idx="363">
                  <c:v>42973.260416666664</c:v>
                </c:pt>
                <c:pt idx="364">
                  <c:v>42973.263888888891</c:v>
                </c:pt>
                <c:pt idx="365">
                  <c:v>42973.267361111109</c:v>
                </c:pt>
                <c:pt idx="366">
                  <c:v>42973.270833333336</c:v>
                </c:pt>
                <c:pt idx="367">
                  <c:v>42973.274305555555</c:v>
                </c:pt>
                <c:pt idx="368">
                  <c:v>42973.277777777781</c:v>
                </c:pt>
                <c:pt idx="369">
                  <c:v>42973.28125</c:v>
                </c:pt>
                <c:pt idx="370">
                  <c:v>42973.284722222219</c:v>
                </c:pt>
                <c:pt idx="371">
                  <c:v>42973.288194444445</c:v>
                </c:pt>
                <c:pt idx="372">
                  <c:v>42973.291666666664</c:v>
                </c:pt>
                <c:pt idx="373">
                  <c:v>42973.295138888891</c:v>
                </c:pt>
                <c:pt idx="374">
                  <c:v>42973.298611111109</c:v>
                </c:pt>
                <c:pt idx="375">
                  <c:v>42973.302083333336</c:v>
                </c:pt>
                <c:pt idx="376">
                  <c:v>42973.305555555555</c:v>
                </c:pt>
                <c:pt idx="377">
                  <c:v>42973.309027777781</c:v>
                </c:pt>
                <c:pt idx="378">
                  <c:v>42973.3125</c:v>
                </c:pt>
                <c:pt idx="379">
                  <c:v>42973.315972222219</c:v>
                </c:pt>
                <c:pt idx="380">
                  <c:v>42973.319444444445</c:v>
                </c:pt>
                <c:pt idx="381">
                  <c:v>42973.322916666664</c:v>
                </c:pt>
                <c:pt idx="382">
                  <c:v>42973.326388888891</c:v>
                </c:pt>
                <c:pt idx="383">
                  <c:v>42973.329861111109</c:v>
                </c:pt>
                <c:pt idx="384">
                  <c:v>42973.333333333336</c:v>
                </c:pt>
                <c:pt idx="385">
                  <c:v>42973.336805555555</c:v>
                </c:pt>
                <c:pt idx="386">
                  <c:v>42973.340277777781</c:v>
                </c:pt>
                <c:pt idx="387">
                  <c:v>42973.34375</c:v>
                </c:pt>
                <c:pt idx="388">
                  <c:v>42973.347222222219</c:v>
                </c:pt>
                <c:pt idx="389">
                  <c:v>42973.350694444445</c:v>
                </c:pt>
                <c:pt idx="390">
                  <c:v>42973.354166666664</c:v>
                </c:pt>
                <c:pt idx="391">
                  <c:v>42973.357638888891</c:v>
                </c:pt>
                <c:pt idx="392">
                  <c:v>42973.361111111109</c:v>
                </c:pt>
                <c:pt idx="393">
                  <c:v>42973.364583333336</c:v>
                </c:pt>
                <c:pt idx="394">
                  <c:v>42973.368055555555</c:v>
                </c:pt>
                <c:pt idx="395">
                  <c:v>42973.371527777781</c:v>
                </c:pt>
                <c:pt idx="396">
                  <c:v>42973.375</c:v>
                </c:pt>
                <c:pt idx="397">
                  <c:v>42973.378472222219</c:v>
                </c:pt>
                <c:pt idx="398">
                  <c:v>42973.381944444445</c:v>
                </c:pt>
                <c:pt idx="399">
                  <c:v>42973.385416666664</c:v>
                </c:pt>
                <c:pt idx="400">
                  <c:v>42973.388888888891</c:v>
                </c:pt>
                <c:pt idx="401">
                  <c:v>42973.392361111109</c:v>
                </c:pt>
                <c:pt idx="402">
                  <c:v>42973.395833333336</c:v>
                </c:pt>
                <c:pt idx="403">
                  <c:v>42973.399305555555</c:v>
                </c:pt>
                <c:pt idx="404">
                  <c:v>42973.402777777781</c:v>
                </c:pt>
                <c:pt idx="405">
                  <c:v>42973.40625</c:v>
                </c:pt>
                <c:pt idx="406">
                  <c:v>42973.409722222219</c:v>
                </c:pt>
                <c:pt idx="407">
                  <c:v>42973.413194444445</c:v>
                </c:pt>
                <c:pt idx="408">
                  <c:v>42973.416666666664</c:v>
                </c:pt>
                <c:pt idx="409">
                  <c:v>42973.420138888891</c:v>
                </c:pt>
                <c:pt idx="410">
                  <c:v>42973.423611111109</c:v>
                </c:pt>
                <c:pt idx="411">
                  <c:v>42973.427083333336</c:v>
                </c:pt>
                <c:pt idx="412">
                  <c:v>42973.430555555555</c:v>
                </c:pt>
                <c:pt idx="413">
                  <c:v>42973.434027777781</c:v>
                </c:pt>
                <c:pt idx="414">
                  <c:v>42973.4375</c:v>
                </c:pt>
                <c:pt idx="415">
                  <c:v>42973.440972222219</c:v>
                </c:pt>
                <c:pt idx="416">
                  <c:v>42973.444444444445</c:v>
                </c:pt>
                <c:pt idx="417">
                  <c:v>42973.447916666664</c:v>
                </c:pt>
                <c:pt idx="418">
                  <c:v>42973.451388888891</c:v>
                </c:pt>
                <c:pt idx="419">
                  <c:v>42973.454861111109</c:v>
                </c:pt>
                <c:pt idx="420">
                  <c:v>42973.458333333336</c:v>
                </c:pt>
                <c:pt idx="421">
                  <c:v>42973.461805555555</c:v>
                </c:pt>
                <c:pt idx="422">
                  <c:v>42973.465277777781</c:v>
                </c:pt>
                <c:pt idx="423">
                  <c:v>42973.46875</c:v>
                </c:pt>
                <c:pt idx="424">
                  <c:v>42973.472222222219</c:v>
                </c:pt>
                <c:pt idx="425">
                  <c:v>42973.475694444445</c:v>
                </c:pt>
                <c:pt idx="426">
                  <c:v>42973.479166666664</c:v>
                </c:pt>
                <c:pt idx="427">
                  <c:v>42973.482638888891</c:v>
                </c:pt>
                <c:pt idx="428">
                  <c:v>42973.486111111109</c:v>
                </c:pt>
                <c:pt idx="429">
                  <c:v>42973.489583333336</c:v>
                </c:pt>
                <c:pt idx="430">
                  <c:v>42973.493055555555</c:v>
                </c:pt>
                <c:pt idx="431">
                  <c:v>42973.496527777781</c:v>
                </c:pt>
                <c:pt idx="432">
                  <c:v>42973.5</c:v>
                </c:pt>
                <c:pt idx="433">
                  <c:v>42973.503472222219</c:v>
                </c:pt>
                <c:pt idx="434">
                  <c:v>42973.506944444445</c:v>
                </c:pt>
                <c:pt idx="435">
                  <c:v>42973.510416666664</c:v>
                </c:pt>
                <c:pt idx="436">
                  <c:v>42973.513888888891</c:v>
                </c:pt>
                <c:pt idx="437">
                  <c:v>42973.517361111109</c:v>
                </c:pt>
                <c:pt idx="438">
                  <c:v>42973.520833333336</c:v>
                </c:pt>
                <c:pt idx="439">
                  <c:v>42973.524305555555</c:v>
                </c:pt>
                <c:pt idx="440">
                  <c:v>42973.527777777781</c:v>
                </c:pt>
                <c:pt idx="441">
                  <c:v>42973.53125</c:v>
                </c:pt>
                <c:pt idx="442">
                  <c:v>42973.534722222219</c:v>
                </c:pt>
                <c:pt idx="443">
                  <c:v>42973.538194444445</c:v>
                </c:pt>
                <c:pt idx="444">
                  <c:v>42973.541666666664</c:v>
                </c:pt>
                <c:pt idx="445">
                  <c:v>42973.545138888891</c:v>
                </c:pt>
                <c:pt idx="446">
                  <c:v>42973.548611111109</c:v>
                </c:pt>
                <c:pt idx="447">
                  <c:v>42973.552083333336</c:v>
                </c:pt>
                <c:pt idx="448">
                  <c:v>42973.555555555555</c:v>
                </c:pt>
                <c:pt idx="449">
                  <c:v>42973.559027777781</c:v>
                </c:pt>
                <c:pt idx="450">
                  <c:v>42973.5625</c:v>
                </c:pt>
                <c:pt idx="451">
                  <c:v>42973.565972222219</c:v>
                </c:pt>
                <c:pt idx="452">
                  <c:v>42973.569444444445</c:v>
                </c:pt>
                <c:pt idx="453">
                  <c:v>42973.572916666664</c:v>
                </c:pt>
                <c:pt idx="454">
                  <c:v>42973.576388888891</c:v>
                </c:pt>
                <c:pt idx="455">
                  <c:v>42973.579861111109</c:v>
                </c:pt>
                <c:pt idx="456">
                  <c:v>42973.583333333336</c:v>
                </c:pt>
                <c:pt idx="457">
                  <c:v>42973.586805555555</c:v>
                </c:pt>
                <c:pt idx="458">
                  <c:v>42973.590277777781</c:v>
                </c:pt>
                <c:pt idx="459">
                  <c:v>42973.59375</c:v>
                </c:pt>
                <c:pt idx="460">
                  <c:v>42973.597222222219</c:v>
                </c:pt>
                <c:pt idx="461">
                  <c:v>42973.600694444445</c:v>
                </c:pt>
                <c:pt idx="462">
                  <c:v>42973.604166666664</c:v>
                </c:pt>
                <c:pt idx="463">
                  <c:v>42973.607638888891</c:v>
                </c:pt>
                <c:pt idx="464">
                  <c:v>42973.611111111109</c:v>
                </c:pt>
                <c:pt idx="465">
                  <c:v>42973.614583333336</c:v>
                </c:pt>
                <c:pt idx="466">
                  <c:v>42973.618055555555</c:v>
                </c:pt>
                <c:pt idx="467">
                  <c:v>42973.621527777781</c:v>
                </c:pt>
                <c:pt idx="468">
                  <c:v>42973.625</c:v>
                </c:pt>
                <c:pt idx="469">
                  <c:v>42973.628472222219</c:v>
                </c:pt>
                <c:pt idx="470">
                  <c:v>42973.631944444445</c:v>
                </c:pt>
                <c:pt idx="471">
                  <c:v>42973.635416666664</c:v>
                </c:pt>
                <c:pt idx="472">
                  <c:v>42973.638888888891</c:v>
                </c:pt>
                <c:pt idx="473">
                  <c:v>42973.642361111109</c:v>
                </c:pt>
                <c:pt idx="474">
                  <c:v>42973.645833333336</c:v>
                </c:pt>
                <c:pt idx="475">
                  <c:v>42973.649305555555</c:v>
                </c:pt>
                <c:pt idx="476">
                  <c:v>42973.652777777781</c:v>
                </c:pt>
                <c:pt idx="477">
                  <c:v>42973.65625</c:v>
                </c:pt>
                <c:pt idx="478">
                  <c:v>42973.659722222219</c:v>
                </c:pt>
                <c:pt idx="479">
                  <c:v>42973.663194444445</c:v>
                </c:pt>
                <c:pt idx="480">
                  <c:v>42973.666666666664</c:v>
                </c:pt>
                <c:pt idx="481">
                  <c:v>42973.670138888891</c:v>
                </c:pt>
                <c:pt idx="482">
                  <c:v>42973.673611111109</c:v>
                </c:pt>
                <c:pt idx="483">
                  <c:v>42973.677083333336</c:v>
                </c:pt>
                <c:pt idx="484">
                  <c:v>42973.680555555555</c:v>
                </c:pt>
                <c:pt idx="485">
                  <c:v>42973.684027777781</c:v>
                </c:pt>
                <c:pt idx="486">
                  <c:v>42973.6875</c:v>
                </c:pt>
                <c:pt idx="487">
                  <c:v>42973.690972222219</c:v>
                </c:pt>
                <c:pt idx="488">
                  <c:v>42973.694444444445</c:v>
                </c:pt>
                <c:pt idx="489">
                  <c:v>42973.697916666664</c:v>
                </c:pt>
                <c:pt idx="490">
                  <c:v>42973.701388888891</c:v>
                </c:pt>
                <c:pt idx="491">
                  <c:v>42973.704861111109</c:v>
                </c:pt>
                <c:pt idx="492">
                  <c:v>42973.708333333336</c:v>
                </c:pt>
                <c:pt idx="493">
                  <c:v>42973.711805555555</c:v>
                </c:pt>
                <c:pt idx="494">
                  <c:v>42973.715277777781</c:v>
                </c:pt>
                <c:pt idx="495">
                  <c:v>42973.71875</c:v>
                </c:pt>
                <c:pt idx="496">
                  <c:v>42973.722222222219</c:v>
                </c:pt>
                <c:pt idx="497">
                  <c:v>42973.725694444445</c:v>
                </c:pt>
                <c:pt idx="498">
                  <c:v>42973.729166666664</c:v>
                </c:pt>
                <c:pt idx="499">
                  <c:v>42973.732638888891</c:v>
                </c:pt>
                <c:pt idx="500">
                  <c:v>42973.736111111109</c:v>
                </c:pt>
                <c:pt idx="501">
                  <c:v>42973.739583333336</c:v>
                </c:pt>
                <c:pt idx="502">
                  <c:v>42973.743055555555</c:v>
                </c:pt>
                <c:pt idx="503">
                  <c:v>42973.746527777781</c:v>
                </c:pt>
                <c:pt idx="504">
                  <c:v>42973.75</c:v>
                </c:pt>
                <c:pt idx="505">
                  <c:v>42973.753472222219</c:v>
                </c:pt>
                <c:pt idx="506">
                  <c:v>42973.756944444445</c:v>
                </c:pt>
                <c:pt idx="507">
                  <c:v>42973.760416666664</c:v>
                </c:pt>
                <c:pt idx="508">
                  <c:v>42973.763888888891</c:v>
                </c:pt>
                <c:pt idx="509">
                  <c:v>42973.767361111109</c:v>
                </c:pt>
                <c:pt idx="510">
                  <c:v>42973.770833333336</c:v>
                </c:pt>
                <c:pt idx="511">
                  <c:v>42973.774305555555</c:v>
                </c:pt>
                <c:pt idx="512">
                  <c:v>42973.777777777781</c:v>
                </c:pt>
                <c:pt idx="513">
                  <c:v>42973.78125</c:v>
                </c:pt>
                <c:pt idx="514">
                  <c:v>42973.784722222219</c:v>
                </c:pt>
                <c:pt idx="515">
                  <c:v>42973.788194444445</c:v>
                </c:pt>
                <c:pt idx="516">
                  <c:v>42973.791666666664</c:v>
                </c:pt>
                <c:pt idx="517">
                  <c:v>42973.795138888891</c:v>
                </c:pt>
                <c:pt idx="518">
                  <c:v>42973.798611111109</c:v>
                </c:pt>
                <c:pt idx="519">
                  <c:v>42973.802083333336</c:v>
                </c:pt>
                <c:pt idx="520">
                  <c:v>42973.805555555555</c:v>
                </c:pt>
                <c:pt idx="521">
                  <c:v>42973.809027777781</c:v>
                </c:pt>
                <c:pt idx="522">
                  <c:v>42973.8125</c:v>
                </c:pt>
                <c:pt idx="523">
                  <c:v>42973.815972222219</c:v>
                </c:pt>
                <c:pt idx="524">
                  <c:v>42973.819444444445</c:v>
                </c:pt>
                <c:pt idx="525">
                  <c:v>42973.822916666664</c:v>
                </c:pt>
                <c:pt idx="526">
                  <c:v>42973.826388888891</c:v>
                </c:pt>
                <c:pt idx="527">
                  <c:v>42973.829861111109</c:v>
                </c:pt>
                <c:pt idx="528">
                  <c:v>42973.833333333336</c:v>
                </c:pt>
                <c:pt idx="529">
                  <c:v>42973.836805555555</c:v>
                </c:pt>
                <c:pt idx="530">
                  <c:v>42973.840277777781</c:v>
                </c:pt>
                <c:pt idx="531">
                  <c:v>42973.84375</c:v>
                </c:pt>
                <c:pt idx="532">
                  <c:v>42973.847222222219</c:v>
                </c:pt>
                <c:pt idx="533">
                  <c:v>42973.850694444445</c:v>
                </c:pt>
                <c:pt idx="534">
                  <c:v>42973.854166666664</c:v>
                </c:pt>
                <c:pt idx="535">
                  <c:v>42973.857638888891</c:v>
                </c:pt>
                <c:pt idx="536">
                  <c:v>42973.861111111109</c:v>
                </c:pt>
                <c:pt idx="537">
                  <c:v>42973.864583333336</c:v>
                </c:pt>
                <c:pt idx="538">
                  <c:v>42973.868055555555</c:v>
                </c:pt>
                <c:pt idx="539">
                  <c:v>42973.871527777781</c:v>
                </c:pt>
                <c:pt idx="540">
                  <c:v>42973.875</c:v>
                </c:pt>
                <c:pt idx="541">
                  <c:v>42973.878472222219</c:v>
                </c:pt>
                <c:pt idx="542">
                  <c:v>42973.881944444445</c:v>
                </c:pt>
                <c:pt idx="543">
                  <c:v>42973.885416666664</c:v>
                </c:pt>
                <c:pt idx="544">
                  <c:v>42973.888888888891</c:v>
                </c:pt>
                <c:pt idx="545">
                  <c:v>42973.892361111109</c:v>
                </c:pt>
                <c:pt idx="546">
                  <c:v>42973.895833333336</c:v>
                </c:pt>
                <c:pt idx="547">
                  <c:v>42973.899305555555</c:v>
                </c:pt>
                <c:pt idx="548">
                  <c:v>42973.902777777781</c:v>
                </c:pt>
                <c:pt idx="549">
                  <c:v>42973.90625</c:v>
                </c:pt>
                <c:pt idx="550">
                  <c:v>42973.909722222219</c:v>
                </c:pt>
                <c:pt idx="551">
                  <c:v>42973.913194444445</c:v>
                </c:pt>
                <c:pt idx="552">
                  <c:v>42973.916666666664</c:v>
                </c:pt>
                <c:pt idx="553">
                  <c:v>42973.920138888891</c:v>
                </c:pt>
                <c:pt idx="554">
                  <c:v>42973.923611111109</c:v>
                </c:pt>
                <c:pt idx="555">
                  <c:v>42973.927083333336</c:v>
                </c:pt>
                <c:pt idx="556">
                  <c:v>42973.930555555555</c:v>
                </c:pt>
                <c:pt idx="557">
                  <c:v>42973.934027777781</c:v>
                </c:pt>
                <c:pt idx="558">
                  <c:v>42973.9375</c:v>
                </c:pt>
                <c:pt idx="559">
                  <c:v>42973.940972222219</c:v>
                </c:pt>
                <c:pt idx="560">
                  <c:v>42973.944444444445</c:v>
                </c:pt>
                <c:pt idx="561">
                  <c:v>42973.947916666664</c:v>
                </c:pt>
                <c:pt idx="562">
                  <c:v>42973.951388888891</c:v>
                </c:pt>
                <c:pt idx="563">
                  <c:v>42973.954861111109</c:v>
                </c:pt>
                <c:pt idx="564">
                  <c:v>42973.958333333336</c:v>
                </c:pt>
                <c:pt idx="565">
                  <c:v>42973.961805555555</c:v>
                </c:pt>
                <c:pt idx="566">
                  <c:v>42973.965277777781</c:v>
                </c:pt>
                <c:pt idx="567">
                  <c:v>42973.96875</c:v>
                </c:pt>
                <c:pt idx="568">
                  <c:v>42973.972222222219</c:v>
                </c:pt>
                <c:pt idx="569">
                  <c:v>42973.975694444445</c:v>
                </c:pt>
                <c:pt idx="570">
                  <c:v>42973.979166666664</c:v>
                </c:pt>
                <c:pt idx="571">
                  <c:v>42973.982638888891</c:v>
                </c:pt>
                <c:pt idx="572">
                  <c:v>42973.986111111109</c:v>
                </c:pt>
                <c:pt idx="573">
                  <c:v>42973.989583333336</c:v>
                </c:pt>
                <c:pt idx="574">
                  <c:v>42973.993055555555</c:v>
                </c:pt>
                <c:pt idx="575">
                  <c:v>42973.996527777781</c:v>
                </c:pt>
                <c:pt idx="576">
                  <c:v>42974</c:v>
                </c:pt>
                <c:pt idx="577">
                  <c:v>42974.003472222219</c:v>
                </c:pt>
                <c:pt idx="578">
                  <c:v>42974.006944444445</c:v>
                </c:pt>
                <c:pt idx="579">
                  <c:v>42974.010416666664</c:v>
                </c:pt>
                <c:pt idx="580">
                  <c:v>42974.013888888891</c:v>
                </c:pt>
                <c:pt idx="581">
                  <c:v>42974.017361111109</c:v>
                </c:pt>
                <c:pt idx="582">
                  <c:v>42974.020833333336</c:v>
                </c:pt>
                <c:pt idx="583">
                  <c:v>42974.024305555555</c:v>
                </c:pt>
                <c:pt idx="584">
                  <c:v>42974.027777777781</c:v>
                </c:pt>
                <c:pt idx="585">
                  <c:v>42974.03125</c:v>
                </c:pt>
                <c:pt idx="586">
                  <c:v>42974.034722222219</c:v>
                </c:pt>
                <c:pt idx="587">
                  <c:v>42974.038194444445</c:v>
                </c:pt>
                <c:pt idx="588">
                  <c:v>42974.041666666664</c:v>
                </c:pt>
                <c:pt idx="589">
                  <c:v>42974.045138888891</c:v>
                </c:pt>
                <c:pt idx="590">
                  <c:v>42974.048611111109</c:v>
                </c:pt>
                <c:pt idx="591">
                  <c:v>42974.052083333336</c:v>
                </c:pt>
                <c:pt idx="592">
                  <c:v>42974.055555555555</c:v>
                </c:pt>
                <c:pt idx="593">
                  <c:v>42974.059027777781</c:v>
                </c:pt>
                <c:pt idx="594">
                  <c:v>42974.0625</c:v>
                </c:pt>
                <c:pt idx="595">
                  <c:v>42974.065972222219</c:v>
                </c:pt>
                <c:pt idx="596">
                  <c:v>42974.069444444445</c:v>
                </c:pt>
                <c:pt idx="597">
                  <c:v>42974.072916666664</c:v>
                </c:pt>
                <c:pt idx="598">
                  <c:v>42974.076388888891</c:v>
                </c:pt>
                <c:pt idx="599">
                  <c:v>42974.079861111109</c:v>
                </c:pt>
                <c:pt idx="600">
                  <c:v>42974.083333333336</c:v>
                </c:pt>
                <c:pt idx="601">
                  <c:v>42974.086805555555</c:v>
                </c:pt>
                <c:pt idx="602">
                  <c:v>42974.090277777781</c:v>
                </c:pt>
                <c:pt idx="603">
                  <c:v>42974.09375</c:v>
                </c:pt>
                <c:pt idx="604">
                  <c:v>42974.097222222219</c:v>
                </c:pt>
                <c:pt idx="605">
                  <c:v>42974.100694444445</c:v>
                </c:pt>
                <c:pt idx="606">
                  <c:v>42974.104166666664</c:v>
                </c:pt>
                <c:pt idx="607">
                  <c:v>42974.107638888891</c:v>
                </c:pt>
                <c:pt idx="608">
                  <c:v>42974.111111111109</c:v>
                </c:pt>
                <c:pt idx="609">
                  <c:v>42974.114583333336</c:v>
                </c:pt>
                <c:pt idx="610">
                  <c:v>42974.118055555555</c:v>
                </c:pt>
                <c:pt idx="611">
                  <c:v>42974.121527777781</c:v>
                </c:pt>
                <c:pt idx="612">
                  <c:v>42974.125</c:v>
                </c:pt>
                <c:pt idx="613">
                  <c:v>42974.128472222219</c:v>
                </c:pt>
                <c:pt idx="614">
                  <c:v>42974.131944444445</c:v>
                </c:pt>
                <c:pt idx="615">
                  <c:v>42974.135416666664</c:v>
                </c:pt>
                <c:pt idx="616">
                  <c:v>42974.138888888891</c:v>
                </c:pt>
                <c:pt idx="617">
                  <c:v>42974.142361111109</c:v>
                </c:pt>
                <c:pt idx="618">
                  <c:v>42974.145833333336</c:v>
                </c:pt>
                <c:pt idx="619">
                  <c:v>42974.149305555555</c:v>
                </c:pt>
                <c:pt idx="620">
                  <c:v>42974.152777777781</c:v>
                </c:pt>
                <c:pt idx="621">
                  <c:v>42974.15625</c:v>
                </c:pt>
                <c:pt idx="622">
                  <c:v>42974.159722222219</c:v>
                </c:pt>
                <c:pt idx="623">
                  <c:v>42974.163194444445</c:v>
                </c:pt>
                <c:pt idx="624">
                  <c:v>42974.166666666664</c:v>
                </c:pt>
                <c:pt idx="625">
                  <c:v>42974.170138888891</c:v>
                </c:pt>
                <c:pt idx="626">
                  <c:v>42974.173611111109</c:v>
                </c:pt>
                <c:pt idx="627">
                  <c:v>42974.177083333336</c:v>
                </c:pt>
                <c:pt idx="628">
                  <c:v>42974.180555555555</c:v>
                </c:pt>
                <c:pt idx="629">
                  <c:v>42974.184027777781</c:v>
                </c:pt>
                <c:pt idx="630">
                  <c:v>42974.1875</c:v>
                </c:pt>
                <c:pt idx="631">
                  <c:v>42974.190972222219</c:v>
                </c:pt>
                <c:pt idx="632">
                  <c:v>42974.194444444445</c:v>
                </c:pt>
                <c:pt idx="633">
                  <c:v>42974.197916666664</c:v>
                </c:pt>
                <c:pt idx="634">
                  <c:v>42974.201388888891</c:v>
                </c:pt>
                <c:pt idx="635">
                  <c:v>42974.204861111109</c:v>
                </c:pt>
                <c:pt idx="636">
                  <c:v>42974.208333333336</c:v>
                </c:pt>
                <c:pt idx="637">
                  <c:v>42974.211805555555</c:v>
                </c:pt>
                <c:pt idx="638">
                  <c:v>42974.215277777781</c:v>
                </c:pt>
                <c:pt idx="639">
                  <c:v>42974.21875</c:v>
                </c:pt>
                <c:pt idx="640">
                  <c:v>42974.222222222219</c:v>
                </c:pt>
                <c:pt idx="641">
                  <c:v>42974.225694444445</c:v>
                </c:pt>
                <c:pt idx="642">
                  <c:v>42974.229166666664</c:v>
                </c:pt>
                <c:pt idx="643">
                  <c:v>42974.232638888891</c:v>
                </c:pt>
                <c:pt idx="644">
                  <c:v>42974.236111111109</c:v>
                </c:pt>
                <c:pt idx="645">
                  <c:v>42974.239583333336</c:v>
                </c:pt>
                <c:pt idx="646">
                  <c:v>42974.243055555555</c:v>
                </c:pt>
                <c:pt idx="647">
                  <c:v>42974.246527777781</c:v>
                </c:pt>
                <c:pt idx="648">
                  <c:v>42974.25</c:v>
                </c:pt>
                <c:pt idx="649">
                  <c:v>42974.253472222219</c:v>
                </c:pt>
                <c:pt idx="650">
                  <c:v>42974.256944444445</c:v>
                </c:pt>
                <c:pt idx="651">
                  <c:v>42974.260416666664</c:v>
                </c:pt>
                <c:pt idx="652">
                  <c:v>42974.263888888891</c:v>
                </c:pt>
                <c:pt idx="653">
                  <c:v>42974.267361111109</c:v>
                </c:pt>
                <c:pt idx="654">
                  <c:v>42974.270833333336</c:v>
                </c:pt>
                <c:pt idx="655">
                  <c:v>42974.274305555555</c:v>
                </c:pt>
                <c:pt idx="656">
                  <c:v>42974.277777777781</c:v>
                </c:pt>
                <c:pt idx="657">
                  <c:v>42974.28125</c:v>
                </c:pt>
                <c:pt idx="658">
                  <c:v>42974.284722222219</c:v>
                </c:pt>
                <c:pt idx="659">
                  <c:v>42974.288194444445</c:v>
                </c:pt>
                <c:pt idx="660">
                  <c:v>42974.291666666664</c:v>
                </c:pt>
                <c:pt idx="661">
                  <c:v>42974.295138888891</c:v>
                </c:pt>
                <c:pt idx="662">
                  <c:v>42974.298611111109</c:v>
                </c:pt>
                <c:pt idx="663">
                  <c:v>42974.302083333336</c:v>
                </c:pt>
                <c:pt idx="664">
                  <c:v>42974.305555555555</c:v>
                </c:pt>
                <c:pt idx="665">
                  <c:v>42974.309027777781</c:v>
                </c:pt>
                <c:pt idx="666">
                  <c:v>42974.3125</c:v>
                </c:pt>
                <c:pt idx="667">
                  <c:v>42974.315972222219</c:v>
                </c:pt>
                <c:pt idx="668">
                  <c:v>42974.319444444445</c:v>
                </c:pt>
                <c:pt idx="669">
                  <c:v>42974.322916666664</c:v>
                </c:pt>
                <c:pt idx="670">
                  <c:v>42974.326388888891</c:v>
                </c:pt>
                <c:pt idx="671">
                  <c:v>42974.329861111109</c:v>
                </c:pt>
                <c:pt idx="672">
                  <c:v>42974.333333333336</c:v>
                </c:pt>
                <c:pt idx="673">
                  <c:v>42974.336805555555</c:v>
                </c:pt>
                <c:pt idx="674">
                  <c:v>42974.340277777781</c:v>
                </c:pt>
                <c:pt idx="675">
                  <c:v>42974.34375</c:v>
                </c:pt>
                <c:pt idx="676">
                  <c:v>42974.347222222219</c:v>
                </c:pt>
                <c:pt idx="677">
                  <c:v>42974.350694444445</c:v>
                </c:pt>
                <c:pt idx="678">
                  <c:v>42974.354166666664</c:v>
                </c:pt>
                <c:pt idx="679">
                  <c:v>42974.357638888891</c:v>
                </c:pt>
                <c:pt idx="680">
                  <c:v>42974.361111111109</c:v>
                </c:pt>
                <c:pt idx="681">
                  <c:v>42974.364583333336</c:v>
                </c:pt>
                <c:pt idx="682">
                  <c:v>42974.368055555555</c:v>
                </c:pt>
                <c:pt idx="683">
                  <c:v>42974.371527777781</c:v>
                </c:pt>
                <c:pt idx="684">
                  <c:v>42974.375</c:v>
                </c:pt>
                <c:pt idx="685">
                  <c:v>42974.378472222219</c:v>
                </c:pt>
                <c:pt idx="686">
                  <c:v>42974.381944444445</c:v>
                </c:pt>
                <c:pt idx="687">
                  <c:v>42974.385416666664</c:v>
                </c:pt>
                <c:pt idx="688">
                  <c:v>42974.388888888891</c:v>
                </c:pt>
                <c:pt idx="689">
                  <c:v>42974.392361111109</c:v>
                </c:pt>
                <c:pt idx="690">
                  <c:v>42974.395833333336</c:v>
                </c:pt>
                <c:pt idx="691">
                  <c:v>42974.399305555555</c:v>
                </c:pt>
                <c:pt idx="692">
                  <c:v>42974.402777777781</c:v>
                </c:pt>
                <c:pt idx="693">
                  <c:v>42974.40625</c:v>
                </c:pt>
                <c:pt idx="694">
                  <c:v>42974.409722222219</c:v>
                </c:pt>
                <c:pt idx="695">
                  <c:v>42974.413194444445</c:v>
                </c:pt>
                <c:pt idx="696">
                  <c:v>42974.416666666664</c:v>
                </c:pt>
                <c:pt idx="697">
                  <c:v>42974.420138888891</c:v>
                </c:pt>
                <c:pt idx="698">
                  <c:v>42974.423611111109</c:v>
                </c:pt>
                <c:pt idx="699">
                  <c:v>42974.427083333336</c:v>
                </c:pt>
                <c:pt idx="700">
                  <c:v>42974.430555555555</c:v>
                </c:pt>
                <c:pt idx="701">
                  <c:v>42974.434027777781</c:v>
                </c:pt>
                <c:pt idx="702">
                  <c:v>42974.4375</c:v>
                </c:pt>
                <c:pt idx="703">
                  <c:v>42974.440972222219</c:v>
                </c:pt>
                <c:pt idx="704">
                  <c:v>42974.444444444445</c:v>
                </c:pt>
                <c:pt idx="705">
                  <c:v>42974.447916666664</c:v>
                </c:pt>
                <c:pt idx="706">
                  <c:v>42974.451388888891</c:v>
                </c:pt>
                <c:pt idx="707">
                  <c:v>42974.454861111109</c:v>
                </c:pt>
                <c:pt idx="708">
                  <c:v>42974.458333333336</c:v>
                </c:pt>
                <c:pt idx="709">
                  <c:v>42974.461805555555</c:v>
                </c:pt>
                <c:pt idx="710">
                  <c:v>42974.465277777781</c:v>
                </c:pt>
                <c:pt idx="711">
                  <c:v>42974.46875</c:v>
                </c:pt>
                <c:pt idx="712">
                  <c:v>42974.472222222219</c:v>
                </c:pt>
                <c:pt idx="713">
                  <c:v>42974.475694444445</c:v>
                </c:pt>
                <c:pt idx="714">
                  <c:v>42974.479166666664</c:v>
                </c:pt>
                <c:pt idx="715">
                  <c:v>42974.482638888891</c:v>
                </c:pt>
                <c:pt idx="716">
                  <c:v>42974.486111111109</c:v>
                </c:pt>
                <c:pt idx="717">
                  <c:v>42974.489583333336</c:v>
                </c:pt>
                <c:pt idx="718">
                  <c:v>42974.493055555555</c:v>
                </c:pt>
                <c:pt idx="719">
                  <c:v>42974.496527777781</c:v>
                </c:pt>
                <c:pt idx="720">
                  <c:v>42974.5</c:v>
                </c:pt>
                <c:pt idx="721">
                  <c:v>42974.503472222219</c:v>
                </c:pt>
                <c:pt idx="722">
                  <c:v>42974.506944444445</c:v>
                </c:pt>
                <c:pt idx="723">
                  <c:v>42974.510416666664</c:v>
                </c:pt>
                <c:pt idx="724">
                  <c:v>42974.513888888891</c:v>
                </c:pt>
                <c:pt idx="725">
                  <c:v>42974.517361111109</c:v>
                </c:pt>
                <c:pt idx="726">
                  <c:v>42974.520833333336</c:v>
                </c:pt>
                <c:pt idx="727">
                  <c:v>42974.524305555555</c:v>
                </c:pt>
                <c:pt idx="728">
                  <c:v>42974.527777777781</c:v>
                </c:pt>
                <c:pt idx="729">
                  <c:v>42974.53125</c:v>
                </c:pt>
                <c:pt idx="730">
                  <c:v>42974.534722222219</c:v>
                </c:pt>
                <c:pt idx="731">
                  <c:v>42974.538194444445</c:v>
                </c:pt>
                <c:pt idx="732">
                  <c:v>42974.541666666664</c:v>
                </c:pt>
                <c:pt idx="733">
                  <c:v>42974.545138888891</c:v>
                </c:pt>
                <c:pt idx="734">
                  <c:v>42974.548611111109</c:v>
                </c:pt>
                <c:pt idx="735">
                  <c:v>42974.552083333336</c:v>
                </c:pt>
                <c:pt idx="736">
                  <c:v>42974.555555555555</c:v>
                </c:pt>
                <c:pt idx="737">
                  <c:v>42974.559027777781</c:v>
                </c:pt>
                <c:pt idx="738">
                  <c:v>42974.5625</c:v>
                </c:pt>
                <c:pt idx="739">
                  <c:v>42974.565972222219</c:v>
                </c:pt>
                <c:pt idx="740">
                  <c:v>42974.569444444445</c:v>
                </c:pt>
                <c:pt idx="741">
                  <c:v>42974.572916666664</c:v>
                </c:pt>
                <c:pt idx="742">
                  <c:v>42974.576388888891</c:v>
                </c:pt>
                <c:pt idx="743">
                  <c:v>42974.579861111109</c:v>
                </c:pt>
                <c:pt idx="744">
                  <c:v>42974.583333333336</c:v>
                </c:pt>
                <c:pt idx="745">
                  <c:v>42974.586805555555</c:v>
                </c:pt>
                <c:pt idx="746">
                  <c:v>42974.590277777781</c:v>
                </c:pt>
                <c:pt idx="747">
                  <c:v>42974.59375</c:v>
                </c:pt>
                <c:pt idx="748">
                  <c:v>42974.597222222219</c:v>
                </c:pt>
                <c:pt idx="749">
                  <c:v>42974.600694444445</c:v>
                </c:pt>
                <c:pt idx="750">
                  <c:v>42974.604166666664</c:v>
                </c:pt>
                <c:pt idx="751">
                  <c:v>42974.607638888891</c:v>
                </c:pt>
                <c:pt idx="752">
                  <c:v>42974.611111111109</c:v>
                </c:pt>
                <c:pt idx="753">
                  <c:v>42974.614583333336</c:v>
                </c:pt>
                <c:pt idx="754">
                  <c:v>42974.618055555555</c:v>
                </c:pt>
                <c:pt idx="755">
                  <c:v>42974.621527777781</c:v>
                </c:pt>
                <c:pt idx="756">
                  <c:v>42974.625</c:v>
                </c:pt>
                <c:pt idx="757">
                  <c:v>42974.628472222219</c:v>
                </c:pt>
                <c:pt idx="758">
                  <c:v>42974.631944444445</c:v>
                </c:pt>
                <c:pt idx="759">
                  <c:v>42974.635416666664</c:v>
                </c:pt>
                <c:pt idx="760">
                  <c:v>42974.638888888891</c:v>
                </c:pt>
                <c:pt idx="761">
                  <c:v>42974.642361111109</c:v>
                </c:pt>
                <c:pt idx="762">
                  <c:v>42974.645833333336</c:v>
                </c:pt>
                <c:pt idx="763">
                  <c:v>42974.649305555555</c:v>
                </c:pt>
                <c:pt idx="764">
                  <c:v>42974.652777777781</c:v>
                </c:pt>
                <c:pt idx="765">
                  <c:v>42974.65625</c:v>
                </c:pt>
                <c:pt idx="766">
                  <c:v>42974.659722222219</c:v>
                </c:pt>
                <c:pt idx="767">
                  <c:v>42974.663194444445</c:v>
                </c:pt>
                <c:pt idx="768">
                  <c:v>42974.666666666664</c:v>
                </c:pt>
                <c:pt idx="769">
                  <c:v>42974.670138888891</c:v>
                </c:pt>
                <c:pt idx="770">
                  <c:v>42974.673611111109</c:v>
                </c:pt>
                <c:pt idx="771">
                  <c:v>42974.677083333336</c:v>
                </c:pt>
                <c:pt idx="772">
                  <c:v>42974.680555555555</c:v>
                </c:pt>
                <c:pt idx="773">
                  <c:v>42974.684027777781</c:v>
                </c:pt>
                <c:pt idx="774">
                  <c:v>42974.6875</c:v>
                </c:pt>
                <c:pt idx="775">
                  <c:v>42974.690972222219</c:v>
                </c:pt>
                <c:pt idx="776">
                  <c:v>42974.694444444445</c:v>
                </c:pt>
                <c:pt idx="777">
                  <c:v>42974.697916666664</c:v>
                </c:pt>
                <c:pt idx="778">
                  <c:v>42974.701388888891</c:v>
                </c:pt>
                <c:pt idx="779">
                  <c:v>42974.704861111109</c:v>
                </c:pt>
                <c:pt idx="780">
                  <c:v>42974.708333333336</c:v>
                </c:pt>
                <c:pt idx="781">
                  <c:v>42974.711805555555</c:v>
                </c:pt>
                <c:pt idx="782">
                  <c:v>42974.715277777781</c:v>
                </c:pt>
                <c:pt idx="783">
                  <c:v>42974.71875</c:v>
                </c:pt>
                <c:pt idx="784">
                  <c:v>42974.722222222219</c:v>
                </c:pt>
                <c:pt idx="785">
                  <c:v>42974.725694444445</c:v>
                </c:pt>
                <c:pt idx="786">
                  <c:v>42974.729166666664</c:v>
                </c:pt>
                <c:pt idx="787">
                  <c:v>42974.732638888891</c:v>
                </c:pt>
                <c:pt idx="788">
                  <c:v>42974.736111111109</c:v>
                </c:pt>
                <c:pt idx="789">
                  <c:v>42974.739583333336</c:v>
                </c:pt>
                <c:pt idx="790">
                  <c:v>42974.743055555555</c:v>
                </c:pt>
                <c:pt idx="791">
                  <c:v>42974.746527777781</c:v>
                </c:pt>
                <c:pt idx="792">
                  <c:v>42974.75</c:v>
                </c:pt>
                <c:pt idx="793">
                  <c:v>42974.753472222219</c:v>
                </c:pt>
                <c:pt idx="794">
                  <c:v>42974.756944444445</c:v>
                </c:pt>
                <c:pt idx="795">
                  <c:v>42974.760416666664</c:v>
                </c:pt>
                <c:pt idx="796">
                  <c:v>42974.763888888891</c:v>
                </c:pt>
                <c:pt idx="797">
                  <c:v>42974.767361111109</c:v>
                </c:pt>
                <c:pt idx="798">
                  <c:v>42974.770833333336</c:v>
                </c:pt>
                <c:pt idx="799">
                  <c:v>42974.774305555555</c:v>
                </c:pt>
                <c:pt idx="800">
                  <c:v>42974.777777777781</c:v>
                </c:pt>
                <c:pt idx="801">
                  <c:v>42974.78125</c:v>
                </c:pt>
                <c:pt idx="802">
                  <c:v>42974.784722222219</c:v>
                </c:pt>
                <c:pt idx="803">
                  <c:v>42974.788194444445</c:v>
                </c:pt>
                <c:pt idx="804">
                  <c:v>42974.791666666664</c:v>
                </c:pt>
                <c:pt idx="805">
                  <c:v>42974.795138888891</c:v>
                </c:pt>
                <c:pt idx="806">
                  <c:v>42974.798611111109</c:v>
                </c:pt>
                <c:pt idx="807">
                  <c:v>42974.802083333336</c:v>
                </c:pt>
                <c:pt idx="808">
                  <c:v>42974.805555555555</c:v>
                </c:pt>
                <c:pt idx="809">
                  <c:v>42974.809027777781</c:v>
                </c:pt>
                <c:pt idx="810">
                  <c:v>42974.8125</c:v>
                </c:pt>
                <c:pt idx="811">
                  <c:v>42974.815972222219</c:v>
                </c:pt>
                <c:pt idx="812">
                  <c:v>42974.819444444445</c:v>
                </c:pt>
                <c:pt idx="813">
                  <c:v>42974.822916666664</c:v>
                </c:pt>
                <c:pt idx="814">
                  <c:v>42974.826388888891</c:v>
                </c:pt>
                <c:pt idx="815">
                  <c:v>42974.829861111109</c:v>
                </c:pt>
                <c:pt idx="816">
                  <c:v>42974.833333333336</c:v>
                </c:pt>
                <c:pt idx="817">
                  <c:v>42974.836805555555</c:v>
                </c:pt>
                <c:pt idx="818">
                  <c:v>42974.840277777781</c:v>
                </c:pt>
                <c:pt idx="819">
                  <c:v>42974.84375</c:v>
                </c:pt>
                <c:pt idx="820">
                  <c:v>42974.847222222219</c:v>
                </c:pt>
                <c:pt idx="821">
                  <c:v>42974.850694444445</c:v>
                </c:pt>
                <c:pt idx="822">
                  <c:v>42974.854166666664</c:v>
                </c:pt>
                <c:pt idx="823">
                  <c:v>42974.857638888891</c:v>
                </c:pt>
                <c:pt idx="824">
                  <c:v>42974.861111111109</c:v>
                </c:pt>
                <c:pt idx="825">
                  <c:v>42974.864583333336</c:v>
                </c:pt>
                <c:pt idx="826">
                  <c:v>42974.868055555555</c:v>
                </c:pt>
                <c:pt idx="827">
                  <c:v>42974.871527777781</c:v>
                </c:pt>
                <c:pt idx="828">
                  <c:v>42974.875</c:v>
                </c:pt>
                <c:pt idx="829">
                  <c:v>42974.878472222219</c:v>
                </c:pt>
                <c:pt idx="830">
                  <c:v>42974.881944444445</c:v>
                </c:pt>
                <c:pt idx="831">
                  <c:v>42974.885416666664</c:v>
                </c:pt>
                <c:pt idx="832">
                  <c:v>42974.888888888891</c:v>
                </c:pt>
                <c:pt idx="833">
                  <c:v>42974.892361111109</c:v>
                </c:pt>
                <c:pt idx="834">
                  <c:v>42974.895833333336</c:v>
                </c:pt>
                <c:pt idx="835">
                  <c:v>42974.899305555555</c:v>
                </c:pt>
                <c:pt idx="836">
                  <c:v>42974.902777777781</c:v>
                </c:pt>
                <c:pt idx="837">
                  <c:v>42974.90625</c:v>
                </c:pt>
                <c:pt idx="838">
                  <c:v>42974.909722222219</c:v>
                </c:pt>
                <c:pt idx="839">
                  <c:v>42974.913194444445</c:v>
                </c:pt>
                <c:pt idx="840">
                  <c:v>42974.916666666664</c:v>
                </c:pt>
                <c:pt idx="841">
                  <c:v>42974.920138888891</c:v>
                </c:pt>
                <c:pt idx="842">
                  <c:v>42974.923611111109</c:v>
                </c:pt>
                <c:pt idx="843">
                  <c:v>42974.927083333336</c:v>
                </c:pt>
                <c:pt idx="844">
                  <c:v>42974.930555555555</c:v>
                </c:pt>
                <c:pt idx="845">
                  <c:v>42974.934027777781</c:v>
                </c:pt>
                <c:pt idx="846">
                  <c:v>42974.9375</c:v>
                </c:pt>
                <c:pt idx="847">
                  <c:v>42974.940972222219</c:v>
                </c:pt>
                <c:pt idx="848">
                  <c:v>42974.944444444445</c:v>
                </c:pt>
                <c:pt idx="849">
                  <c:v>42974.947916666664</c:v>
                </c:pt>
                <c:pt idx="850">
                  <c:v>42974.951388888891</c:v>
                </c:pt>
                <c:pt idx="851">
                  <c:v>42974.954861111109</c:v>
                </c:pt>
                <c:pt idx="852">
                  <c:v>42974.958333333336</c:v>
                </c:pt>
                <c:pt idx="853">
                  <c:v>42974.961805555555</c:v>
                </c:pt>
                <c:pt idx="854">
                  <c:v>42974.965277777781</c:v>
                </c:pt>
                <c:pt idx="855">
                  <c:v>42974.96875</c:v>
                </c:pt>
                <c:pt idx="856">
                  <c:v>42974.972222222219</c:v>
                </c:pt>
                <c:pt idx="857">
                  <c:v>42974.975694444445</c:v>
                </c:pt>
                <c:pt idx="858">
                  <c:v>42974.979166666664</c:v>
                </c:pt>
                <c:pt idx="859">
                  <c:v>42974.982638888891</c:v>
                </c:pt>
                <c:pt idx="860">
                  <c:v>42974.986111111109</c:v>
                </c:pt>
                <c:pt idx="861">
                  <c:v>42974.989583333336</c:v>
                </c:pt>
                <c:pt idx="862">
                  <c:v>42974.993055555555</c:v>
                </c:pt>
                <c:pt idx="863">
                  <c:v>42974.996527777781</c:v>
                </c:pt>
                <c:pt idx="864">
                  <c:v>42975</c:v>
                </c:pt>
                <c:pt idx="865">
                  <c:v>42975.003472222219</c:v>
                </c:pt>
                <c:pt idx="866">
                  <c:v>42975.006944444445</c:v>
                </c:pt>
                <c:pt idx="867">
                  <c:v>42975.010416666664</c:v>
                </c:pt>
                <c:pt idx="868">
                  <c:v>42975.013888888891</c:v>
                </c:pt>
                <c:pt idx="869">
                  <c:v>42975.017361111109</c:v>
                </c:pt>
                <c:pt idx="870">
                  <c:v>42975.020833333336</c:v>
                </c:pt>
                <c:pt idx="871">
                  <c:v>42975.024305555555</c:v>
                </c:pt>
                <c:pt idx="872">
                  <c:v>42975.027777777781</c:v>
                </c:pt>
                <c:pt idx="873">
                  <c:v>42975.03125</c:v>
                </c:pt>
                <c:pt idx="874">
                  <c:v>42975.034722222219</c:v>
                </c:pt>
                <c:pt idx="875">
                  <c:v>42975.038194444445</c:v>
                </c:pt>
                <c:pt idx="876">
                  <c:v>42975.041666666664</c:v>
                </c:pt>
                <c:pt idx="877">
                  <c:v>42975.045138888891</c:v>
                </c:pt>
                <c:pt idx="878">
                  <c:v>42975.048611111109</c:v>
                </c:pt>
                <c:pt idx="879">
                  <c:v>42975.052083333336</c:v>
                </c:pt>
                <c:pt idx="880">
                  <c:v>42975.055555555555</c:v>
                </c:pt>
                <c:pt idx="881">
                  <c:v>42975.059027777781</c:v>
                </c:pt>
                <c:pt idx="882">
                  <c:v>42975.0625</c:v>
                </c:pt>
                <c:pt idx="883">
                  <c:v>42975.065972222219</c:v>
                </c:pt>
                <c:pt idx="884">
                  <c:v>42975.069444444445</c:v>
                </c:pt>
                <c:pt idx="885">
                  <c:v>42975.072916666664</c:v>
                </c:pt>
                <c:pt idx="886">
                  <c:v>42975.076388888891</c:v>
                </c:pt>
                <c:pt idx="887">
                  <c:v>42975.079861111109</c:v>
                </c:pt>
                <c:pt idx="888">
                  <c:v>42975.083333333336</c:v>
                </c:pt>
                <c:pt idx="889">
                  <c:v>42975.086805555555</c:v>
                </c:pt>
                <c:pt idx="890">
                  <c:v>42975.090277777781</c:v>
                </c:pt>
                <c:pt idx="891">
                  <c:v>42975.09375</c:v>
                </c:pt>
                <c:pt idx="892">
                  <c:v>42975.097222222219</c:v>
                </c:pt>
                <c:pt idx="893">
                  <c:v>42975.100694444445</c:v>
                </c:pt>
                <c:pt idx="894">
                  <c:v>42975.104166666664</c:v>
                </c:pt>
                <c:pt idx="895">
                  <c:v>42975.107638888891</c:v>
                </c:pt>
                <c:pt idx="896">
                  <c:v>42975.111111111109</c:v>
                </c:pt>
                <c:pt idx="897">
                  <c:v>42975.114583333336</c:v>
                </c:pt>
                <c:pt idx="898">
                  <c:v>42975.118055555555</c:v>
                </c:pt>
                <c:pt idx="899">
                  <c:v>42975.121527777781</c:v>
                </c:pt>
                <c:pt idx="900">
                  <c:v>42975.125</c:v>
                </c:pt>
                <c:pt idx="901">
                  <c:v>42975.128472222219</c:v>
                </c:pt>
                <c:pt idx="902">
                  <c:v>42975.131944444445</c:v>
                </c:pt>
                <c:pt idx="903">
                  <c:v>42975.135416666664</c:v>
                </c:pt>
                <c:pt idx="904">
                  <c:v>42975.138888888891</c:v>
                </c:pt>
                <c:pt idx="905">
                  <c:v>42975.142361111109</c:v>
                </c:pt>
                <c:pt idx="906">
                  <c:v>42975.145833333336</c:v>
                </c:pt>
                <c:pt idx="907">
                  <c:v>42975.149305555555</c:v>
                </c:pt>
                <c:pt idx="908">
                  <c:v>42975.152777777781</c:v>
                </c:pt>
                <c:pt idx="909">
                  <c:v>42975.15625</c:v>
                </c:pt>
                <c:pt idx="910">
                  <c:v>42975.159722222219</c:v>
                </c:pt>
                <c:pt idx="911">
                  <c:v>42975.163194444445</c:v>
                </c:pt>
                <c:pt idx="912">
                  <c:v>42975.166666666664</c:v>
                </c:pt>
                <c:pt idx="913">
                  <c:v>42975.170138888891</c:v>
                </c:pt>
                <c:pt idx="914">
                  <c:v>42975.173611111109</c:v>
                </c:pt>
                <c:pt idx="915">
                  <c:v>42975.177083333336</c:v>
                </c:pt>
                <c:pt idx="916">
                  <c:v>42975.180555555555</c:v>
                </c:pt>
                <c:pt idx="917">
                  <c:v>42975.184027777781</c:v>
                </c:pt>
                <c:pt idx="918">
                  <c:v>42975.1875</c:v>
                </c:pt>
                <c:pt idx="919">
                  <c:v>42975.190972222219</c:v>
                </c:pt>
                <c:pt idx="920">
                  <c:v>42975.194444444445</c:v>
                </c:pt>
                <c:pt idx="921">
                  <c:v>42975.197916666664</c:v>
                </c:pt>
                <c:pt idx="922">
                  <c:v>42975.201388888891</c:v>
                </c:pt>
                <c:pt idx="923">
                  <c:v>42975.204861111109</c:v>
                </c:pt>
                <c:pt idx="924">
                  <c:v>42975.208333333336</c:v>
                </c:pt>
                <c:pt idx="925">
                  <c:v>42975.211805555555</c:v>
                </c:pt>
                <c:pt idx="926">
                  <c:v>42975.215277777781</c:v>
                </c:pt>
                <c:pt idx="927">
                  <c:v>42975.21875</c:v>
                </c:pt>
                <c:pt idx="928">
                  <c:v>42975.222222222219</c:v>
                </c:pt>
                <c:pt idx="929">
                  <c:v>42975.225694444445</c:v>
                </c:pt>
                <c:pt idx="930">
                  <c:v>42975.229166666664</c:v>
                </c:pt>
                <c:pt idx="931">
                  <c:v>42975.232638888891</c:v>
                </c:pt>
                <c:pt idx="932">
                  <c:v>42975.236111111109</c:v>
                </c:pt>
                <c:pt idx="933">
                  <c:v>42975.239583333336</c:v>
                </c:pt>
                <c:pt idx="934">
                  <c:v>42975.243055555555</c:v>
                </c:pt>
                <c:pt idx="935">
                  <c:v>42975.246527777781</c:v>
                </c:pt>
                <c:pt idx="936">
                  <c:v>42975.25</c:v>
                </c:pt>
                <c:pt idx="937">
                  <c:v>42975.253472222219</c:v>
                </c:pt>
                <c:pt idx="938">
                  <c:v>42975.256944444445</c:v>
                </c:pt>
                <c:pt idx="939">
                  <c:v>42975.260416666664</c:v>
                </c:pt>
                <c:pt idx="940">
                  <c:v>42975.263888888891</c:v>
                </c:pt>
                <c:pt idx="941">
                  <c:v>42975.267361111109</c:v>
                </c:pt>
                <c:pt idx="942">
                  <c:v>42975.270833333336</c:v>
                </c:pt>
                <c:pt idx="943">
                  <c:v>42975.274305555555</c:v>
                </c:pt>
                <c:pt idx="944">
                  <c:v>42975.277777777781</c:v>
                </c:pt>
                <c:pt idx="945">
                  <c:v>42975.28125</c:v>
                </c:pt>
                <c:pt idx="946">
                  <c:v>42975.284722222219</c:v>
                </c:pt>
                <c:pt idx="947">
                  <c:v>42975.288194444445</c:v>
                </c:pt>
                <c:pt idx="948">
                  <c:v>42975.291666666664</c:v>
                </c:pt>
                <c:pt idx="949">
                  <c:v>42975.295138888891</c:v>
                </c:pt>
                <c:pt idx="950">
                  <c:v>42975.298611111109</c:v>
                </c:pt>
                <c:pt idx="951">
                  <c:v>42975.302083333336</c:v>
                </c:pt>
                <c:pt idx="952">
                  <c:v>42975.305555555555</c:v>
                </c:pt>
                <c:pt idx="953">
                  <c:v>42975.309027777781</c:v>
                </c:pt>
                <c:pt idx="954">
                  <c:v>42975.3125</c:v>
                </c:pt>
                <c:pt idx="955">
                  <c:v>42975.315972222219</c:v>
                </c:pt>
                <c:pt idx="956">
                  <c:v>42975.319444444445</c:v>
                </c:pt>
                <c:pt idx="957">
                  <c:v>42975.322916666664</c:v>
                </c:pt>
                <c:pt idx="958">
                  <c:v>42975.326388888891</c:v>
                </c:pt>
                <c:pt idx="959">
                  <c:v>42975.329861111109</c:v>
                </c:pt>
                <c:pt idx="960">
                  <c:v>42975.333333333336</c:v>
                </c:pt>
                <c:pt idx="961">
                  <c:v>42975.336805555555</c:v>
                </c:pt>
                <c:pt idx="962">
                  <c:v>42975.340277777781</c:v>
                </c:pt>
                <c:pt idx="963">
                  <c:v>42975.34375</c:v>
                </c:pt>
                <c:pt idx="964">
                  <c:v>42975.347222222219</c:v>
                </c:pt>
                <c:pt idx="965">
                  <c:v>42975.350694444445</c:v>
                </c:pt>
                <c:pt idx="966">
                  <c:v>42975.354166666664</c:v>
                </c:pt>
                <c:pt idx="967">
                  <c:v>42975.357638888891</c:v>
                </c:pt>
                <c:pt idx="968">
                  <c:v>42975.361111111109</c:v>
                </c:pt>
                <c:pt idx="969">
                  <c:v>42975.364583333336</c:v>
                </c:pt>
                <c:pt idx="970">
                  <c:v>42975.368055555555</c:v>
                </c:pt>
                <c:pt idx="971">
                  <c:v>42975.371527777781</c:v>
                </c:pt>
                <c:pt idx="972">
                  <c:v>42975.375</c:v>
                </c:pt>
                <c:pt idx="973">
                  <c:v>42975.378472222219</c:v>
                </c:pt>
                <c:pt idx="974">
                  <c:v>42975.381944444445</c:v>
                </c:pt>
                <c:pt idx="975">
                  <c:v>42975.385416666664</c:v>
                </c:pt>
                <c:pt idx="976">
                  <c:v>42975.388888888891</c:v>
                </c:pt>
                <c:pt idx="977">
                  <c:v>42975.392361111109</c:v>
                </c:pt>
                <c:pt idx="978">
                  <c:v>42975.395833333336</c:v>
                </c:pt>
                <c:pt idx="979">
                  <c:v>42975.399305555555</c:v>
                </c:pt>
                <c:pt idx="980">
                  <c:v>42975.402777777781</c:v>
                </c:pt>
                <c:pt idx="981">
                  <c:v>42975.40625</c:v>
                </c:pt>
                <c:pt idx="982">
                  <c:v>42975.409722222219</c:v>
                </c:pt>
                <c:pt idx="983">
                  <c:v>42975.413194444445</c:v>
                </c:pt>
                <c:pt idx="984">
                  <c:v>42975.416666666664</c:v>
                </c:pt>
                <c:pt idx="985">
                  <c:v>42975.420138888891</c:v>
                </c:pt>
                <c:pt idx="986">
                  <c:v>42975.423611111109</c:v>
                </c:pt>
                <c:pt idx="987">
                  <c:v>42975.427083333336</c:v>
                </c:pt>
                <c:pt idx="988">
                  <c:v>42975.430555555555</c:v>
                </c:pt>
                <c:pt idx="989">
                  <c:v>42975.434027777781</c:v>
                </c:pt>
                <c:pt idx="990">
                  <c:v>42975.4375</c:v>
                </c:pt>
                <c:pt idx="991">
                  <c:v>42975.440972222219</c:v>
                </c:pt>
                <c:pt idx="992">
                  <c:v>42975.444444444445</c:v>
                </c:pt>
                <c:pt idx="993">
                  <c:v>42975.447916666664</c:v>
                </c:pt>
                <c:pt idx="994">
                  <c:v>42975.451388888891</c:v>
                </c:pt>
                <c:pt idx="995">
                  <c:v>42975.454861111109</c:v>
                </c:pt>
                <c:pt idx="996">
                  <c:v>42975.458333333336</c:v>
                </c:pt>
                <c:pt idx="997">
                  <c:v>42975.461805555555</c:v>
                </c:pt>
                <c:pt idx="998">
                  <c:v>42975.465277777781</c:v>
                </c:pt>
                <c:pt idx="999">
                  <c:v>42975.46875</c:v>
                </c:pt>
                <c:pt idx="1000">
                  <c:v>42975.472222222219</c:v>
                </c:pt>
                <c:pt idx="1001">
                  <c:v>42975.475694444445</c:v>
                </c:pt>
                <c:pt idx="1002">
                  <c:v>42975.479166666664</c:v>
                </c:pt>
                <c:pt idx="1003">
                  <c:v>42975.482638888891</c:v>
                </c:pt>
                <c:pt idx="1004">
                  <c:v>42975.486111111109</c:v>
                </c:pt>
                <c:pt idx="1005">
                  <c:v>42975.489583333336</c:v>
                </c:pt>
                <c:pt idx="1006">
                  <c:v>42975.493055555555</c:v>
                </c:pt>
                <c:pt idx="1007">
                  <c:v>42975.496527777781</c:v>
                </c:pt>
                <c:pt idx="1008">
                  <c:v>42975.5</c:v>
                </c:pt>
                <c:pt idx="1009">
                  <c:v>42975.503472222219</c:v>
                </c:pt>
                <c:pt idx="1010">
                  <c:v>42975.506944444445</c:v>
                </c:pt>
                <c:pt idx="1011">
                  <c:v>42975.510416666664</c:v>
                </c:pt>
                <c:pt idx="1012">
                  <c:v>42975.513888888891</c:v>
                </c:pt>
                <c:pt idx="1013">
                  <c:v>42975.517361111109</c:v>
                </c:pt>
                <c:pt idx="1014">
                  <c:v>42975.520833333336</c:v>
                </c:pt>
                <c:pt idx="1015">
                  <c:v>42975.524305555555</c:v>
                </c:pt>
                <c:pt idx="1016">
                  <c:v>42975.527777777781</c:v>
                </c:pt>
                <c:pt idx="1017">
                  <c:v>42975.53125</c:v>
                </c:pt>
                <c:pt idx="1018">
                  <c:v>42975.534722222219</c:v>
                </c:pt>
                <c:pt idx="1019">
                  <c:v>42975.538194444445</c:v>
                </c:pt>
                <c:pt idx="1020">
                  <c:v>42975.541666666664</c:v>
                </c:pt>
                <c:pt idx="1021">
                  <c:v>42975.545138888891</c:v>
                </c:pt>
                <c:pt idx="1022">
                  <c:v>42975.548611111109</c:v>
                </c:pt>
                <c:pt idx="1023">
                  <c:v>42975.552083333336</c:v>
                </c:pt>
                <c:pt idx="1024">
                  <c:v>42975.555555555555</c:v>
                </c:pt>
                <c:pt idx="1025">
                  <c:v>42975.559027777781</c:v>
                </c:pt>
                <c:pt idx="1026">
                  <c:v>42975.5625</c:v>
                </c:pt>
                <c:pt idx="1027">
                  <c:v>42975.565972222219</c:v>
                </c:pt>
                <c:pt idx="1028">
                  <c:v>42975.569444444445</c:v>
                </c:pt>
                <c:pt idx="1029">
                  <c:v>42975.572916666664</c:v>
                </c:pt>
                <c:pt idx="1030">
                  <c:v>42975.576388888891</c:v>
                </c:pt>
                <c:pt idx="1031">
                  <c:v>42975.579861111109</c:v>
                </c:pt>
                <c:pt idx="1032">
                  <c:v>42975.583333333336</c:v>
                </c:pt>
                <c:pt idx="1033">
                  <c:v>42975.586805555555</c:v>
                </c:pt>
                <c:pt idx="1034">
                  <c:v>42975.590277777781</c:v>
                </c:pt>
                <c:pt idx="1035">
                  <c:v>42975.59375</c:v>
                </c:pt>
                <c:pt idx="1036">
                  <c:v>42975.597222222219</c:v>
                </c:pt>
                <c:pt idx="1037">
                  <c:v>42975.600694444445</c:v>
                </c:pt>
                <c:pt idx="1038">
                  <c:v>42975.604166666664</c:v>
                </c:pt>
                <c:pt idx="1039">
                  <c:v>42975.607638888891</c:v>
                </c:pt>
                <c:pt idx="1040">
                  <c:v>42975.611111111109</c:v>
                </c:pt>
                <c:pt idx="1041">
                  <c:v>42975.614583333336</c:v>
                </c:pt>
                <c:pt idx="1042">
                  <c:v>42975.618055555555</c:v>
                </c:pt>
                <c:pt idx="1043">
                  <c:v>42975.621527777781</c:v>
                </c:pt>
                <c:pt idx="1044">
                  <c:v>42975.625</c:v>
                </c:pt>
                <c:pt idx="1045">
                  <c:v>42975.628472222219</c:v>
                </c:pt>
                <c:pt idx="1046">
                  <c:v>42975.631944444445</c:v>
                </c:pt>
                <c:pt idx="1047">
                  <c:v>42975.635416666664</c:v>
                </c:pt>
                <c:pt idx="1048">
                  <c:v>42975.638888888891</c:v>
                </c:pt>
                <c:pt idx="1049">
                  <c:v>42975.642361111109</c:v>
                </c:pt>
                <c:pt idx="1050">
                  <c:v>42975.645833333336</c:v>
                </c:pt>
                <c:pt idx="1051">
                  <c:v>42975.649305555555</c:v>
                </c:pt>
                <c:pt idx="1052">
                  <c:v>42975.652777777781</c:v>
                </c:pt>
                <c:pt idx="1053">
                  <c:v>42975.65625</c:v>
                </c:pt>
                <c:pt idx="1054">
                  <c:v>42975.659722222219</c:v>
                </c:pt>
                <c:pt idx="1055">
                  <c:v>42975.663194444445</c:v>
                </c:pt>
                <c:pt idx="1056">
                  <c:v>42975.666666666664</c:v>
                </c:pt>
                <c:pt idx="1057">
                  <c:v>42975.670138888891</c:v>
                </c:pt>
                <c:pt idx="1058">
                  <c:v>42975.673611111109</c:v>
                </c:pt>
                <c:pt idx="1059">
                  <c:v>42975.677083333336</c:v>
                </c:pt>
                <c:pt idx="1060">
                  <c:v>42975.680555555555</c:v>
                </c:pt>
                <c:pt idx="1061">
                  <c:v>42975.684027777781</c:v>
                </c:pt>
                <c:pt idx="1062">
                  <c:v>42975.6875</c:v>
                </c:pt>
                <c:pt idx="1063">
                  <c:v>42975.690972222219</c:v>
                </c:pt>
                <c:pt idx="1064">
                  <c:v>42975.694444444445</c:v>
                </c:pt>
                <c:pt idx="1065">
                  <c:v>42975.697916666664</c:v>
                </c:pt>
                <c:pt idx="1066">
                  <c:v>42975.701388888891</c:v>
                </c:pt>
                <c:pt idx="1067">
                  <c:v>42975.704861111109</c:v>
                </c:pt>
                <c:pt idx="1068">
                  <c:v>42975.708333333336</c:v>
                </c:pt>
                <c:pt idx="1069">
                  <c:v>42975.711805555555</c:v>
                </c:pt>
                <c:pt idx="1070">
                  <c:v>42975.715277777781</c:v>
                </c:pt>
                <c:pt idx="1071">
                  <c:v>42975.71875</c:v>
                </c:pt>
                <c:pt idx="1072">
                  <c:v>42975.722222222219</c:v>
                </c:pt>
                <c:pt idx="1073">
                  <c:v>42975.725694444445</c:v>
                </c:pt>
                <c:pt idx="1074">
                  <c:v>42975.729166666664</c:v>
                </c:pt>
                <c:pt idx="1075">
                  <c:v>42975.732638888891</c:v>
                </c:pt>
                <c:pt idx="1076">
                  <c:v>42975.736111111109</c:v>
                </c:pt>
                <c:pt idx="1077">
                  <c:v>42975.739583333336</c:v>
                </c:pt>
                <c:pt idx="1078">
                  <c:v>42975.743055555555</c:v>
                </c:pt>
                <c:pt idx="1079">
                  <c:v>42975.746527777781</c:v>
                </c:pt>
                <c:pt idx="1080">
                  <c:v>42975.75</c:v>
                </c:pt>
                <c:pt idx="1081">
                  <c:v>42975.753472222219</c:v>
                </c:pt>
                <c:pt idx="1082">
                  <c:v>42975.756944444445</c:v>
                </c:pt>
                <c:pt idx="1083">
                  <c:v>42975.760416666664</c:v>
                </c:pt>
                <c:pt idx="1084">
                  <c:v>42975.763888888891</c:v>
                </c:pt>
                <c:pt idx="1085">
                  <c:v>42975.767361111109</c:v>
                </c:pt>
                <c:pt idx="1086">
                  <c:v>42975.770833333336</c:v>
                </c:pt>
                <c:pt idx="1087">
                  <c:v>42975.774305555555</c:v>
                </c:pt>
                <c:pt idx="1088">
                  <c:v>42975.777777777781</c:v>
                </c:pt>
                <c:pt idx="1089">
                  <c:v>42975.78125</c:v>
                </c:pt>
                <c:pt idx="1090">
                  <c:v>42975.784722222219</c:v>
                </c:pt>
                <c:pt idx="1091">
                  <c:v>42975.788194444445</c:v>
                </c:pt>
                <c:pt idx="1092">
                  <c:v>42975.791666666664</c:v>
                </c:pt>
                <c:pt idx="1093">
                  <c:v>42975.795138888891</c:v>
                </c:pt>
                <c:pt idx="1094">
                  <c:v>42975.798611111109</c:v>
                </c:pt>
                <c:pt idx="1095">
                  <c:v>42975.802083333336</c:v>
                </c:pt>
                <c:pt idx="1096">
                  <c:v>42975.805555555555</c:v>
                </c:pt>
                <c:pt idx="1097">
                  <c:v>42975.809027777781</c:v>
                </c:pt>
                <c:pt idx="1098">
                  <c:v>42975.8125</c:v>
                </c:pt>
                <c:pt idx="1099">
                  <c:v>42975.815972222219</c:v>
                </c:pt>
                <c:pt idx="1100">
                  <c:v>42975.819444444445</c:v>
                </c:pt>
                <c:pt idx="1101">
                  <c:v>42975.822916666664</c:v>
                </c:pt>
                <c:pt idx="1102">
                  <c:v>42975.826388888891</c:v>
                </c:pt>
                <c:pt idx="1103">
                  <c:v>42975.829861111109</c:v>
                </c:pt>
                <c:pt idx="1104">
                  <c:v>42975.833333333336</c:v>
                </c:pt>
                <c:pt idx="1105">
                  <c:v>42975.836805555555</c:v>
                </c:pt>
                <c:pt idx="1106">
                  <c:v>42975.840277777781</c:v>
                </c:pt>
                <c:pt idx="1107">
                  <c:v>42975.84375</c:v>
                </c:pt>
                <c:pt idx="1108">
                  <c:v>42975.847222222219</c:v>
                </c:pt>
                <c:pt idx="1109">
                  <c:v>42975.850694444445</c:v>
                </c:pt>
                <c:pt idx="1110">
                  <c:v>42975.854166666664</c:v>
                </c:pt>
                <c:pt idx="1111">
                  <c:v>42975.857638888891</c:v>
                </c:pt>
                <c:pt idx="1112">
                  <c:v>42975.861111111109</c:v>
                </c:pt>
                <c:pt idx="1113">
                  <c:v>42975.864583333336</c:v>
                </c:pt>
                <c:pt idx="1114">
                  <c:v>42975.868055555555</c:v>
                </c:pt>
                <c:pt idx="1115">
                  <c:v>42975.871527777781</c:v>
                </c:pt>
                <c:pt idx="1116">
                  <c:v>42975.875</c:v>
                </c:pt>
                <c:pt idx="1117">
                  <c:v>42975.878472222219</c:v>
                </c:pt>
                <c:pt idx="1118">
                  <c:v>42975.881944444445</c:v>
                </c:pt>
                <c:pt idx="1119">
                  <c:v>42975.885416666664</c:v>
                </c:pt>
                <c:pt idx="1120">
                  <c:v>42975.888888888891</c:v>
                </c:pt>
                <c:pt idx="1121">
                  <c:v>42975.892361111109</c:v>
                </c:pt>
                <c:pt idx="1122">
                  <c:v>42975.895833333336</c:v>
                </c:pt>
                <c:pt idx="1123">
                  <c:v>42975.899305555555</c:v>
                </c:pt>
                <c:pt idx="1124">
                  <c:v>42975.902777777781</c:v>
                </c:pt>
                <c:pt idx="1125">
                  <c:v>42975.90625</c:v>
                </c:pt>
                <c:pt idx="1126">
                  <c:v>42975.909722222219</c:v>
                </c:pt>
                <c:pt idx="1127">
                  <c:v>42975.913194444445</c:v>
                </c:pt>
                <c:pt idx="1128">
                  <c:v>42975.916666666664</c:v>
                </c:pt>
                <c:pt idx="1129">
                  <c:v>42975.920138888891</c:v>
                </c:pt>
                <c:pt idx="1130">
                  <c:v>42975.923611111109</c:v>
                </c:pt>
                <c:pt idx="1131">
                  <c:v>42975.927083333336</c:v>
                </c:pt>
                <c:pt idx="1132">
                  <c:v>42975.930555555555</c:v>
                </c:pt>
                <c:pt idx="1133">
                  <c:v>42975.934027777781</c:v>
                </c:pt>
                <c:pt idx="1134">
                  <c:v>42975.9375</c:v>
                </c:pt>
                <c:pt idx="1135">
                  <c:v>42975.940972222219</c:v>
                </c:pt>
                <c:pt idx="1136">
                  <c:v>42975.944444444445</c:v>
                </c:pt>
                <c:pt idx="1137">
                  <c:v>42975.947916666664</c:v>
                </c:pt>
                <c:pt idx="1138">
                  <c:v>42975.951388888891</c:v>
                </c:pt>
                <c:pt idx="1139">
                  <c:v>42975.954861111109</c:v>
                </c:pt>
                <c:pt idx="1140">
                  <c:v>42975.958333333336</c:v>
                </c:pt>
                <c:pt idx="1141">
                  <c:v>42975.961805555555</c:v>
                </c:pt>
                <c:pt idx="1142">
                  <c:v>42975.965277777781</c:v>
                </c:pt>
                <c:pt idx="1143">
                  <c:v>42975.96875</c:v>
                </c:pt>
                <c:pt idx="1144">
                  <c:v>42975.972222222219</c:v>
                </c:pt>
                <c:pt idx="1145">
                  <c:v>42975.975694444445</c:v>
                </c:pt>
                <c:pt idx="1146">
                  <c:v>42975.979166666664</c:v>
                </c:pt>
                <c:pt idx="1147">
                  <c:v>42975.982638888891</c:v>
                </c:pt>
                <c:pt idx="1148">
                  <c:v>42975.986111111109</c:v>
                </c:pt>
                <c:pt idx="1149">
                  <c:v>42975.989583333336</c:v>
                </c:pt>
                <c:pt idx="1150">
                  <c:v>42975.993055555555</c:v>
                </c:pt>
                <c:pt idx="1151">
                  <c:v>42975.996527777781</c:v>
                </c:pt>
                <c:pt idx="1152">
                  <c:v>42976</c:v>
                </c:pt>
                <c:pt idx="1153">
                  <c:v>42976.003472222219</c:v>
                </c:pt>
                <c:pt idx="1154">
                  <c:v>42976.006944444445</c:v>
                </c:pt>
                <c:pt idx="1155">
                  <c:v>42976.010416666664</c:v>
                </c:pt>
                <c:pt idx="1156">
                  <c:v>42976.013888888891</c:v>
                </c:pt>
                <c:pt idx="1157">
                  <c:v>42976.017361111109</c:v>
                </c:pt>
                <c:pt idx="1158">
                  <c:v>42976.020833333336</c:v>
                </c:pt>
                <c:pt idx="1159">
                  <c:v>42976.024305555555</c:v>
                </c:pt>
                <c:pt idx="1160">
                  <c:v>42976.027777777781</c:v>
                </c:pt>
                <c:pt idx="1161">
                  <c:v>42976.03125</c:v>
                </c:pt>
                <c:pt idx="1162">
                  <c:v>42976.034722222219</c:v>
                </c:pt>
                <c:pt idx="1163">
                  <c:v>42976.038194444445</c:v>
                </c:pt>
                <c:pt idx="1164">
                  <c:v>42976.041666666664</c:v>
                </c:pt>
                <c:pt idx="1165">
                  <c:v>42976.045138888891</c:v>
                </c:pt>
                <c:pt idx="1166">
                  <c:v>42976.048611111109</c:v>
                </c:pt>
                <c:pt idx="1167">
                  <c:v>42976.052083333336</c:v>
                </c:pt>
                <c:pt idx="1168">
                  <c:v>42976.055555555555</c:v>
                </c:pt>
                <c:pt idx="1169">
                  <c:v>42976.059027777781</c:v>
                </c:pt>
                <c:pt idx="1170">
                  <c:v>42976.0625</c:v>
                </c:pt>
                <c:pt idx="1171">
                  <c:v>42976.065972222219</c:v>
                </c:pt>
                <c:pt idx="1172">
                  <c:v>42976.069444444445</c:v>
                </c:pt>
                <c:pt idx="1173">
                  <c:v>42976.072916666664</c:v>
                </c:pt>
                <c:pt idx="1174">
                  <c:v>42976.076388888891</c:v>
                </c:pt>
                <c:pt idx="1175">
                  <c:v>42976.079861111109</c:v>
                </c:pt>
                <c:pt idx="1176">
                  <c:v>42976.083333333336</c:v>
                </c:pt>
                <c:pt idx="1177">
                  <c:v>42976.086805555555</c:v>
                </c:pt>
                <c:pt idx="1178">
                  <c:v>42976.090277777781</c:v>
                </c:pt>
                <c:pt idx="1179">
                  <c:v>42976.09375</c:v>
                </c:pt>
                <c:pt idx="1180">
                  <c:v>42976.097222222219</c:v>
                </c:pt>
                <c:pt idx="1181">
                  <c:v>42976.100694444445</c:v>
                </c:pt>
                <c:pt idx="1182">
                  <c:v>42976.104166666664</c:v>
                </c:pt>
                <c:pt idx="1183">
                  <c:v>42976.107638888891</c:v>
                </c:pt>
                <c:pt idx="1184">
                  <c:v>42976.111111111109</c:v>
                </c:pt>
                <c:pt idx="1185">
                  <c:v>42976.114583333336</c:v>
                </c:pt>
                <c:pt idx="1186">
                  <c:v>42976.118055555555</c:v>
                </c:pt>
                <c:pt idx="1187">
                  <c:v>42976.121527777781</c:v>
                </c:pt>
                <c:pt idx="1188">
                  <c:v>42976.125</c:v>
                </c:pt>
                <c:pt idx="1189">
                  <c:v>42976.128472222219</c:v>
                </c:pt>
                <c:pt idx="1190">
                  <c:v>42976.131944444445</c:v>
                </c:pt>
                <c:pt idx="1191">
                  <c:v>42976.135416666664</c:v>
                </c:pt>
                <c:pt idx="1192">
                  <c:v>42976.138888888891</c:v>
                </c:pt>
                <c:pt idx="1193">
                  <c:v>42976.142361111109</c:v>
                </c:pt>
                <c:pt idx="1194">
                  <c:v>42976.145833333336</c:v>
                </c:pt>
                <c:pt idx="1195">
                  <c:v>42976.149305555555</c:v>
                </c:pt>
                <c:pt idx="1196">
                  <c:v>42976.152777777781</c:v>
                </c:pt>
                <c:pt idx="1197">
                  <c:v>42976.15625</c:v>
                </c:pt>
                <c:pt idx="1198">
                  <c:v>42976.159722222219</c:v>
                </c:pt>
                <c:pt idx="1199">
                  <c:v>42976.163194444445</c:v>
                </c:pt>
                <c:pt idx="1200">
                  <c:v>42976.166666666664</c:v>
                </c:pt>
                <c:pt idx="1201">
                  <c:v>42976.170138888891</c:v>
                </c:pt>
                <c:pt idx="1202">
                  <c:v>42976.173611111109</c:v>
                </c:pt>
                <c:pt idx="1203">
                  <c:v>42976.177083333336</c:v>
                </c:pt>
                <c:pt idx="1204">
                  <c:v>42976.180555555555</c:v>
                </c:pt>
                <c:pt idx="1205">
                  <c:v>42976.184027777781</c:v>
                </c:pt>
                <c:pt idx="1206">
                  <c:v>42976.1875</c:v>
                </c:pt>
                <c:pt idx="1207">
                  <c:v>42976.190972222219</c:v>
                </c:pt>
                <c:pt idx="1208">
                  <c:v>42976.194444444445</c:v>
                </c:pt>
                <c:pt idx="1209">
                  <c:v>42976.197916666664</c:v>
                </c:pt>
                <c:pt idx="1210">
                  <c:v>42976.201388888891</c:v>
                </c:pt>
                <c:pt idx="1211">
                  <c:v>42976.204861111109</c:v>
                </c:pt>
                <c:pt idx="1212">
                  <c:v>42976.208333333336</c:v>
                </c:pt>
                <c:pt idx="1213">
                  <c:v>42976.211805555555</c:v>
                </c:pt>
                <c:pt idx="1214">
                  <c:v>42976.215277777781</c:v>
                </c:pt>
                <c:pt idx="1215">
                  <c:v>42976.21875</c:v>
                </c:pt>
                <c:pt idx="1216">
                  <c:v>42976.222222222219</c:v>
                </c:pt>
                <c:pt idx="1217">
                  <c:v>42976.225694444445</c:v>
                </c:pt>
                <c:pt idx="1218">
                  <c:v>42976.229166666664</c:v>
                </c:pt>
                <c:pt idx="1219">
                  <c:v>42976.232638888891</c:v>
                </c:pt>
                <c:pt idx="1220">
                  <c:v>42976.236111111109</c:v>
                </c:pt>
                <c:pt idx="1221">
                  <c:v>42976.239583333336</c:v>
                </c:pt>
                <c:pt idx="1222">
                  <c:v>42976.243055555555</c:v>
                </c:pt>
                <c:pt idx="1223">
                  <c:v>42976.246527777781</c:v>
                </c:pt>
                <c:pt idx="1224">
                  <c:v>42976.25</c:v>
                </c:pt>
                <c:pt idx="1225">
                  <c:v>42976.253472222219</c:v>
                </c:pt>
                <c:pt idx="1226">
                  <c:v>42976.256944444445</c:v>
                </c:pt>
                <c:pt idx="1227">
                  <c:v>42976.260416666664</c:v>
                </c:pt>
                <c:pt idx="1228">
                  <c:v>42976.263888888891</c:v>
                </c:pt>
                <c:pt idx="1229">
                  <c:v>42976.267361111109</c:v>
                </c:pt>
                <c:pt idx="1230">
                  <c:v>42976.270833333336</c:v>
                </c:pt>
                <c:pt idx="1231">
                  <c:v>42976.274305555555</c:v>
                </c:pt>
                <c:pt idx="1232">
                  <c:v>42976.277777777781</c:v>
                </c:pt>
                <c:pt idx="1233">
                  <c:v>42976.28125</c:v>
                </c:pt>
                <c:pt idx="1234">
                  <c:v>42976.284722222219</c:v>
                </c:pt>
                <c:pt idx="1235">
                  <c:v>42976.288194444445</c:v>
                </c:pt>
                <c:pt idx="1236">
                  <c:v>42976.291666666664</c:v>
                </c:pt>
                <c:pt idx="1237">
                  <c:v>42976.295138888891</c:v>
                </c:pt>
                <c:pt idx="1238">
                  <c:v>42976.298611111109</c:v>
                </c:pt>
                <c:pt idx="1239">
                  <c:v>42976.302083333336</c:v>
                </c:pt>
                <c:pt idx="1240">
                  <c:v>42976.305555555555</c:v>
                </c:pt>
                <c:pt idx="1241">
                  <c:v>42976.309027777781</c:v>
                </c:pt>
                <c:pt idx="1242">
                  <c:v>42976.3125</c:v>
                </c:pt>
                <c:pt idx="1243">
                  <c:v>42976.315972222219</c:v>
                </c:pt>
                <c:pt idx="1244">
                  <c:v>42976.319444444445</c:v>
                </c:pt>
                <c:pt idx="1245">
                  <c:v>42976.322916666664</c:v>
                </c:pt>
                <c:pt idx="1246">
                  <c:v>42976.326388888891</c:v>
                </c:pt>
                <c:pt idx="1247">
                  <c:v>42976.329861111109</c:v>
                </c:pt>
                <c:pt idx="1248">
                  <c:v>42976.333333333336</c:v>
                </c:pt>
                <c:pt idx="1249">
                  <c:v>42976.336805555555</c:v>
                </c:pt>
                <c:pt idx="1250">
                  <c:v>42976.340277777781</c:v>
                </c:pt>
                <c:pt idx="1251">
                  <c:v>42976.34375</c:v>
                </c:pt>
                <c:pt idx="1252">
                  <c:v>42976.347222222219</c:v>
                </c:pt>
                <c:pt idx="1253">
                  <c:v>42976.350694444445</c:v>
                </c:pt>
                <c:pt idx="1254">
                  <c:v>42976.354166666664</c:v>
                </c:pt>
                <c:pt idx="1255">
                  <c:v>42976.357638888891</c:v>
                </c:pt>
                <c:pt idx="1256">
                  <c:v>42976.361111111109</c:v>
                </c:pt>
                <c:pt idx="1257">
                  <c:v>42976.364583333336</c:v>
                </c:pt>
                <c:pt idx="1258">
                  <c:v>42976.368055555555</c:v>
                </c:pt>
                <c:pt idx="1259">
                  <c:v>42976.371527777781</c:v>
                </c:pt>
                <c:pt idx="1260">
                  <c:v>42976.375</c:v>
                </c:pt>
                <c:pt idx="1261">
                  <c:v>42976.378472222219</c:v>
                </c:pt>
                <c:pt idx="1262">
                  <c:v>42976.381944444445</c:v>
                </c:pt>
                <c:pt idx="1263">
                  <c:v>42976.385416666664</c:v>
                </c:pt>
                <c:pt idx="1264">
                  <c:v>42976.388888888891</c:v>
                </c:pt>
                <c:pt idx="1265">
                  <c:v>42976.392361111109</c:v>
                </c:pt>
                <c:pt idx="1266">
                  <c:v>42976.395833333336</c:v>
                </c:pt>
                <c:pt idx="1267">
                  <c:v>42976.399305555555</c:v>
                </c:pt>
                <c:pt idx="1268">
                  <c:v>42976.402777777781</c:v>
                </c:pt>
                <c:pt idx="1269">
                  <c:v>42976.40625</c:v>
                </c:pt>
                <c:pt idx="1270">
                  <c:v>42976.409722222219</c:v>
                </c:pt>
                <c:pt idx="1271">
                  <c:v>42976.413194444445</c:v>
                </c:pt>
                <c:pt idx="1272">
                  <c:v>42976.416666666664</c:v>
                </c:pt>
                <c:pt idx="1273">
                  <c:v>42976.420138888891</c:v>
                </c:pt>
                <c:pt idx="1274">
                  <c:v>42976.423611111109</c:v>
                </c:pt>
                <c:pt idx="1275">
                  <c:v>42976.427083333336</c:v>
                </c:pt>
                <c:pt idx="1276">
                  <c:v>42976.430555555555</c:v>
                </c:pt>
                <c:pt idx="1277">
                  <c:v>42976.434027777781</c:v>
                </c:pt>
                <c:pt idx="1278">
                  <c:v>42976.4375</c:v>
                </c:pt>
                <c:pt idx="1279">
                  <c:v>42976.440972222219</c:v>
                </c:pt>
                <c:pt idx="1280">
                  <c:v>42976.444444444445</c:v>
                </c:pt>
                <c:pt idx="1281">
                  <c:v>42976.447916666664</c:v>
                </c:pt>
                <c:pt idx="1282">
                  <c:v>42976.451388888891</c:v>
                </c:pt>
                <c:pt idx="1283">
                  <c:v>42976.454861111109</c:v>
                </c:pt>
                <c:pt idx="1284">
                  <c:v>42976.458333333336</c:v>
                </c:pt>
                <c:pt idx="1285">
                  <c:v>42976.461805555555</c:v>
                </c:pt>
                <c:pt idx="1286">
                  <c:v>42976.465277777781</c:v>
                </c:pt>
                <c:pt idx="1287">
                  <c:v>42976.46875</c:v>
                </c:pt>
                <c:pt idx="1288">
                  <c:v>42976.472222222219</c:v>
                </c:pt>
                <c:pt idx="1289">
                  <c:v>42976.475694444445</c:v>
                </c:pt>
                <c:pt idx="1290">
                  <c:v>42976.479166666664</c:v>
                </c:pt>
                <c:pt idx="1291">
                  <c:v>42976.482638888891</c:v>
                </c:pt>
                <c:pt idx="1292">
                  <c:v>42976.486111111109</c:v>
                </c:pt>
                <c:pt idx="1293">
                  <c:v>42976.489583333336</c:v>
                </c:pt>
                <c:pt idx="1294">
                  <c:v>42976.493055555555</c:v>
                </c:pt>
                <c:pt idx="1295">
                  <c:v>42976.496527777781</c:v>
                </c:pt>
                <c:pt idx="1296">
                  <c:v>42976.5</c:v>
                </c:pt>
                <c:pt idx="1297">
                  <c:v>42976.503472222219</c:v>
                </c:pt>
                <c:pt idx="1298">
                  <c:v>42976.506944444445</c:v>
                </c:pt>
                <c:pt idx="1299">
                  <c:v>42976.510416666664</c:v>
                </c:pt>
                <c:pt idx="1300">
                  <c:v>42976.513888888891</c:v>
                </c:pt>
                <c:pt idx="1301">
                  <c:v>42976.517361111109</c:v>
                </c:pt>
                <c:pt idx="1302">
                  <c:v>42976.520833333336</c:v>
                </c:pt>
                <c:pt idx="1303">
                  <c:v>42976.524305555555</c:v>
                </c:pt>
                <c:pt idx="1304">
                  <c:v>42976.527777777781</c:v>
                </c:pt>
                <c:pt idx="1305">
                  <c:v>42976.53125</c:v>
                </c:pt>
                <c:pt idx="1306">
                  <c:v>42976.534722222219</c:v>
                </c:pt>
                <c:pt idx="1307">
                  <c:v>42976.538194444445</c:v>
                </c:pt>
                <c:pt idx="1308">
                  <c:v>42976.541666666664</c:v>
                </c:pt>
                <c:pt idx="1309">
                  <c:v>42976.545138888891</c:v>
                </c:pt>
                <c:pt idx="1310">
                  <c:v>42976.548611111109</c:v>
                </c:pt>
                <c:pt idx="1311">
                  <c:v>42976.552083333336</c:v>
                </c:pt>
                <c:pt idx="1312">
                  <c:v>42976.555555555555</c:v>
                </c:pt>
                <c:pt idx="1313">
                  <c:v>42976.559027777781</c:v>
                </c:pt>
                <c:pt idx="1314">
                  <c:v>42976.5625</c:v>
                </c:pt>
                <c:pt idx="1315">
                  <c:v>42976.565972222219</c:v>
                </c:pt>
                <c:pt idx="1316">
                  <c:v>42976.569444444445</c:v>
                </c:pt>
                <c:pt idx="1317">
                  <c:v>42976.572916666664</c:v>
                </c:pt>
                <c:pt idx="1318">
                  <c:v>42976.576388888891</c:v>
                </c:pt>
                <c:pt idx="1319">
                  <c:v>42976.579861111109</c:v>
                </c:pt>
                <c:pt idx="1320">
                  <c:v>42976.583333333336</c:v>
                </c:pt>
                <c:pt idx="1321">
                  <c:v>42976.586805555555</c:v>
                </c:pt>
                <c:pt idx="1322">
                  <c:v>42976.590277777781</c:v>
                </c:pt>
                <c:pt idx="1323">
                  <c:v>42976.59375</c:v>
                </c:pt>
                <c:pt idx="1324">
                  <c:v>42976.597222222219</c:v>
                </c:pt>
                <c:pt idx="1325">
                  <c:v>42976.600694444445</c:v>
                </c:pt>
                <c:pt idx="1326">
                  <c:v>42976.604166666664</c:v>
                </c:pt>
                <c:pt idx="1327">
                  <c:v>42976.607638888891</c:v>
                </c:pt>
                <c:pt idx="1328">
                  <c:v>42976.611111111109</c:v>
                </c:pt>
                <c:pt idx="1329">
                  <c:v>42976.614583333336</c:v>
                </c:pt>
                <c:pt idx="1330">
                  <c:v>42976.618055555555</c:v>
                </c:pt>
                <c:pt idx="1331">
                  <c:v>42976.621527777781</c:v>
                </c:pt>
                <c:pt idx="1332">
                  <c:v>42976.625</c:v>
                </c:pt>
                <c:pt idx="1333">
                  <c:v>42976.628472222219</c:v>
                </c:pt>
                <c:pt idx="1334">
                  <c:v>42976.631944444445</c:v>
                </c:pt>
                <c:pt idx="1335">
                  <c:v>42976.635416666664</c:v>
                </c:pt>
                <c:pt idx="1336">
                  <c:v>42976.638888888891</c:v>
                </c:pt>
                <c:pt idx="1337">
                  <c:v>42976.642361111109</c:v>
                </c:pt>
                <c:pt idx="1338">
                  <c:v>42976.645833333336</c:v>
                </c:pt>
                <c:pt idx="1339">
                  <c:v>42976.649305555555</c:v>
                </c:pt>
                <c:pt idx="1340">
                  <c:v>42976.652777777781</c:v>
                </c:pt>
                <c:pt idx="1341">
                  <c:v>42976.65625</c:v>
                </c:pt>
                <c:pt idx="1342">
                  <c:v>42976.659722222219</c:v>
                </c:pt>
                <c:pt idx="1343">
                  <c:v>42976.663194444445</c:v>
                </c:pt>
                <c:pt idx="1344">
                  <c:v>42976.666666666664</c:v>
                </c:pt>
                <c:pt idx="1345">
                  <c:v>42976.670138888891</c:v>
                </c:pt>
                <c:pt idx="1346">
                  <c:v>42976.673611111109</c:v>
                </c:pt>
                <c:pt idx="1347">
                  <c:v>42976.677083333336</c:v>
                </c:pt>
                <c:pt idx="1348">
                  <c:v>42976.680555555555</c:v>
                </c:pt>
                <c:pt idx="1349">
                  <c:v>42976.684027777781</c:v>
                </c:pt>
                <c:pt idx="1350">
                  <c:v>42976.6875</c:v>
                </c:pt>
                <c:pt idx="1351">
                  <c:v>42976.690972222219</c:v>
                </c:pt>
                <c:pt idx="1352">
                  <c:v>42976.694444444445</c:v>
                </c:pt>
                <c:pt idx="1353">
                  <c:v>42976.697916666664</c:v>
                </c:pt>
                <c:pt idx="1354">
                  <c:v>42976.701388888891</c:v>
                </c:pt>
                <c:pt idx="1355">
                  <c:v>42976.704861111109</c:v>
                </c:pt>
                <c:pt idx="1356">
                  <c:v>42976.708333333336</c:v>
                </c:pt>
                <c:pt idx="1357">
                  <c:v>42976.711805555555</c:v>
                </c:pt>
                <c:pt idx="1358">
                  <c:v>42976.715277777781</c:v>
                </c:pt>
                <c:pt idx="1359">
                  <c:v>42976.71875</c:v>
                </c:pt>
                <c:pt idx="1360">
                  <c:v>42976.722222222219</c:v>
                </c:pt>
                <c:pt idx="1361">
                  <c:v>42976.725694444445</c:v>
                </c:pt>
                <c:pt idx="1362">
                  <c:v>42976.729166666664</c:v>
                </c:pt>
                <c:pt idx="1363">
                  <c:v>42976.732638888891</c:v>
                </c:pt>
                <c:pt idx="1364">
                  <c:v>42976.736111111109</c:v>
                </c:pt>
                <c:pt idx="1365">
                  <c:v>42976.739583333336</c:v>
                </c:pt>
                <c:pt idx="1366">
                  <c:v>42976.743055555555</c:v>
                </c:pt>
                <c:pt idx="1367">
                  <c:v>42976.746527777781</c:v>
                </c:pt>
                <c:pt idx="1368">
                  <c:v>42976.75</c:v>
                </c:pt>
                <c:pt idx="1369">
                  <c:v>42976.753472222219</c:v>
                </c:pt>
                <c:pt idx="1370">
                  <c:v>42976.756944444445</c:v>
                </c:pt>
                <c:pt idx="1371">
                  <c:v>42976.760416666664</c:v>
                </c:pt>
                <c:pt idx="1372">
                  <c:v>42976.763888888891</c:v>
                </c:pt>
                <c:pt idx="1373">
                  <c:v>42976.767361111109</c:v>
                </c:pt>
                <c:pt idx="1374">
                  <c:v>42976.770833333336</c:v>
                </c:pt>
                <c:pt idx="1375">
                  <c:v>42976.774305555555</c:v>
                </c:pt>
                <c:pt idx="1376">
                  <c:v>42976.777777777781</c:v>
                </c:pt>
                <c:pt idx="1377">
                  <c:v>42976.78125</c:v>
                </c:pt>
                <c:pt idx="1378">
                  <c:v>42976.784722222219</c:v>
                </c:pt>
                <c:pt idx="1379">
                  <c:v>42976.788194444445</c:v>
                </c:pt>
                <c:pt idx="1380">
                  <c:v>42976.791666666664</c:v>
                </c:pt>
                <c:pt idx="1381">
                  <c:v>42976.795138888891</c:v>
                </c:pt>
                <c:pt idx="1382">
                  <c:v>42976.798611111109</c:v>
                </c:pt>
                <c:pt idx="1383">
                  <c:v>42976.802083333336</c:v>
                </c:pt>
                <c:pt idx="1384">
                  <c:v>42976.805555555555</c:v>
                </c:pt>
                <c:pt idx="1385">
                  <c:v>42976.809027777781</c:v>
                </c:pt>
                <c:pt idx="1386">
                  <c:v>42976.8125</c:v>
                </c:pt>
                <c:pt idx="1387">
                  <c:v>42976.815972222219</c:v>
                </c:pt>
                <c:pt idx="1388">
                  <c:v>42976.819444444445</c:v>
                </c:pt>
                <c:pt idx="1389">
                  <c:v>42976.822916666664</c:v>
                </c:pt>
                <c:pt idx="1390">
                  <c:v>42976.826388888891</c:v>
                </c:pt>
                <c:pt idx="1391">
                  <c:v>42976.829861111109</c:v>
                </c:pt>
                <c:pt idx="1392">
                  <c:v>42976.833333333336</c:v>
                </c:pt>
                <c:pt idx="1393">
                  <c:v>42976.836805555555</c:v>
                </c:pt>
                <c:pt idx="1394">
                  <c:v>42976.840277777781</c:v>
                </c:pt>
                <c:pt idx="1395">
                  <c:v>42976.84375</c:v>
                </c:pt>
                <c:pt idx="1396">
                  <c:v>42976.847222222219</c:v>
                </c:pt>
                <c:pt idx="1397">
                  <c:v>42976.850694444445</c:v>
                </c:pt>
                <c:pt idx="1398">
                  <c:v>42976.854166666664</c:v>
                </c:pt>
                <c:pt idx="1399">
                  <c:v>42976.857638888891</c:v>
                </c:pt>
                <c:pt idx="1400">
                  <c:v>42976.861111111109</c:v>
                </c:pt>
                <c:pt idx="1401">
                  <c:v>42976.864583333336</c:v>
                </c:pt>
                <c:pt idx="1402">
                  <c:v>42976.868055555555</c:v>
                </c:pt>
                <c:pt idx="1403">
                  <c:v>42976.871527777781</c:v>
                </c:pt>
                <c:pt idx="1404">
                  <c:v>42976.875</c:v>
                </c:pt>
                <c:pt idx="1405">
                  <c:v>42976.878472222219</c:v>
                </c:pt>
                <c:pt idx="1406">
                  <c:v>42976.881944444445</c:v>
                </c:pt>
                <c:pt idx="1407">
                  <c:v>42976.885416666664</c:v>
                </c:pt>
                <c:pt idx="1408">
                  <c:v>42976.888888888891</c:v>
                </c:pt>
                <c:pt idx="1409">
                  <c:v>42976.892361111109</c:v>
                </c:pt>
                <c:pt idx="1410">
                  <c:v>42976.895833333336</c:v>
                </c:pt>
                <c:pt idx="1411">
                  <c:v>42976.899305555555</c:v>
                </c:pt>
                <c:pt idx="1412">
                  <c:v>42976.902777777781</c:v>
                </c:pt>
                <c:pt idx="1413">
                  <c:v>42976.90625</c:v>
                </c:pt>
                <c:pt idx="1414">
                  <c:v>42976.909722222219</c:v>
                </c:pt>
                <c:pt idx="1415">
                  <c:v>42976.913194444445</c:v>
                </c:pt>
                <c:pt idx="1416">
                  <c:v>42976.916666666664</c:v>
                </c:pt>
                <c:pt idx="1417">
                  <c:v>42976.920138888891</c:v>
                </c:pt>
                <c:pt idx="1418">
                  <c:v>42976.923611111109</c:v>
                </c:pt>
                <c:pt idx="1419">
                  <c:v>42976.927083333336</c:v>
                </c:pt>
                <c:pt idx="1420">
                  <c:v>42976.930555555555</c:v>
                </c:pt>
                <c:pt idx="1421">
                  <c:v>42976.934027777781</c:v>
                </c:pt>
                <c:pt idx="1422">
                  <c:v>42976.9375</c:v>
                </c:pt>
                <c:pt idx="1423">
                  <c:v>42976.940972222219</c:v>
                </c:pt>
                <c:pt idx="1424">
                  <c:v>42976.944444444445</c:v>
                </c:pt>
                <c:pt idx="1425">
                  <c:v>42976.947916666664</c:v>
                </c:pt>
                <c:pt idx="1426">
                  <c:v>42976.951388888891</c:v>
                </c:pt>
                <c:pt idx="1427">
                  <c:v>42976.954861111109</c:v>
                </c:pt>
                <c:pt idx="1428">
                  <c:v>42976.958333333336</c:v>
                </c:pt>
                <c:pt idx="1429">
                  <c:v>42976.961805555555</c:v>
                </c:pt>
                <c:pt idx="1430">
                  <c:v>42976.965277777781</c:v>
                </c:pt>
                <c:pt idx="1431">
                  <c:v>42976.96875</c:v>
                </c:pt>
                <c:pt idx="1432">
                  <c:v>42976.972222222219</c:v>
                </c:pt>
                <c:pt idx="1433">
                  <c:v>42976.975694444445</c:v>
                </c:pt>
                <c:pt idx="1434">
                  <c:v>42976.979166666664</c:v>
                </c:pt>
                <c:pt idx="1435">
                  <c:v>42976.982638888891</c:v>
                </c:pt>
                <c:pt idx="1436">
                  <c:v>42976.986111111109</c:v>
                </c:pt>
                <c:pt idx="1437">
                  <c:v>42976.989583333336</c:v>
                </c:pt>
                <c:pt idx="1438">
                  <c:v>42976.993055555555</c:v>
                </c:pt>
                <c:pt idx="1439">
                  <c:v>42976.996527777781</c:v>
                </c:pt>
                <c:pt idx="1440">
                  <c:v>42977</c:v>
                </c:pt>
                <c:pt idx="1441">
                  <c:v>42977.003472222219</c:v>
                </c:pt>
                <c:pt idx="1442">
                  <c:v>42977.006944444445</c:v>
                </c:pt>
                <c:pt idx="1443">
                  <c:v>42977.010416666664</c:v>
                </c:pt>
                <c:pt idx="1444">
                  <c:v>42977.013888888891</c:v>
                </c:pt>
                <c:pt idx="1445">
                  <c:v>42977.017361111109</c:v>
                </c:pt>
                <c:pt idx="1446">
                  <c:v>42977.020833333336</c:v>
                </c:pt>
                <c:pt idx="1447">
                  <c:v>42977.024305555555</c:v>
                </c:pt>
                <c:pt idx="1448">
                  <c:v>42977.027777777781</c:v>
                </c:pt>
                <c:pt idx="1449">
                  <c:v>42977.03125</c:v>
                </c:pt>
                <c:pt idx="1450">
                  <c:v>42977.034722222219</c:v>
                </c:pt>
                <c:pt idx="1451">
                  <c:v>42977.038194444445</c:v>
                </c:pt>
                <c:pt idx="1452">
                  <c:v>42977.041666666664</c:v>
                </c:pt>
                <c:pt idx="1453">
                  <c:v>42977.045138888891</c:v>
                </c:pt>
                <c:pt idx="1454">
                  <c:v>42977.048611111109</c:v>
                </c:pt>
                <c:pt idx="1455">
                  <c:v>42977.052083333336</c:v>
                </c:pt>
                <c:pt idx="1456">
                  <c:v>42977.055555555555</c:v>
                </c:pt>
                <c:pt idx="1457">
                  <c:v>42977.059027777781</c:v>
                </c:pt>
                <c:pt idx="1458">
                  <c:v>42977.0625</c:v>
                </c:pt>
                <c:pt idx="1459">
                  <c:v>42977.065972222219</c:v>
                </c:pt>
                <c:pt idx="1460">
                  <c:v>42977.069444444445</c:v>
                </c:pt>
                <c:pt idx="1461">
                  <c:v>42977.072916666664</c:v>
                </c:pt>
                <c:pt idx="1462">
                  <c:v>42977.076388888891</c:v>
                </c:pt>
                <c:pt idx="1463">
                  <c:v>42977.079861111109</c:v>
                </c:pt>
                <c:pt idx="1464">
                  <c:v>42977.083333333336</c:v>
                </c:pt>
                <c:pt idx="1465">
                  <c:v>42977.086805555555</c:v>
                </c:pt>
                <c:pt idx="1466">
                  <c:v>42977.090277777781</c:v>
                </c:pt>
                <c:pt idx="1467">
                  <c:v>42977.09375</c:v>
                </c:pt>
                <c:pt idx="1468">
                  <c:v>42977.097222222219</c:v>
                </c:pt>
                <c:pt idx="1469">
                  <c:v>42977.100694444445</c:v>
                </c:pt>
                <c:pt idx="1470">
                  <c:v>42977.104166666664</c:v>
                </c:pt>
                <c:pt idx="1471">
                  <c:v>42977.107638888891</c:v>
                </c:pt>
                <c:pt idx="1472">
                  <c:v>42977.111111111109</c:v>
                </c:pt>
                <c:pt idx="1473">
                  <c:v>42977.114583333336</c:v>
                </c:pt>
                <c:pt idx="1474">
                  <c:v>42977.118055555555</c:v>
                </c:pt>
                <c:pt idx="1475">
                  <c:v>42977.121527777781</c:v>
                </c:pt>
                <c:pt idx="1476">
                  <c:v>42977.125</c:v>
                </c:pt>
                <c:pt idx="1477">
                  <c:v>42977.128472222219</c:v>
                </c:pt>
                <c:pt idx="1478">
                  <c:v>42977.131944444445</c:v>
                </c:pt>
                <c:pt idx="1479">
                  <c:v>42977.135416666664</c:v>
                </c:pt>
                <c:pt idx="1480">
                  <c:v>42977.138888888891</c:v>
                </c:pt>
                <c:pt idx="1481">
                  <c:v>42977.142361111109</c:v>
                </c:pt>
                <c:pt idx="1482">
                  <c:v>42977.145833333336</c:v>
                </c:pt>
                <c:pt idx="1483">
                  <c:v>42977.149305555555</c:v>
                </c:pt>
                <c:pt idx="1484">
                  <c:v>42977.152777777781</c:v>
                </c:pt>
                <c:pt idx="1485">
                  <c:v>42977.15625</c:v>
                </c:pt>
                <c:pt idx="1486">
                  <c:v>42977.159722222219</c:v>
                </c:pt>
                <c:pt idx="1487">
                  <c:v>42977.163194444445</c:v>
                </c:pt>
                <c:pt idx="1488">
                  <c:v>42977.166666666664</c:v>
                </c:pt>
                <c:pt idx="1489">
                  <c:v>42977.170138888891</c:v>
                </c:pt>
                <c:pt idx="1490">
                  <c:v>42977.173611111109</c:v>
                </c:pt>
                <c:pt idx="1491">
                  <c:v>42977.177083333336</c:v>
                </c:pt>
                <c:pt idx="1492">
                  <c:v>42977.180555555555</c:v>
                </c:pt>
                <c:pt idx="1493">
                  <c:v>42977.184027777781</c:v>
                </c:pt>
                <c:pt idx="1494">
                  <c:v>42977.1875</c:v>
                </c:pt>
                <c:pt idx="1495">
                  <c:v>42977.190972222219</c:v>
                </c:pt>
                <c:pt idx="1496">
                  <c:v>42977.194444444445</c:v>
                </c:pt>
                <c:pt idx="1497">
                  <c:v>42977.197916666664</c:v>
                </c:pt>
                <c:pt idx="1498">
                  <c:v>42977.201388888891</c:v>
                </c:pt>
                <c:pt idx="1499">
                  <c:v>42977.204861111109</c:v>
                </c:pt>
                <c:pt idx="1500">
                  <c:v>42977.208333333336</c:v>
                </c:pt>
                <c:pt idx="1501">
                  <c:v>42977.211805555555</c:v>
                </c:pt>
                <c:pt idx="1502">
                  <c:v>42977.215277777781</c:v>
                </c:pt>
                <c:pt idx="1503">
                  <c:v>42977.21875</c:v>
                </c:pt>
                <c:pt idx="1504">
                  <c:v>42977.222222222219</c:v>
                </c:pt>
                <c:pt idx="1505">
                  <c:v>42977.225694444445</c:v>
                </c:pt>
                <c:pt idx="1506">
                  <c:v>42977.229166666664</c:v>
                </c:pt>
                <c:pt idx="1507">
                  <c:v>42977.232638888891</c:v>
                </c:pt>
                <c:pt idx="1508">
                  <c:v>42977.236111111109</c:v>
                </c:pt>
                <c:pt idx="1509">
                  <c:v>42977.239583333336</c:v>
                </c:pt>
                <c:pt idx="1510">
                  <c:v>42977.243055555555</c:v>
                </c:pt>
                <c:pt idx="1511">
                  <c:v>42977.246527777781</c:v>
                </c:pt>
                <c:pt idx="1512">
                  <c:v>42977.25</c:v>
                </c:pt>
                <c:pt idx="1513">
                  <c:v>42977.253472222219</c:v>
                </c:pt>
                <c:pt idx="1514">
                  <c:v>42977.256944444445</c:v>
                </c:pt>
                <c:pt idx="1515">
                  <c:v>42977.260416666664</c:v>
                </c:pt>
                <c:pt idx="1516">
                  <c:v>42977.263888888891</c:v>
                </c:pt>
                <c:pt idx="1517">
                  <c:v>42977.267361111109</c:v>
                </c:pt>
                <c:pt idx="1518">
                  <c:v>42977.270833333336</c:v>
                </c:pt>
                <c:pt idx="1519">
                  <c:v>42977.274305555555</c:v>
                </c:pt>
                <c:pt idx="1520">
                  <c:v>42977.277777777781</c:v>
                </c:pt>
                <c:pt idx="1521">
                  <c:v>42977.28125</c:v>
                </c:pt>
                <c:pt idx="1522">
                  <c:v>42977.284722222219</c:v>
                </c:pt>
                <c:pt idx="1523">
                  <c:v>42977.288194444445</c:v>
                </c:pt>
                <c:pt idx="1524">
                  <c:v>42977.291666666664</c:v>
                </c:pt>
                <c:pt idx="1525">
                  <c:v>42977.295138888891</c:v>
                </c:pt>
                <c:pt idx="1526">
                  <c:v>42977.298611111109</c:v>
                </c:pt>
                <c:pt idx="1527">
                  <c:v>42977.302083333336</c:v>
                </c:pt>
                <c:pt idx="1528">
                  <c:v>42977.305555555555</c:v>
                </c:pt>
                <c:pt idx="1529">
                  <c:v>42977.309027777781</c:v>
                </c:pt>
                <c:pt idx="1530">
                  <c:v>42977.3125</c:v>
                </c:pt>
                <c:pt idx="1531">
                  <c:v>42977.315972222219</c:v>
                </c:pt>
                <c:pt idx="1532">
                  <c:v>42977.319444444445</c:v>
                </c:pt>
                <c:pt idx="1533">
                  <c:v>42977.322916666664</c:v>
                </c:pt>
                <c:pt idx="1534">
                  <c:v>42977.326388888891</c:v>
                </c:pt>
                <c:pt idx="1535">
                  <c:v>42977.329861111109</c:v>
                </c:pt>
                <c:pt idx="1536">
                  <c:v>42977.333333333336</c:v>
                </c:pt>
                <c:pt idx="1537">
                  <c:v>42977.336805555555</c:v>
                </c:pt>
                <c:pt idx="1538">
                  <c:v>42977.340277777781</c:v>
                </c:pt>
                <c:pt idx="1539">
                  <c:v>42977.34375</c:v>
                </c:pt>
                <c:pt idx="1540">
                  <c:v>42977.347222222219</c:v>
                </c:pt>
                <c:pt idx="1541">
                  <c:v>42977.350694444445</c:v>
                </c:pt>
                <c:pt idx="1542">
                  <c:v>42977.354166666664</c:v>
                </c:pt>
                <c:pt idx="1543">
                  <c:v>42977.357638888891</c:v>
                </c:pt>
                <c:pt idx="1544">
                  <c:v>42977.361111111109</c:v>
                </c:pt>
                <c:pt idx="1545">
                  <c:v>42977.364583333336</c:v>
                </c:pt>
                <c:pt idx="1546">
                  <c:v>42977.368055555555</c:v>
                </c:pt>
                <c:pt idx="1547">
                  <c:v>42977.371527777781</c:v>
                </c:pt>
                <c:pt idx="1548">
                  <c:v>42977.375</c:v>
                </c:pt>
                <c:pt idx="1549">
                  <c:v>42977.378472222219</c:v>
                </c:pt>
                <c:pt idx="1550">
                  <c:v>42977.381944444445</c:v>
                </c:pt>
                <c:pt idx="1551">
                  <c:v>42977.385416666664</c:v>
                </c:pt>
                <c:pt idx="1552">
                  <c:v>42977.388888888891</c:v>
                </c:pt>
                <c:pt idx="1553">
                  <c:v>42977.392361111109</c:v>
                </c:pt>
                <c:pt idx="1554">
                  <c:v>42977.395833333336</c:v>
                </c:pt>
                <c:pt idx="1555">
                  <c:v>42977.399305555555</c:v>
                </c:pt>
                <c:pt idx="1556">
                  <c:v>42977.402777777781</c:v>
                </c:pt>
                <c:pt idx="1557">
                  <c:v>42977.40625</c:v>
                </c:pt>
                <c:pt idx="1558">
                  <c:v>42977.409722222219</c:v>
                </c:pt>
                <c:pt idx="1559">
                  <c:v>42977.413194444445</c:v>
                </c:pt>
                <c:pt idx="1560">
                  <c:v>42977.416666666664</c:v>
                </c:pt>
                <c:pt idx="1561">
                  <c:v>42977.420138888891</c:v>
                </c:pt>
                <c:pt idx="1562">
                  <c:v>42977.423611111109</c:v>
                </c:pt>
                <c:pt idx="1563">
                  <c:v>42977.427083333336</c:v>
                </c:pt>
                <c:pt idx="1564">
                  <c:v>42977.430555555555</c:v>
                </c:pt>
                <c:pt idx="1565">
                  <c:v>42977.434027777781</c:v>
                </c:pt>
                <c:pt idx="1566">
                  <c:v>42977.4375</c:v>
                </c:pt>
                <c:pt idx="1567">
                  <c:v>42977.440972222219</c:v>
                </c:pt>
                <c:pt idx="1568">
                  <c:v>42977.444444444445</c:v>
                </c:pt>
                <c:pt idx="1569">
                  <c:v>42977.447916666664</c:v>
                </c:pt>
                <c:pt idx="1570">
                  <c:v>42977.451388888891</c:v>
                </c:pt>
                <c:pt idx="1571">
                  <c:v>42977.454861111109</c:v>
                </c:pt>
                <c:pt idx="1572">
                  <c:v>42977.458333333336</c:v>
                </c:pt>
                <c:pt idx="1573">
                  <c:v>42977.461805555555</c:v>
                </c:pt>
                <c:pt idx="1574">
                  <c:v>42977.465277777781</c:v>
                </c:pt>
                <c:pt idx="1575">
                  <c:v>42977.46875</c:v>
                </c:pt>
                <c:pt idx="1576">
                  <c:v>42977.472222222219</c:v>
                </c:pt>
                <c:pt idx="1577">
                  <c:v>42977.475694444445</c:v>
                </c:pt>
                <c:pt idx="1578">
                  <c:v>42977.479166666664</c:v>
                </c:pt>
                <c:pt idx="1579">
                  <c:v>42977.482638888891</c:v>
                </c:pt>
                <c:pt idx="1580">
                  <c:v>42977.486111111109</c:v>
                </c:pt>
                <c:pt idx="1581">
                  <c:v>42977.489583333336</c:v>
                </c:pt>
                <c:pt idx="1582">
                  <c:v>42977.493055555555</c:v>
                </c:pt>
                <c:pt idx="1583">
                  <c:v>42977.496527777781</c:v>
                </c:pt>
                <c:pt idx="1584">
                  <c:v>42977.5</c:v>
                </c:pt>
                <c:pt idx="1585">
                  <c:v>42977.503472222219</c:v>
                </c:pt>
                <c:pt idx="1586">
                  <c:v>42977.506944444445</c:v>
                </c:pt>
                <c:pt idx="1587">
                  <c:v>42977.510416666664</c:v>
                </c:pt>
                <c:pt idx="1588">
                  <c:v>42977.513888888891</c:v>
                </c:pt>
                <c:pt idx="1589">
                  <c:v>42977.517361111109</c:v>
                </c:pt>
                <c:pt idx="1590">
                  <c:v>42977.520833333336</c:v>
                </c:pt>
                <c:pt idx="1591">
                  <c:v>42977.524305555555</c:v>
                </c:pt>
                <c:pt idx="1592">
                  <c:v>42977.527777777781</c:v>
                </c:pt>
                <c:pt idx="1593">
                  <c:v>42977.53125</c:v>
                </c:pt>
                <c:pt idx="1594">
                  <c:v>42977.534722222219</c:v>
                </c:pt>
                <c:pt idx="1595">
                  <c:v>42977.538194444445</c:v>
                </c:pt>
                <c:pt idx="1596">
                  <c:v>42977.541666666664</c:v>
                </c:pt>
                <c:pt idx="1597">
                  <c:v>42977.545138888891</c:v>
                </c:pt>
                <c:pt idx="1598">
                  <c:v>42977.548611111109</c:v>
                </c:pt>
                <c:pt idx="1599">
                  <c:v>42977.552083333336</c:v>
                </c:pt>
                <c:pt idx="1600">
                  <c:v>42977.555555555555</c:v>
                </c:pt>
                <c:pt idx="1601">
                  <c:v>42977.559027777781</c:v>
                </c:pt>
                <c:pt idx="1602">
                  <c:v>42977.5625</c:v>
                </c:pt>
                <c:pt idx="1603">
                  <c:v>42977.565972222219</c:v>
                </c:pt>
                <c:pt idx="1604">
                  <c:v>42977.569444444445</c:v>
                </c:pt>
                <c:pt idx="1605">
                  <c:v>42977.572916666664</c:v>
                </c:pt>
                <c:pt idx="1606">
                  <c:v>42977.576388888891</c:v>
                </c:pt>
                <c:pt idx="1607">
                  <c:v>42977.579861111109</c:v>
                </c:pt>
                <c:pt idx="1608">
                  <c:v>42977.583333333336</c:v>
                </c:pt>
                <c:pt idx="1609">
                  <c:v>42977.586805555555</c:v>
                </c:pt>
                <c:pt idx="1610">
                  <c:v>42977.590277777781</c:v>
                </c:pt>
                <c:pt idx="1611">
                  <c:v>42977.59375</c:v>
                </c:pt>
                <c:pt idx="1612">
                  <c:v>42977.597222222219</c:v>
                </c:pt>
                <c:pt idx="1613">
                  <c:v>42977.600694444445</c:v>
                </c:pt>
                <c:pt idx="1614">
                  <c:v>42977.604166666664</c:v>
                </c:pt>
                <c:pt idx="1615">
                  <c:v>42977.607638888891</c:v>
                </c:pt>
                <c:pt idx="1616">
                  <c:v>42977.611111111109</c:v>
                </c:pt>
                <c:pt idx="1617">
                  <c:v>42977.614583333336</c:v>
                </c:pt>
                <c:pt idx="1618">
                  <c:v>42977.618055555555</c:v>
                </c:pt>
                <c:pt idx="1619">
                  <c:v>42977.621527777781</c:v>
                </c:pt>
                <c:pt idx="1620">
                  <c:v>42977.625</c:v>
                </c:pt>
                <c:pt idx="1621">
                  <c:v>42977.628472222219</c:v>
                </c:pt>
                <c:pt idx="1622">
                  <c:v>42977.631944444445</c:v>
                </c:pt>
                <c:pt idx="1623">
                  <c:v>42977.635416666664</c:v>
                </c:pt>
                <c:pt idx="1624">
                  <c:v>42977.638888888891</c:v>
                </c:pt>
                <c:pt idx="1625">
                  <c:v>42977.642361111109</c:v>
                </c:pt>
                <c:pt idx="1626">
                  <c:v>42977.645833333336</c:v>
                </c:pt>
                <c:pt idx="1627">
                  <c:v>42977.649305555555</c:v>
                </c:pt>
                <c:pt idx="1628">
                  <c:v>42977.652777777781</c:v>
                </c:pt>
                <c:pt idx="1629">
                  <c:v>42977.65625</c:v>
                </c:pt>
                <c:pt idx="1630">
                  <c:v>42977.659722222219</c:v>
                </c:pt>
                <c:pt idx="1631">
                  <c:v>42977.663194444445</c:v>
                </c:pt>
                <c:pt idx="1632">
                  <c:v>42977.666666666664</c:v>
                </c:pt>
                <c:pt idx="1633">
                  <c:v>42977.670138888891</c:v>
                </c:pt>
                <c:pt idx="1634">
                  <c:v>42977.673611111109</c:v>
                </c:pt>
                <c:pt idx="1635">
                  <c:v>42977.677083333336</c:v>
                </c:pt>
                <c:pt idx="1636">
                  <c:v>42977.680555555555</c:v>
                </c:pt>
                <c:pt idx="1637">
                  <c:v>42977.684027777781</c:v>
                </c:pt>
                <c:pt idx="1638">
                  <c:v>42977.6875</c:v>
                </c:pt>
                <c:pt idx="1639">
                  <c:v>42977.690972222219</c:v>
                </c:pt>
                <c:pt idx="1640">
                  <c:v>42977.694444444445</c:v>
                </c:pt>
                <c:pt idx="1641">
                  <c:v>42977.697916666664</c:v>
                </c:pt>
                <c:pt idx="1642">
                  <c:v>42977.701388888891</c:v>
                </c:pt>
                <c:pt idx="1643">
                  <c:v>42977.704861111109</c:v>
                </c:pt>
                <c:pt idx="1644">
                  <c:v>42977.708333333336</c:v>
                </c:pt>
                <c:pt idx="1645">
                  <c:v>42977.711805555555</c:v>
                </c:pt>
                <c:pt idx="1646">
                  <c:v>42977.715277777781</c:v>
                </c:pt>
                <c:pt idx="1647">
                  <c:v>42977.71875</c:v>
                </c:pt>
                <c:pt idx="1648">
                  <c:v>42977.722222222219</c:v>
                </c:pt>
                <c:pt idx="1649">
                  <c:v>42977.725694444445</c:v>
                </c:pt>
                <c:pt idx="1650">
                  <c:v>42977.729166666664</c:v>
                </c:pt>
                <c:pt idx="1651">
                  <c:v>42977.732638888891</c:v>
                </c:pt>
                <c:pt idx="1652">
                  <c:v>42977.736111111109</c:v>
                </c:pt>
                <c:pt idx="1653">
                  <c:v>42977.739583333336</c:v>
                </c:pt>
                <c:pt idx="1654">
                  <c:v>42977.743055555555</c:v>
                </c:pt>
                <c:pt idx="1655">
                  <c:v>42977.746527777781</c:v>
                </c:pt>
                <c:pt idx="1656">
                  <c:v>42977.75</c:v>
                </c:pt>
                <c:pt idx="1657">
                  <c:v>42977.753472222219</c:v>
                </c:pt>
                <c:pt idx="1658">
                  <c:v>42977.756944444445</c:v>
                </c:pt>
                <c:pt idx="1659">
                  <c:v>42977.760416666664</c:v>
                </c:pt>
                <c:pt idx="1660">
                  <c:v>42977.763888888891</c:v>
                </c:pt>
                <c:pt idx="1661">
                  <c:v>42977.767361111109</c:v>
                </c:pt>
                <c:pt idx="1662">
                  <c:v>42977.770833333336</c:v>
                </c:pt>
                <c:pt idx="1663">
                  <c:v>42977.774305555555</c:v>
                </c:pt>
                <c:pt idx="1664">
                  <c:v>42977.777777777781</c:v>
                </c:pt>
                <c:pt idx="1665">
                  <c:v>42977.78125</c:v>
                </c:pt>
                <c:pt idx="1666">
                  <c:v>42977.784722222219</c:v>
                </c:pt>
                <c:pt idx="1667">
                  <c:v>42977.788194444445</c:v>
                </c:pt>
                <c:pt idx="1668">
                  <c:v>42977.791666666664</c:v>
                </c:pt>
                <c:pt idx="1669">
                  <c:v>42977.795138888891</c:v>
                </c:pt>
                <c:pt idx="1670">
                  <c:v>42977.798611111109</c:v>
                </c:pt>
                <c:pt idx="1671">
                  <c:v>42977.802083333336</c:v>
                </c:pt>
                <c:pt idx="1672">
                  <c:v>42977.805555555555</c:v>
                </c:pt>
                <c:pt idx="1673">
                  <c:v>42977.809027777781</c:v>
                </c:pt>
                <c:pt idx="1674">
                  <c:v>42977.8125</c:v>
                </c:pt>
                <c:pt idx="1675">
                  <c:v>42977.815972222219</c:v>
                </c:pt>
                <c:pt idx="1676">
                  <c:v>42977.819444444445</c:v>
                </c:pt>
                <c:pt idx="1677">
                  <c:v>42977.822916666664</c:v>
                </c:pt>
                <c:pt idx="1678">
                  <c:v>42977.826388888891</c:v>
                </c:pt>
                <c:pt idx="1679">
                  <c:v>42977.829861111109</c:v>
                </c:pt>
                <c:pt idx="1680">
                  <c:v>42977.833333333336</c:v>
                </c:pt>
                <c:pt idx="1681">
                  <c:v>42977.836805555555</c:v>
                </c:pt>
                <c:pt idx="1682">
                  <c:v>42977.840277777781</c:v>
                </c:pt>
                <c:pt idx="1683">
                  <c:v>42977.84375</c:v>
                </c:pt>
                <c:pt idx="1684">
                  <c:v>42977.847222222219</c:v>
                </c:pt>
                <c:pt idx="1685">
                  <c:v>42977.850694444445</c:v>
                </c:pt>
                <c:pt idx="1686">
                  <c:v>42977.854166666664</c:v>
                </c:pt>
                <c:pt idx="1687">
                  <c:v>42977.857638888891</c:v>
                </c:pt>
                <c:pt idx="1688">
                  <c:v>42977.861111111109</c:v>
                </c:pt>
                <c:pt idx="1689">
                  <c:v>42977.864583333336</c:v>
                </c:pt>
                <c:pt idx="1690">
                  <c:v>42977.868055555555</c:v>
                </c:pt>
                <c:pt idx="1691">
                  <c:v>42977.871527777781</c:v>
                </c:pt>
                <c:pt idx="1692">
                  <c:v>42977.875</c:v>
                </c:pt>
                <c:pt idx="1693">
                  <c:v>42977.878472222219</c:v>
                </c:pt>
                <c:pt idx="1694">
                  <c:v>42977.881944444445</c:v>
                </c:pt>
                <c:pt idx="1695">
                  <c:v>42977.885416666664</c:v>
                </c:pt>
                <c:pt idx="1696">
                  <c:v>42977.888888888891</c:v>
                </c:pt>
                <c:pt idx="1697">
                  <c:v>42977.892361111109</c:v>
                </c:pt>
                <c:pt idx="1698">
                  <c:v>42977.895833333336</c:v>
                </c:pt>
                <c:pt idx="1699">
                  <c:v>42977.899305555555</c:v>
                </c:pt>
                <c:pt idx="1700">
                  <c:v>42977.902777777781</c:v>
                </c:pt>
                <c:pt idx="1701">
                  <c:v>42977.90625</c:v>
                </c:pt>
                <c:pt idx="1702">
                  <c:v>42977.909722222219</c:v>
                </c:pt>
                <c:pt idx="1703">
                  <c:v>42977.913194444445</c:v>
                </c:pt>
                <c:pt idx="1704">
                  <c:v>42977.916666666664</c:v>
                </c:pt>
                <c:pt idx="1705">
                  <c:v>42977.920138888891</c:v>
                </c:pt>
                <c:pt idx="1706">
                  <c:v>42977.923611111109</c:v>
                </c:pt>
                <c:pt idx="1707">
                  <c:v>42977.927083333336</c:v>
                </c:pt>
                <c:pt idx="1708">
                  <c:v>42977.930555555555</c:v>
                </c:pt>
                <c:pt idx="1709">
                  <c:v>42977.934027777781</c:v>
                </c:pt>
                <c:pt idx="1710">
                  <c:v>42977.9375</c:v>
                </c:pt>
                <c:pt idx="1711">
                  <c:v>42977.940972222219</c:v>
                </c:pt>
                <c:pt idx="1712">
                  <c:v>42977.944444444445</c:v>
                </c:pt>
                <c:pt idx="1713">
                  <c:v>42977.947916666664</c:v>
                </c:pt>
                <c:pt idx="1714">
                  <c:v>42977.951388888891</c:v>
                </c:pt>
                <c:pt idx="1715">
                  <c:v>42977.954861111109</c:v>
                </c:pt>
                <c:pt idx="1716">
                  <c:v>42977.958333333336</c:v>
                </c:pt>
                <c:pt idx="1717">
                  <c:v>42977.961805555555</c:v>
                </c:pt>
                <c:pt idx="1718">
                  <c:v>42977.965277777781</c:v>
                </c:pt>
                <c:pt idx="1719">
                  <c:v>42977.96875</c:v>
                </c:pt>
                <c:pt idx="1720">
                  <c:v>42977.972222222219</c:v>
                </c:pt>
                <c:pt idx="1721">
                  <c:v>42977.975694444445</c:v>
                </c:pt>
                <c:pt idx="1722">
                  <c:v>42977.979166666664</c:v>
                </c:pt>
                <c:pt idx="1723">
                  <c:v>42977.982638888891</c:v>
                </c:pt>
                <c:pt idx="1724">
                  <c:v>42977.986111111109</c:v>
                </c:pt>
                <c:pt idx="1725">
                  <c:v>42977.989583333336</c:v>
                </c:pt>
                <c:pt idx="1726">
                  <c:v>42977.993055555555</c:v>
                </c:pt>
                <c:pt idx="1727">
                  <c:v>42977.996527777781</c:v>
                </c:pt>
                <c:pt idx="1728">
                  <c:v>42978</c:v>
                </c:pt>
                <c:pt idx="1729">
                  <c:v>42978.003472222219</c:v>
                </c:pt>
                <c:pt idx="1730">
                  <c:v>42978.006944444445</c:v>
                </c:pt>
                <c:pt idx="1731">
                  <c:v>42978.010416666664</c:v>
                </c:pt>
                <c:pt idx="1732">
                  <c:v>42978.013888888891</c:v>
                </c:pt>
                <c:pt idx="1733">
                  <c:v>42978.017361111109</c:v>
                </c:pt>
                <c:pt idx="1734">
                  <c:v>42978.020833333336</c:v>
                </c:pt>
                <c:pt idx="1735">
                  <c:v>42978.024305555555</c:v>
                </c:pt>
                <c:pt idx="1736">
                  <c:v>42978.027777777781</c:v>
                </c:pt>
                <c:pt idx="1737">
                  <c:v>42978.03125</c:v>
                </c:pt>
                <c:pt idx="1738">
                  <c:v>42978.034722222219</c:v>
                </c:pt>
                <c:pt idx="1739">
                  <c:v>42978.038194444445</c:v>
                </c:pt>
                <c:pt idx="1740">
                  <c:v>42978.041666666664</c:v>
                </c:pt>
                <c:pt idx="1741">
                  <c:v>42978.045138888891</c:v>
                </c:pt>
                <c:pt idx="1742">
                  <c:v>42978.048611111109</c:v>
                </c:pt>
                <c:pt idx="1743">
                  <c:v>42978.052083333336</c:v>
                </c:pt>
                <c:pt idx="1744">
                  <c:v>42978.055555555555</c:v>
                </c:pt>
                <c:pt idx="1745">
                  <c:v>42978.059027777781</c:v>
                </c:pt>
                <c:pt idx="1746">
                  <c:v>42978.0625</c:v>
                </c:pt>
                <c:pt idx="1747">
                  <c:v>42978.065972222219</c:v>
                </c:pt>
                <c:pt idx="1748">
                  <c:v>42978.069444444445</c:v>
                </c:pt>
                <c:pt idx="1749">
                  <c:v>42978.072916666664</c:v>
                </c:pt>
                <c:pt idx="1750">
                  <c:v>42978.076388888891</c:v>
                </c:pt>
                <c:pt idx="1751">
                  <c:v>42978.079861111109</c:v>
                </c:pt>
                <c:pt idx="1752">
                  <c:v>42978.083333333336</c:v>
                </c:pt>
                <c:pt idx="1753">
                  <c:v>42978.086805555555</c:v>
                </c:pt>
                <c:pt idx="1754">
                  <c:v>42978.090277777781</c:v>
                </c:pt>
                <c:pt idx="1755">
                  <c:v>42978.09375</c:v>
                </c:pt>
                <c:pt idx="1756">
                  <c:v>42978.097222222219</c:v>
                </c:pt>
                <c:pt idx="1757">
                  <c:v>42978.100694444445</c:v>
                </c:pt>
                <c:pt idx="1758">
                  <c:v>42978.104166666664</c:v>
                </c:pt>
                <c:pt idx="1759">
                  <c:v>42978.107638888891</c:v>
                </c:pt>
                <c:pt idx="1760">
                  <c:v>42978.111111111109</c:v>
                </c:pt>
                <c:pt idx="1761">
                  <c:v>42978.114583333336</c:v>
                </c:pt>
                <c:pt idx="1762">
                  <c:v>42978.118055555555</c:v>
                </c:pt>
                <c:pt idx="1763">
                  <c:v>42978.121527777781</c:v>
                </c:pt>
                <c:pt idx="1764">
                  <c:v>42978.125</c:v>
                </c:pt>
                <c:pt idx="1765">
                  <c:v>42978.128472222219</c:v>
                </c:pt>
                <c:pt idx="1766">
                  <c:v>42978.131944444445</c:v>
                </c:pt>
                <c:pt idx="1767">
                  <c:v>42978.135416666664</c:v>
                </c:pt>
                <c:pt idx="1768">
                  <c:v>42978.138888888891</c:v>
                </c:pt>
                <c:pt idx="1769">
                  <c:v>42978.142361111109</c:v>
                </c:pt>
                <c:pt idx="1770">
                  <c:v>42978.145833333336</c:v>
                </c:pt>
                <c:pt idx="1771">
                  <c:v>42978.149305555555</c:v>
                </c:pt>
                <c:pt idx="1772">
                  <c:v>42978.152777777781</c:v>
                </c:pt>
                <c:pt idx="1773">
                  <c:v>42978.15625</c:v>
                </c:pt>
                <c:pt idx="1774">
                  <c:v>42978.159722222219</c:v>
                </c:pt>
                <c:pt idx="1775">
                  <c:v>42978.163194444445</c:v>
                </c:pt>
                <c:pt idx="1776">
                  <c:v>42978.166666666664</c:v>
                </c:pt>
                <c:pt idx="1777">
                  <c:v>42978.170138888891</c:v>
                </c:pt>
                <c:pt idx="1778">
                  <c:v>42978.173611111109</c:v>
                </c:pt>
                <c:pt idx="1779">
                  <c:v>42978.177083333336</c:v>
                </c:pt>
                <c:pt idx="1780">
                  <c:v>42978.180555555555</c:v>
                </c:pt>
                <c:pt idx="1781">
                  <c:v>42978.184027777781</c:v>
                </c:pt>
                <c:pt idx="1782">
                  <c:v>42978.1875</c:v>
                </c:pt>
                <c:pt idx="1783">
                  <c:v>42978.190972222219</c:v>
                </c:pt>
                <c:pt idx="1784">
                  <c:v>42978.194444444445</c:v>
                </c:pt>
                <c:pt idx="1785">
                  <c:v>42978.197916666664</c:v>
                </c:pt>
                <c:pt idx="1786">
                  <c:v>42978.201388888891</c:v>
                </c:pt>
                <c:pt idx="1787">
                  <c:v>42978.204861111109</c:v>
                </c:pt>
                <c:pt idx="1788">
                  <c:v>42978.208333333336</c:v>
                </c:pt>
                <c:pt idx="1789">
                  <c:v>42978.211805555555</c:v>
                </c:pt>
                <c:pt idx="1790">
                  <c:v>42978.215277777781</c:v>
                </c:pt>
                <c:pt idx="1791">
                  <c:v>42978.21875</c:v>
                </c:pt>
                <c:pt idx="1792">
                  <c:v>42978.222222222219</c:v>
                </c:pt>
                <c:pt idx="1793">
                  <c:v>42978.225694444445</c:v>
                </c:pt>
                <c:pt idx="1794">
                  <c:v>42978.229166666664</c:v>
                </c:pt>
                <c:pt idx="1795">
                  <c:v>42978.232638888891</c:v>
                </c:pt>
                <c:pt idx="1796">
                  <c:v>42978.236111111109</c:v>
                </c:pt>
                <c:pt idx="1797">
                  <c:v>42978.239583333336</c:v>
                </c:pt>
                <c:pt idx="1798">
                  <c:v>42978.243055555555</c:v>
                </c:pt>
                <c:pt idx="1799">
                  <c:v>42978.246527777781</c:v>
                </c:pt>
                <c:pt idx="1800">
                  <c:v>42978.25</c:v>
                </c:pt>
                <c:pt idx="1801">
                  <c:v>42978.253472222219</c:v>
                </c:pt>
                <c:pt idx="1802">
                  <c:v>42978.256944444445</c:v>
                </c:pt>
                <c:pt idx="1803">
                  <c:v>42978.260416666664</c:v>
                </c:pt>
                <c:pt idx="1804">
                  <c:v>42978.263888888891</c:v>
                </c:pt>
                <c:pt idx="1805">
                  <c:v>42978.267361111109</c:v>
                </c:pt>
                <c:pt idx="1806">
                  <c:v>42978.270833333336</c:v>
                </c:pt>
                <c:pt idx="1807">
                  <c:v>42978.274305555555</c:v>
                </c:pt>
                <c:pt idx="1808">
                  <c:v>42978.277777777781</c:v>
                </c:pt>
                <c:pt idx="1809">
                  <c:v>42978.28125</c:v>
                </c:pt>
                <c:pt idx="1810">
                  <c:v>42978.284722222219</c:v>
                </c:pt>
                <c:pt idx="1811">
                  <c:v>42978.288194444445</c:v>
                </c:pt>
                <c:pt idx="1812">
                  <c:v>42978.291666666664</c:v>
                </c:pt>
                <c:pt idx="1813">
                  <c:v>42978.295138888891</c:v>
                </c:pt>
                <c:pt idx="1814">
                  <c:v>42978.298611111109</c:v>
                </c:pt>
                <c:pt idx="1815">
                  <c:v>42978.302083333336</c:v>
                </c:pt>
                <c:pt idx="1816">
                  <c:v>42978.305555555555</c:v>
                </c:pt>
                <c:pt idx="1817">
                  <c:v>42978.309027777781</c:v>
                </c:pt>
                <c:pt idx="1818">
                  <c:v>42978.3125</c:v>
                </c:pt>
                <c:pt idx="1819">
                  <c:v>42978.315972222219</c:v>
                </c:pt>
                <c:pt idx="1820">
                  <c:v>42978.319444444445</c:v>
                </c:pt>
                <c:pt idx="1821">
                  <c:v>42978.322916666664</c:v>
                </c:pt>
                <c:pt idx="1822">
                  <c:v>42978.326388888891</c:v>
                </c:pt>
                <c:pt idx="1823">
                  <c:v>42978.329861111109</c:v>
                </c:pt>
                <c:pt idx="1824">
                  <c:v>42978.333333333336</c:v>
                </c:pt>
                <c:pt idx="1825">
                  <c:v>42978.336805555555</c:v>
                </c:pt>
                <c:pt idx="1826">
                  <c:v>42978.340277777781</c:v>
                </c:pt>
                <c:pt idx="1827">
                  <c:v>42978.34375</c:v>
                </c:pt>
                <c:pt idx="1828">
                  <c:v>42978.347222222219</c:v>
                </c:pt>
                <c:pt idx="1829">
                  <c:v>42978.350694444445</c:v>
                </c:pt>
                <c:pt idx="1830">
                  <c:v>42978.354166666664</c:v>
                </c:pt>
                <c:pt idx="1831">
                  <c:v>42978.357638888891</c:v>
                </c:pt>
                <c:pt idx="1832">
                  <c:v>42978.361111111109</c:v>
                </c:pt>
                <c:pt idx="1833">
                  <c:v>42978.364583333336</c:v>
                </c:pt>
                <c:pt idx="1834">
                  <c:v>42978.368055555555</c:v>
                </c:pt>
                <c:pt idx="1835">
                  <c:v>42978.371527777781</c:v>
                </c:pt>
                <c:pt idx="1836">
                  <c:v>42978.375</c:v>
                </c:pt>
                <c:pt idx="1837">
                  <c:v>42978.378472222219</c:v>
                </c:pt>
                <c:pt idx="1838">
                  <c:v>42978.381944444445</c:v>
                </c:pt>
                <c:pt idx="1839">
                  <c:v>42978.385416666664</c:v>
                </c:pt>
                <c:pt idx="1840">
                  <c:v>42978.388888888891</c:v>
                </c:pt>
                <c:pt idx="1841">
                  <c:v>42978.392361111109</c:v>
                </c:pt>
                <c:pt idx="1842">
                  <c:v>42978.395833333336</c:v>
                </c:pt>
                <c:pt idx="1843">
                  <c:v>42978.399305555555</c:v>
                </c:pt>
                <c:pt idx="1844">
                  <c:v>42978.402777777781</c:v>
                </c:pt>
                <c:pt idx="1845">
                  <c:v>42978.40625</c:v>
                </c:pt>
                <c:pt idx="1846">
                  <c:v>42978.409722222219</c:v>
                </c:pt>
                <c:pt idx="1847">
                  <c:v>42978.413194444445</c:v>
                </c:pt>
                <c:pt idx="1848">
                  <c:v>42978.416666666664</c:v>
                </c:pt>
                <c:pt idx="1849">
                  <c:v>42978.420138888891</c:v>
                </c:pt>
                <c:pt idx="1850">
                  <c:v>42978.423611111109</c:v>
                </c:pt>
                <c:pt idx="1851">
                  <c:v>42978.427083333336</c:v>
                </c:pt>
                <c:pt idx="1852">
                  <c:v>42978.430555555555</c:v>
                </c:pt>
                <c:pt idx="1853">
                  <c:v>42978.434027777781</c:v>
                </c:pt>
                <c:pt idx="1854">
                  <c:v>42978.4375</c:v>
                </c:pt>
                <c:pt idx="1855">
                  <c:v>42978.440972222219</c:v>
                </c:pt>
                <c:pt idx="1856">
                  <c:v>42978.444444444445</c:v>
                </c:pt>
                <c:pt idx="1857">
                  <c:v>42978.447916666664</c:v>
                </c:pt>
                <c:pt idx="1858">
                  <c:v>42978.451388888891</c:v>
                </c:pt>
                <c:pt idx="1859">
                  <c:v>42978.454861111109</c:v>
                </c:pt>
                <c:pt idx="1860">
                  <c:v>42978.458333333336</c:v>
                </c:pt>
                <c:pt idx="1861">
                  <c:v>42978.461805555555</c:v>
                </c:pt>
                <c:pt idx="1862">
                  <c:v>42978.465277777781</c:v>
                </c:pt>
                <c:pt idx="1863">
                  <c:v>42978.46875</c:v>
                </c:pt>
                <c:pt idx="1864">
                  <c:v>42978.472222222219</c:v>
                </c:pt>
                <c:pt idx="1865">
                  <c:v>42978.475694444445</c:v>
                </c:pt>
                <c:pt idx="1866">
                  <c:v>42978.479166666664</c:v>
                </c:pt>
                <c:pt idx="1867">
                  <c:v>42978.482638888891</c:v>
                </c:pt>
                <c:pt idx="1868">
                  <c:v>42978.486111111109</c:v>
                </c:pt>
                <c:pt idx="1869">
                  <c:v>42978.489583333336</c:v>
                </c:pt>
                <c:pt idx="1870">
                  <c:v>42978.493055555555</c:v>
                </c:pt>
                <c:pt idx="1871">
                  <c:v>42978.496527777781</c:v>
                </c:pt>
                <c:pt idx="1872">
                  <c:v>42978.5</c:v>
                </c:pt>
                <c:pt idx="1873">
                  <c:v>42978.503472222219</c:v>
                </c:pt>
                <c:pt idx="1874">
                  <c:v>42978.506944444445</c:v>
                </c:pt>
                <c:pt idx="1875">
                  <c:v>42978.510416666664</c:v>
                </c:pt>
                <c:pt idx="1876">
                  <c:v>42978.513888888891</c:v>
                </c:pt>
                <c:pt idx="1877">
                  <c:v>42978.517361111109</c:v>
                </c:pt>
                <c:pt idx="1878">
                  <c:v>42978.520833333336</c:v>
                </c:pt>
                <c:pt idx="1879">
                  <c:v>42978.524305555555</c:v>
                </c:pt>
                <c:pt idx="1880">
                  <c:v>42978.527777777781</c:v>
                </c:pt>
                <c:pt idx="1881">
                  <c:v>42978.53125</c:v>
                </c:pt>
                <c:pt idx="1882">
                  <c:v>42978.534722222219</c:v>
                </c:pt>
                <c:pt idx="1883">
                  <c:v>42978.538194444445</c:v>
                </c:pt>
                <c:pt idx="1884">
                  <c:v>42978.541666666664</c:v>
                </c:pt>
                <c:pt idx="1885">
                  <c:v>42978.545138888891</c:v>
                </c:pt>
                <c:pt idx="1886">
                  <c:v>42978.548611111109</c:v>
                </c:pt>
                <c:pt idx="1887">
                  <c:v>42978.552083333336</c:v>
                </c:pt>
                <c:pt idx="1888">
                  <c:v>42978.555555555555</c:v>
                </c:pt>
                <c:pt idx="1889">
                  <c:v>42978.559027777781</c:v>
                </c:pt>
                <c:pt idx="1890">
                  <c:v>42978.5625</c:v>
                </c:pt>
                <c:pt idx="1891">
                  <c:v>42978.565972222219</c:v>
                </c:pt>
                <c:pt idx="1892">
                  <c:v>42978.569444444445</c:v>
                </c:pt>
                <c:pt idx="1893">
                  <c:v>42978.572916666664</c:v>
                </c:pt>
                <c:pt idx="1894">
                  <c:v>42978.576388888891</c:v>
                </c:pt>
                <c:pt idx="1895">
                  <c:v>42978.579861111109</c:v>
                </c:pt>
                <c:pt idx="1896">
                  <c:v>42978.583333333336</c:v>
                </c:pt>
                <c:pt idx="1897">
                  <c:v>42978.586805555555</c:v>
                </c:pt>
                <c:pt idx="1898">
                  <c:v>42978.590277777781</c:v>
                </c:pt>
                <c:pt idx="1899">
                  <c:v>42978.59375</c:v>
                </c:pt>
                <c:pt idx="1900">
                  <c:v>42978.597222222219</c:v>
                </c:pt>
                <c:pt idx="1901">
                  <c:v>42978.600694444445</c:v>
                </c:pt>
                <c:pt idx="1902">
                  <c:v>42978.604166666664</c:v>
                </c:pt>
                <c:pt idx="1903">
                  <c:v>42978.607638888891</c:v>
                </c:pt>
                <c:pt idx="1904">
                  <c:v>42978.611111111109</c:v>
                </c:pt>
                <c:pt idx="1905">
                  <c:v>42978.614583333336</c:v>
                </c:pt>
                <c:pt idx="1906">
                  <c:v>42978.618055555555</c:v>
                </c:pt>
                <c:pt idx="1907">
                  <c:v>42978.621527777781</c:v>
                </c:pt>
                <c:pt idx="1908">
                  <c:v>42978.625</c:v>
                </c:pt>
                <c:pt idx="1909">
                  <c:v>42978.628472222219</c:v>
                </c:pt>
                <c:pt idx="1910">
                  <c:v>42978.631944444445</c:v>
                </c:pt>
                <c:pt idx="1911">
                  <c:v>42978.635416666664</c:v>
                </c:pt>
                <c:pt idx="1912">
                  <c:v>42978.638888888891</c:v>
                </c:pt>
                <c:pt idx="1913">
                  <c:v>42978.642361111109</c:v>
                </c:pt>
                <c:pt idx="1914">
                  <c:v>42978.645833333336</c:v>
                </c:pt>
                <c:pt idx="1915">
                  <c:v>42978.649305555555</c:v>
                </c:pt>
                <c:pt idx="1916">
                  <c:v>42978.652777777781</c:v>
                </c:pt>
                <c:pt idx="1917">
                  <c:v>42978.65625</c:v>
                </c:pt>
                <c:pt idx="1918">
                  <c:v>42978.659722222219</c:v>
                </c:pt>
                <c:pt idx="1919">
                  <c:v>42978.663194444445</c:v>
                </c:pt>
                <c:pt idx="1920">
                  <c:v>42978.666666666664</c:v>
                </c:pt>
                <c:pt idx="1921">
                  <c:v>42978.670138888891</c:v>
                </c:pt>
                <c:pt idx="1922">
                  <c:v>42978.673611111109</c:v>
                </c:pt>
                <c:pt idx="1923">
                  <c:v>42978.677083333336</c:v>
                </c:pt>
                <c:pt idx="1924">
                  <c:v>42978.680555555555</c:v>
                </c:pt>
                <c:pt idx="1925">
                  <c:v>42978.684027777781</c:v>
                </c:pt>
                <c:pt idx="1926">
                  <c:v>42978.6875</c:v>
                </c:pt>
                <c:pt idx="1927">
                  <c:v>42978.690972222219</c:v>
                </c:pt>
                <c:pt idx="1928">
                  <c:v>42978.694444444445</c:v>
                </c:pt>
                <c:pt idx="1929">
                  <c:v>42978.697916666664</c:v>
                </c:pt>
                <c:pt idx="1930">
                  <c:v>42978.701388888891</c:v>
                </c:pt>
                <c:pt idx="1931">
                  <c:v>42978.704861111109</c:v>
                </c:pt>
                <c:pt idx="1932">
                  <c:v>42978.708333333336</c:v>
                </c:pt>
                <c:pt idx="1933">
                  <c:v>42978.711805555555</c:v>
                </c:pt>
                <c:pt idx="1934">
                  <c:v>42978.715277777781</c:v>
                </c:pt>
                <c:pt idx="1935">
                  <c:v>42978.71875</c:v>
                </c:pt>
                <c:pt idx="1936">
                  <c:v>42978.722222222219</c:v>
                </c:pt>
                <c:pt idx="1937">
                  <c:v>42978.725694444445</c:v>
                </c:pt>
                <c:pt idx="1938">
                  <c:v>42978.729166666664</c:v>
                </c:pt>
                <c:pt idx="1939">
                  <c:v>42978.732638888891</c:v>
                </c:pt>
                <c:pt idx="1940">
                  <c:v>42978.736111111109</c:v>
                </c:pt>
                <c:pt idx="1941">
                  <c:v>42978.739583333336</c:v>
                </c:pt>
                <c:pt idx="1942">
                  <c:v>42978.743055555555</c:v>
                </c:pt>
                <c:pt idx="1943">
                  <c:v>42978.746527777781</c:v>
                </c:pt>
                <c:pt idx="1944">
                  <c:v>42978.75</c:v>
                </c:pt>
                <c:pt idx="1945">
                  <c:v>42978.753472222219</c:v>
                </c:pt>
                <c:pt idx="1946">
                  <c:v>42978.756944444445</c:v>
                </c:pt>
                <c:pt idx="1947">
                  <c:v>42978.760416666664</c:v>
                </c:pt>
                <c:pt idx="1948">
                  <c:v>42978.763888888891</c:v>
                </c:pt>
                <c:pt idx="1949">
                  <c:v>42978.767361111109</c:v>
                </c:pt>
                <c:pt idx="1950">
                  <c:v>42978.770833333336</c:v>
                </c:pt>
                <c:pt idx="1951">
                  <c:v>42978.774305555555</c:v>
                </c:pt>
                <c:pt idx="1952">
                  <c:v>42978.777777777781</c:v>
                </c:pt>
                <c:pt idx="1953">
                  <c:v>42978.78125</c:v>
                </c:pt>
                <c:pt idx="1954">
                  <c:v>42978.784722222219</c:v>
                </c:pt>
                <c:pt idx="1955">
                  <c:v>42978.788194444445</c:v>
                </c:pt>
                <c:pt idx="1956">
                  <c:v>42978.791666666664</c:v>
                </c:pt>
                <c:pt idx="1957">
                  <c:v>42978.795138888891</c:v>
                </c:pt>
                <c:pt idx="1958">
                  <c:v>42978.798611111109</c:v>
                </c:pt>
                <c:pt idx="1959">
                  <c:v>42978.802083333336</c:v>
                </c:pt>
                <c:pt idx="1960">
                  <c:v>42978.805555555555</c:v>
                </c:pt>
                <c:pt idx="1961">
                  <c:v>42978.809027777781</c:v>
                </c:pt>
                <c:pt idx="1962">
                  <c:v>42978.8125</c:v>
                </c:pt>
                <c:pt idx="1963">
                  <c:v>42978.815972222219</c:v>
                </c:pt>
                <c:pt idx="1964">
                  <c:v>42978.819444444445</c:v>
                </c:pt>
                <c:pt idx="1965">
                  <c:v>42978.822916666664</c:v>
                </c:pt>
                <c:pt idx="1966">
                  <c:v>42978.826388888891</c:v>
                </c:pt>
                <c:pt idx="1967">
                  <c:v>42978.829861111109</c:v>
                </c:pt>
                <c:pt idx="1968">
                  <c:v>42978.833333333336</c:v>
                </c:pt>
                <c:pt idx="1969">
                  <c:v>42978.836805555555</c:v>
                </c:pt>
                <c:pt idx="1970">
                  <c:v>42978.840277777781</c:v>
                </c:pt>
                <c:pt idx="1971">
                  <c:v>42978.84375</c:v>
                </c:pt>
                <c:pt idx="1972">
                  <c:v>42978.847222222219</c:v>
                </c:pt>
                <c:pt idx="1973">
                  <c:v>42978.850694444445</c:v>
                </c:pt>
                <c:pt idx="1974">
                  <c:v>42978.854166666664</c:v>
                </c:pt>
                <c:pt idx="1975">
                  <c:v>42978.857638888891</c:v>
                </c:pt>
                <c:pt idx="1976">
                  <c:v>42978.861111111109</c:v>
                </c:pt>
                <c:pt idx="1977">
                  <c:v>42978.864583333336</c:v>
                </c:pt>
                <c:pt idx="1978">
                  <c:v>42978.868055555555</c:v>
                </c:pt>
                <c:pt idx="1979">
                  <c:v>42978.871527777781</c:v>
                </c:pt>
                <c:pt idx="1980">
                  <c:v>42978.875</c:v>
                </c:pt>
                <c:pt idx="1981">
                  <c:v>42978.878472222219</c:v>
                </c:pt>
                <c:pt idx="1982">
                  <c:v>42978.881944444445</c:v>
                </c:pt>
                <c:pt idx="1983">
                  <c:v>42978.885416666664</c:v>
                </c:pt>
                <c:pt idx="1984">
                  <c:v>42978.888888888891</c:v>
                </c:pt>
                <c:pt idx="1985">
                  <c:v>42978.892361111109</c:v>
                </c:pt>
                <c:pt idx="1986">
                  <c:v>42978.895833333336</c:v>
                </c:pt>
                <c:pt idx="1987">
                  <c:v>42978.899305555555</c:v>
                </c:pt>
                <c:pt idx="1988">
                  <c:v>42978.902777777781</c:v>
                </c:pt>
                <c:pt idx="1989">
                  <c:v>42978.90625</c:v>
                </c:pt>
                <c:pt idx="1990">
                  <c:v>42978.909722222219</c:v>
                </c:pt>
                <c:pt idx="1991">
                  <c:v>42978.913194444445</c:v>
                </c:pt>
                <c:pt idx="1992">
                  <c:v>42978.916666666664</c:v>
                </c:pt>
                <c:pt idx="1993">
                  <c:v>42978.920138888891</c:v>
                </c:pt>
                <c:pt idx="1994">
                  <c:v>42978.923611111109</c:v>
                </c:pt>
                <c:pt idx="1995">
                  <c:v>42978.927083333336</c:v>
                </c:pt>
                <c:pt idx="1996">
                  <c:v>42978.930555555555</c:v>
                </c:pt>
                <c:pt idx="1997">
                  <c:v>42978.934027777781</c:v>
                </c:pt>
                <c:pt idx="1998">
                  <c:v>42978.9375</c:v>
                </c:pt>
                <c:pt idx="1999">
                  <c:v>42978.940972222219</c:v>
                </c:pt>
                <c:pt idx="2000">
                  <c:v>42978.944444444445</c:v>
                </c:pt>
                <c:pt idx="2001">
                  <c:v>42978.947916666664</c:v>
                </c:pt>
                <c:pt idx="2002">
                  <c:v>42978.951388888891</c:v>
                </c:pt>
                <c:pt idx="2003">
                  <c:v>42978.954861111109</c:v>
                </c:pt>
                <c:pt idx="2004">
                  <c:v>42978.958333333336</c:v>
                </c:pt>
                <c:pt idx="2005">
                  <c:v>42978.961805555555</c:v>
                </c:pt>
                <c:pt idx="2006">
                  <c:v>42978.965277777781</c:v>
                </c:pt>
                <c:pt idx="2007">
                  <c:v>42978.96875</c:v>
                </c:pt>
                <c:pt idx="2008">
                  <c:v>42978.972222222219</c:v>
                </c:pt>
                <c:pt idx="2009">
                  <c:v>42978.975694444445</c:v>
                </c:pt>
                <c:pt idx="2010">
                  <c:v>42978.979166666664</c:v>
                </c:pt>
                <c:pt idx="2011">
                  <c:v>42978.982638888891</c:v>
                </c:pt>
                <c:pt idx="2012">
                  <c:v>42978.986111111109</c:v>
                </c:pt>
                <c:pt idx="2013">
                  <c:v>42978.989583333336</c:v>
                </c:pt>
                <c:pt idx="2014">
                  <c:v>42978.993055555555</c:v>
                </c:pt>
                <c:pt idx="2015">
                  <c:v>42978.996527777781</c:v>
                </c:pt>
              </c:numCache>
            </c:numRef>
          </c:cat>
          <c:val>
            <c:numRef>
              <c:f>[Hurricane_Harvey_Load_Analysis.xlsx]Sheet3!$M$6:$M$2021</c:f>
              <c:numCache>
                <c:formatCode>General</c:formatCode>
                <c:ptCount val="2016"/>
                <c:pt idx="0">
                  <c:v>42526.873906250003</c:v>
                </c:pt>
                <c:pt idx="1">
                  <c:v>42234.805260416666</c:v>
                </c:pt>
                <c:pt idx="2">
                  <c:v>41947.652968750001</c:v>
                </c:pt>
                <c:pt idx="3">
                  <c:v>41679.166875000003</c:v>
                </c:pt>
                <c:pt idx="4">
                  <c:v>41433.687239583334</c:v>
                </c:pt>
                <c:pt idx="5">
                  <c:v>41172.343281250003</c:v>
                </c:pt>
                <c:pt idx="6">
                  <c:v>40959.051458333335</c:v>
                </c:pt>
                <c:pt idx="7">
                  <c:v>40752.724687499998</c:v>
                </c:pt>
                <c:pt idx="8">
                  <c:v>40632.044999999998</c:v>
                </c:pt>
                <c:pt idx="9">
                  <c:v>40463.694895833331</c:v>
                </c:pt>
                <c:pt idx="10">
                  <c:v>40296.887395833335</c:v>
                </c:pt>
                <c:pt idx="11">
                  <c:v>40026.788854166669</c:v>
                </c:pt>
                <c:pt idx="12">
                  <c:v>39769.933802083331</c:v>
                </c:pt>
                <c:pt idx="13">
                  <c:v>39596.253958333335</c:v>
                </c:pt>
                <c:pt idx="14">
                  <c:v>39480.186927083334</c:v>
                </c:pt>
                <c:pt idx="15">
                  <c:v>39354.46588541667</c:v>
                </c:pt>
                <c:pt idx="16">
                  <c:v>39154.334479166668</c:v>
                </c:pt>
                <c:pt idx="17">
                  <c:v>38961.752031249998</c:v>
                </c:pt>
                <c:pt idx="18">
                  <c:v>38797.601093750003</c:v>
                </c:pt>
                <c:pt idx="19">
                  <c:v>38633.956614583331</c:v>
                </c:pt>
                <c:pt idx="20">
                  <c:v>38470.033177083336</c:v>
                </c:pt>
                <c:pt idx="21">
                  <c:v>38327.8440625</c:v>
                </c:pt>
                <c:pt idx="22">
                  <c:v>38190.507760416665</c:v>
                </c:pt>
                <c:pt idx="23">
                  <c:v>38062.543802083332</c:v>
                </c:pt>
                <c:pt idx="24">
                  <c:v>37953.003802083331</c:v>
                </c:pt>
                <c:pt idx="25">
                  <c:v>37778.364427083332</c:v>
                </c:pt>
                <c:pt idx="26">
                  <c:v>37627.502083333333</c:v>
                </c:pt>
                <c:pt idx="27">
                  <c:v>37578.513333333336</c:v>
                </c:pt>
                <c:pt idx="28">
                  <c:v>37500.849531250002</c:v>
                </c:pt>
                <c:pt idx="29">
                  <c:v>37382.071510416667</c:v>
                </c:pt>
                <c:pt idx="30">
                  <c:v>37200.260781249999</c:v>
                </c:pt>
                <c:pt idx="31">
                  <c:v>37047.616093750003</c:v>
                </c:pt>
                <c:pt idx="32">
                  <c:v>36955.939375000002</c:v>
                </c:pt>
                <c:pt idx="33">
                  <c:v>36844.405885416665</c:v>
                </c:pt>
                <c:pt idx="34">
                  <c:v>36817.3284375</c:v>
                </c:pt>
                <c:pt idx="35">
                  <c:v>36727.047864583335</c:v>
                </c:pt>
                <c:pt idx="36">
                  <c:v>36579.132135416665</c:v>
                </c:pt>
                <c:pt idx="37">
                  <c:v>36493.613749999997</c:v>
                </c:pt>
                <c:pt idx="38">
                  <c:v>36450.844635416666</c:v>
                </c:pt>
                <c:pt idx="39">
                  <c:v>36442.954843749998</c:v>
                </c:pt>
                <c:pt idx="40">
                  <c:v>36426.305364583335</c:v>
                </c:pt>
                <c:pt idx="41">
                  <c:v>36378.171666666669</c:v>
                </c:pt>
                <c:pt idx="42">
                  <c:v>36301.545572916664</c:v>
                </c:pt>
                <c:pt idx="43">
                  <c:v>36161.26171875</c:v>
                </c:pt>
                <c:pt idx="44">
                  <c:v>36069.924427083337</c:v>
                </c:pt>
                <c:pt idx="45">
                  <c:v>36080.07390625</c:v>
                </c:pt>
                <c:pt idx="46">
                  <c:v>36068.811093750002</c:v>
                </c:pt>
                <c:pt idx="47">
                  <c:v>36073.907343749997</c:v>
                </c:pt>
                <c:pt idx="48">
                  <c:v>36127.046458333331</c:v>
                </c:pt>
                <c:pt idx="49">
                  <c:v>36190.073541666665</c:v>
                </c:pt>
                <c:pt idx="50">
                  <c:v>36067.683385416669</c:v>
                </c:pt>
                <c:pt idx="51">
                  <c:v>36055.289244791667</c:v>
                </c:pt>
                <c:pt idx="52">
                  <c:v>36104.743177083335</c:v>
                </c:pt>
                <c:pt idx="53">
                  <c:v>36122.323854166665</c:v>
                </c:pt>
                <c:pt idx="54">
                  <c:v>36170.467135416664</c:v>
                </c:pt>
                <c:pt idx="55">
                  <c:v>36244.132187499999</c:v>
                </c:pt>
                <c:pt idx="56">
                  <c:v>36306.064531249998</c:v>
                </c:pt>
                <c:pt idx="57">
                  <c:v>36347.977187500001</c:v>
                </c:pt>
                <c:pt idx="58">
                  <c:v>36349.276250000003</c:v>
                </c:pt>
                <c:pt idx="59">
                  <c:v>36406.247083333335</c:v>
                </c:pt>
                <c:pt idx="60">
                  <c:v>36555.330156249998</c:v>
                </c:pt>
                <c:pt idx="61">
                  <c:v>36928.286718750001</c:v>
                </c:pt>
                <c:pt idx="62">
                  <c:v>37186.877708333333</c:v>
                </c:pt>
                <c:pt idx="63">
                  <c:v>37255.420260416664</c:v>
                </c:pt>
                <c:pt idx="64">
                  <c:v>37348.024531249997</c:v>
                </c:pt>
                <c:pt idx="65">
                  <c:v>37438.08307291667</c:v>
                </c:pt>
                <c:pt idx="66">
                  <c:v>37643.318229166667</c:v>
                </c:pt>
                <c:pt idx="67">
                  <c:v>37929.977187500001</c:v>
                </c:pt>
                <c:pt idx="68">
                  <c:v>38131.27416666667</c:v>
                </c:pt>
                <c:pt idx="69">
                  <c:v>38286.289166666669</c:v>
                </c:pt>
                <c:pt idx="70">
                  <c:v>38428.1721875</c:v>
                </c:pt>
                <c:pt idx="71">
                  <c:v>38572.094947916667</c:v>
                </c:pt>
                <c:pt idx="72">
                  <c:v>38968.228333333333</c:v>
                </c:pt>
                <c:pt idx="73">
                  <c:v>39512.237500000003</c:v>
                </c:pt>
                <c:pt idx="74">
                  <c:v>39879.225052083333</c:v>
                </c:pt>
                <c:pt idx="75">
                  <c:v>40218.590989583332</c:v>
                </c:pt>
                <c:pt idx="76">
                  <c:v>40485.773645833331</c:v>
                </c:pt>
                <c:pt idx="77">
                  <c:v>40594.980729166666</c:v>
                </c:pt>
                <c:pt idx="78">
                  <c:v>40778.484739583335</c:v>
                </c:pt>
                <c:pt idx="79">
                  <c:v>41086.885937500003</c:v>
                </c:pt>
                <c:pt idx="80">
                  <c:v>41190.637291666666</c:v>
                </c:pt>
                <c:pt idx="81">
                  <c:v>41363.374062499999</c:v>
                </c:pt>
                <c:pt idx="82">
                  <c:v>41496.525468749998</c:v>
                </c:pt>
                <c:pt idx="83">
                  <c:v>41538.681197916667</c:v>
                </c:pt>
                <c:pt idx="84">
                  <c:v>41525.397031250002</c:v>
                </c:pt>
                <c:pt idx="85">
                  <c:v>41589.520104166666</c:v>
                </c:pt>
                <c:pt idx="86">
                  <c:v>41579.548281249998</c:v>
                </c:pt>
                <c:pt idx="87">
                  <c:v>41497.46875</c:v>
                </c:pt>
                <c:pt idx="88">
                  <c:v>41444.267187500001</c:v>
                </c:pt>
                <c:pt idx="89">
                  <c:v>41310.618489583336</c:v>
                </c:pt>
                <c:pt idx="90">
                  <c:v>41123.640416666669</c:v>
                </c:pt>
                <c:pt idx="91">
                  <c:v>41087.705625000002</c:v>
                </c:pt>
                <c:pt idx="92">
                  <c:v>41175.779010416663</c:v>
                </c:pt>
                <c:pt idx="93">
                  <c:v>41201.555364583335</c:v>
                </c:pt>
                <c:pt idx="94">
                  <c:v>41169.745833333334</c:v>
                </c:pt>
                <c:pt idx="95">
                  <c:v>41290.025885416668</c:v>
                </c:pt>
                <c:pt idx="96">
                  <c:v>41506.745468749999</c:v>
                </c:pt>
                <c:pt idx="97">
                  <c:v>41595.695937500001</c:v>
                </c:pt>
                <c:pt idx="98">
                  <c:v>41726.676406250001</c:v>
                </c:pt>
                <c:pt idx="99">
                  <c:v>41877.107760416664</c:v>
                </c:pt>
                <c:pt idx="100">
                  <c:v>42007.375260416666</c:v>
                </c:pt>
                <c:pt idx="101">
                  <c:v>42155.738020833334</c:v>
                </c:pt>
                <c:pt idx="102">
                  <c:v>42288.077239583334</c:v>
                </c:pt>
                <c:pt idx="103">
                  <c:v>42411.467552083333</c:v>
                </c:pt>
                <c:pt idx="104">
                  <c:v>42537.654218750002</c:v>
                </c:pt>
                <c:pt idx="105">
                  <c:v>42761.147916666669</c:v>
                </c:pt>
                <c:pt idx="106">
                  <c:v>42938.946145833332</c:v>
                </c:pt>
                <c:pt idx="107">
                  <c:v>43117.815208333333</c:v>
                </c:pt>
                <c:pt idx="108">
                  <c:v>43314.185677083333</c:v>
                </c:pt>
                <c:pt idx="109">
                  <c:v>43532.15338541667</c:v>
                </c:pt>
                <c:pt idx="110">
                  <c:v>43706.191979166666</c:v>
                </c:pt>
                <c:pt idx="111">
                  <c:v>43969.641041666669</c:v>
                </c:pt>
                <c:pt idx="112">
                  <c:v>44193.130729166667</c:v>
                </c:pt>
                <c:pt idx="113">
                  <c:v>44449.092187499999</c:v>
                </c:pt>
                <c:pt idx="114">
                  <c:v>44658.361666666664</c:v>
                </c:pt>
                <c:pt idx="115">
                  <c:v>44851.707812499997</c:v>
                </c:pt>
                <c:pt idx="116">
                  <c:v>45007.277135416669</c:v>
                </c:pt>
                <c:pt idx="117">
                  <c:v>45222.526197916668</c:v>
                </c:pt>
                <c:pt idx="118">
                  <c:v>45516.843541666669</c:v>
                </c:pt>
                <c:pt idx="119">
                  <c:v>45799.295312499999</c:v>
                </c:pt>
                <c:pt idx="120">
                  <c:v>46092.065572916668</c:v>
                </c:pt>
                <c:pt idx="121">
                  <c:v>46355.079114583335</c:v>
                </c:pt>
                <c:pt idx="122">
                  <c:v>46564.871770833335</c:v>
                </c:pt>
                <c:pt idx="123">
                  <c:v>46910.757604166669</c:v>
                </c:pt>
                <c:pt idx="124">
                  <c:v>47190.025833333333</c:v>
                </c:pt>
                <c:pt idx="125">
                  <c:v>47507.602500000001</c:v>
                </c:pt>
                <c:pt idx="126">
                  <c:v>47819.377447916668</c:v>
                </c:pt>
                <c:pt idx="127">
                  <c:v>48111.971666666665</c:v>
                </c:pt>
                <c:pt idx="128">
                  <c:v>48308.299114583337</c:v>
                </c:pt>
                <c:pt idx="129">
                  <c:v>48539.56322916667</c:v>
                </c:pt>
                <c:pt idx="130">
                  <c:v>48728.150416666664</c:v>
                </c:pt>
                <c:pt idx="131">
                  <c:v>49066.756927083334</c:v>
                </c:pt>
                <c:pt idx="132">
                  <c:v>49384.957499999997</c:v>
                </c:pt>
                <c:pt idx="133">
                  <c:v>49703.788124999999</c:v>
                </c:pt>
                <c:pt idx="134">
                  <c:v>49924.083489583332</c:v>
                </c:pt>
                <c:pt idx="135">
                  <c:v>50105.786354166667</c:v>
                </c:pt>
                <c:pt idx="136">
                  <c:v>50399.209947916665</c:v>
                </c:pt>
                <c:pt idx="137">
                  <c:v>50679.073437500003</c:v>
                </c:pt>
                <c:pt idx="138">
                  <c:v>50996.519947916669</c:v>
                </c:pt>
                <c:pt idx="139">
                  <c:v>51243.599739583333</c:v>
                </c:pt>
                <c:pt idx="140">
                  <c:v>51453.808437500003</c:v>
                </c:pt>
                <c:pt idx="141">
                  <c:v>51594.302968750002</c:v>
                </c:pt>
                <c:pt idx="142">
                  <c:v>51818.632395833331</c:v>
                </c:pt>
                <c:pt idx="143">
                  <c:v>52009.618489583336</c:v>
                </c:pt>
                <c:pt idx="144">
                  <c:v>52192.300364583331</c:v>
                </c:pt>
                <c:pt idx="145">
                  <c:v>52436.262604166666</c:v>
                </c:pt>
                <c:pt idx="146">
                  <c:v>52648.312083333331</c:v>
                </c:pt>
                <c:pt idx="147">
                  <c:v>52794.113645833335</c:v>
                </c:pt>
                <c:pt idx="148">
                  <c:v>52998.482916666668</c:v>
                </c:pt>
                <c:pt idx="149">
                  <c:v>53183.720885416667</c:v>
                </c:pt>
                <c:pt idx="150">
                  <c:v>53368.754583333335</c:v>
                </c:pt>
                <c:pt idx="151">
                  <c:v>53566.4846875</c:v>
                </c:pt>
                <c:pt idx="152">
                  <c:v>53820.22760416667</c:v>
                </c:pt>
                <c:pt idx="153">
                  <c:v>53970.505677083333</c:v>
                </c:pt>
                <c:pt idx="154">
                  <c:v>54187.539218749997</c:v>
                </c:pt>
                <c:pt idx="155">
                  <c:v>54385.482239583333</c:v>
                </c:pt>
                <c:pt idx="156">
                  <c:v>54567.2965625</c:v>
                </c:pt>
                <c:pt idx="157">
                  <c:v>54778.802135416663</c:v>
                </c:pt>
                <c:pt idx="158">
                  <c:v>54972.794479166667</c:v>
                </c:pt>
                <c:pt idx="159">
                  <c:v>55101.838593749999</c:v>
                </c:pt>
                <c:pt idx="160">
                  <c:v>55317.579322916667</c:v>
                </c:pt>
                <c:pt idx="161">
                  <c:v>55528.079062500001</c:v>
                </c:pt>
                <c:pt idx="162">
                  <c:v>55696.837187500001</c:v>
                </c:pt>
                <c:pt idx="163">
                  <c:v>55864.272499999999</c:v>
                </c:pt>
                <c:pt idx="164">
                  <c:v>56012.829114583335</c:v>
                </c:pt>
                <c:pt idx="165">
                  <c:v>56120.405781250003</c:v>
                </c:pt>
                <c:pt idx="166">
                  <c:v>56244.571510416667</c:v>
                </c:pt>
                <c:pt idx="167">
                  <c:v>56311.766406249997</c:v>
                </c:pt>
                <c:pt idx="168">
                  <c:v>56302.066666666666</c:v>
                </c:pt>
                <c:pt idx="169">
                  <c:v>56517.602968749998</c:v>
                </c:pt>
                <c:pt idx="170">
                  <c:v>56688.427083333336</c:v>
                </c:pt>
                <c:pt idx="171">
                  <c:v>56763.129062499997</c:v>
                </c:pt>
                <c:pt idx="172">
                  <c:v>56838.580885416668</c:v>
                </c:pt>
                <c:pt idx="173">
                  <c:v>56867.455572916668</c:v>
                </c:pt>
                <c:pt idx="174">
                  <c:v>56948.253333333334</c:v>
                </c:pt>
                <c:pt idx="175">
                  <c:v>56969.808854166666</c:v>
                </c:pt>
                <c:pt idx="176">
                  <c:v>57029.275781249999</c:v>
                </c:pt>
                <c:pt idx="177">
                  <c:v>57122.847187500003</c:v>
                </c:pt>
                <c:pt idx="178">
                  <c:v>57097.553124999999</c:v>
                </c:pt>
                <c:pt idx="179">
                  <c:v>57042.514270833337</c:v>
                </c:pt>
                <c:pt idx="180">
                  <c:v>57067.533802083337</c:v>
                </c:pt>
                <c:pt idx="181">
                  <c:v>57085.811510416665</c:v>
                </c:pt>
                <c:pt idx="182">
                  <c:v>57095.915312500001</c:v>
                </c:pt>
                <c:pt idx="183">
                  <c:v>57165.944531250003</c:v>
                </c:pt>
                <c:pt idx="184">
                  <c:v>57156.800989583331</c:v>
                </c:pt>
                <c:pt idx="185">
                  <c:v>57113.764010416664</c:v>
                </c:pt>
                <c:pt idx="186">
                  <c:v>57010.69427083333</c:v>
                </c:pt>
                <c:pt idx="187">
                  <c:v>56925.417187500003</c:v>
                </c:pt>
                <c:pt idx="188">
                  <c:v>56966.978229166663</c:v>
                </c:pt>
                <c:pt idx="189">
                  <c:v>57000.397968750003</c:v>
                </c:pt>
                <c:pt idx="190">
                  <c:v>57192.298020833332</c:v>
                </c:pt>
                <c:pt idx="191">
                  <c:v>57357.65625</c:v>
                </c:pt>
                <c:pt idx="192">
                  <c:v>57346.365104166667</c:v>
                </c:pt>
                <c:pt idx="193">
                  <c:v>57318.702447916665</c:v>
                </c:pt>
                <c:pt idx="194">
                  <c:v>57317.473281250001</c:v>
                </c:pt>
                <c:pt idx="195">
                  <c:v>57393.307760416668</c:v>
                </c:pt>
                <c:pt idx="196">
                  <c:v>57463.838697916668</c:v>
                </c:pt>
                <c:pt idx="197">
                  <c:v>57496.971666666665</c:v>
                </c:pt>
                <c:pt idx="198">
                  <c:v>57460.033802083337</c:v>
                </c:pt>
                <c:pt idx="199">
                  <c:v>57383.496927083332</c:v>
                </c:pt>
                <c:pt idx="200">
                  <c:v>57279.33697916667</c:v>
                </c:pt>
                <c:pt idx="201">
                  <c:v>57245.314375000002</c:v>
                </c:pt>
                <c:pt idx="202">
                  <c:v>57291.606145833335</c:v>
                </c:pt>
                <c:pt idx="203">
                  <c:v>57216.300989583331</c:v>
                </c:pt>
                <c:pt idx="204">
                  <c:v>57026.055781249997</c:v>
                </c:pt>
                <c:pt idx="205">
                  <c:v>56755.685416666667</c:v>
                </c:pt>
                <c:pt idx="206">
                  <c:v>56518.494270833333</c:v>
                </c:pt>
                <c:pt idx="207">
                  <c:v>56423.99609375</c:v>
                </c:pt>
                <c:pt idx="208">
                  <c:v>56342.35578125</c:v>
                </c:pt>
                <c:pt idx="209">
                  <c:v>56353.506822916665</c:v>
                </c:pt>
                <c:pt idx="210">
                  <c:v>56248.122343750001</c:v>
                </c:pt>
                <c:pt idx="211">
                  <c:v>56078.780416666668</c:v>
                </c:pt>
                <c:pt idx="212">
                  <c:v>55931.289375</c:v>
                </c:pt>
                <c:pt idx="213">
                  <c:v>55758.722760416669</c:v>
                </c:pt>
                <c:pt idx="214">
                  <c:v>55547.688333333332</c:v>
                </c:pt>
                <c:pt idx="215">
                  <c:v>55416.176145833335</c:v>
                </c:pt>
                <c:pt idx="216">
                  <c:v>55067.624843750003</c:v>
                </c:pt>
                <c:pt idx="217">
                  <c:v>54718.914895833332</c:v>
                </c:pt>
                <c:pt idx="218">
                  <c:v>54446.182656249999</c:v>
                </c:pt>
                <c:pt idx="219">
                  <c:v>54170.39135416667</c:v>
                </c:pt>
                <c:pt idx="220">
                  <c:v>53878.522031250002</c:v>
                </c:pt>
                <c:pt idx="221">
                  <c:v>53714.771770833337</c:v>
                </c:pt>
                <c:pt idx="222">
                  <c:v>53535.245937500003</c:v>
                </c:pt>
                <c:pt idx="223">
                  <c:v>53213.997812499998</c:v>
                </c:pt>
                <c:pt idx="224">
                  <c:v>52912.272447916665</c:v>
                </c:pt>
                <c:pt idx="225">
                  <c:v>52662.045156250002</c:v>
                </c:pt>
                <c:pt idx="226">
                  <c:v>52422.318906250002</c:v>
                </c:pt>
                <c:pt idx="227">
                  <c:v>52248.921718750003</c:v>
                </c:pt>
                <c:pt idx="228">
                  <c:v>51986.248124999998</c:v>
                </c:pt>
                <c:pt idx="229">
                  <c:v>51730.55364583333</c:v>
                </c:pt>
                <c:pt idx="230">
                  <c:v>51621.942968750001</c:v>
                </c:pt>
                <c:pt idx="231">
                  <c:v>51438.265625</c:v>
                </c:pt>
                <c:pt idx="232">
                  <c:v>51219.111770833333</c:v>
                </c:pt>
                <c:pt idx="233">
                  <c:v>50917.732552083333</c:v>
                </c:pt>
                <c:pt idx="234">
                  <c:v>50671.327708333331</c:v>
                </c:pt>
                <c:pt idx="235">
                  <c:v>50603.704843749998</c:v>
                </c:pt>
                <c:pt idx="236">
                  <c:v>50518.670885416665</c:v>
                </c:pt>
                <c:pt idx="237">
                  <c:v>50395.572968749999</c:v>
                </c:pt>
                <c:pt idx="238">
                  <c:v>50315.959427083333</c:v>
                </c:pt>
                <c:pt idx="239">
                  <c:v>50231.885104166664</c:v>
                </c:pt>
                <c:pt idx="240">
                  <c:v>50124.47729166667</c:v>
                </c:pt>
                <c:pt idx="241">
                  <c:v>50114.750468749997</c:v>
                </c:pt>
                <c:pt idx="242">
                  <c:v>50097.776354166665</c:v>
                </c:pt>
                <c:pt idx="243">
                  <c:v>50110.175625000003</c:v>
                </c:pt>
                <c:pt idx="244">
                  <c:v>50049.859427083335</c:v>
                </c:pt>
                <c:pt idx="245">
                  <c:v>49972.583437499998</c:v>
                </c:pt>
                <c:pt idx="246">
                  <c:v>49861.991249999999</c:v>
                </c:pt>
                <c:pt idx="247">
                  <c:v>49729.337916666664</c:v>
                </c:pt>
                <c:pt idx="248">
                  <c:v>49600.968124999999</c:v>
                </c:pt>
                <c:pt idx="249">
                  <c:v>49453.540208333332</c:v>
                </c:pt>
                <c:pt idx="250">
                  <c:v>49210.052083333336</c:v>
                </c:pt>
                <c:pt idx="251">
                  <c:v>49089.80151041667</c:v>
                </c:pt>
                <c:pt idx="252">
                  <c:v>48950.328906249997</c:v>
                </c:pt>
                <c:pt idx="253">
                  <c:v>48706.774947916667</c:v>
                </c:pt>
                <c:pt idx="254">
                  <c:v>48586.036822916663</c:v>
                </c:pt>
                <c:pt idx="255">
                  <c:v>48361.692395833335</c:v>
                </c:pt>
                <c:pt idx="256">
                  <c:v>48128.430833333332</c:v>
                </c:pt>
                <c:pt idx="257">
                  <c:v>47905.842499999999</c:v>
                </c:pt>
                <c:pt idx="258">
                  <c:v>47646.102916666663</c:v>
                </c:pt>
                <c:pt idx="259">
                  <c:v>47351.120104166665</c:v>
                </c:pt>
                <c:pt idx="260">
                  <c:v>47176.784479166665</c:v>
                </c:pt>
                <c:pt idx="261">
                  <c:v>46996.075364583332</c:v>
                </c:pt>
                <c:pt idx="262">
                  <c:v>46827.312031250003</c:v>
                </c:pt>
                <c:pt idx="263">
                  <c:v>46597.011822916669</c:v>
                </c:pt>
                <c:pt idx="264">
                  <c:v>46256.214947916669</c:v>
                </c:pt>
                <c:pt idx="265">
                  <c:v>45856.173645833333</c:v>
                </c:pt>
                <c:pt idx="266">
                  <c:v>45541.735572916667</c:v>
                </c:pt>
                <c:pt idx="267">
                  <c:v>45353.417395833334</c:v>
                </c:pt>
                <c:pt idx="268">
                  <c:v>45219.569531250003</c:v>
                </c:pt>
                <c:pt idx="269">
                  <c:v>45039.45416666667</c:v>
                </c:pt>
                <c:pt idx="270">
                  <c:v>44788.778854166667</c:v>
                </c:pt>
                <c:pt idx="271">
                  <c:v>44522.946770833332</c:v>
                </c:pt>
                <c:pt idx="272">
                  <c:v>44261.750364583335</c:v>
                </c:pt>
                <c:pt idx="273">
                  <c:v>43985.601093750003</c:v>
                </c:pt>
                <c:pt idx="274">
                  <c:v>43686.32317708333</c:v>
                </c:pt>
                <c:pt idx="275">
                  <c:v>43435.919843750002</c:v>
                </c:pt>
                <c:pt idx="276">
                  <c:v>43162.660781250001</c:v>
                </c:pt>
                <c:pt idx="277">
                  <c:v>42896.213281249999</c:v>
                </c:pt>
                <c:pt idx="278">
                  <c:v>42637.497916666667</c:v>
                </c:pt>
                <c:pt idx="279">
                  <c:v>42329.965312499997</c:v>
                </c:pt>
                <c:pt idx="280">
                  <c:v>42089.524687500001</c:v>
                </c:pt>
                <c:pt idx="281">
                  <c:v>41851.809687499997</c:v>
                </c:pt>
                <c:pt idx="282">
                  <c:v>41653.380468750001</c:v>
                </c:pt>
                <c:pt idx="283">
                  <c:v>41454.583437499998</c:v>
                </c:pt>
                <c:pt idx="284">
                  <c:v>41184.696406249997</c:v>
                </c:pt>
                <c:pt idx="285">
                  <c:v>40942.114531250001</c:v>
                </c:pt>
                <c:pt idx="286">
                  <c:v>40670.925260416669</c:v>
                </c:pt>
                <c:pt idx="287">
                  <c:v>40412.380312499998</c:v>
                </c:pt>
                <c:pt idx="288">
                  <c:v>40045.36614583333</c:v>
                </c:pt>
                <c:pt idx="289">
                  <c:v>39770.452447916665</c:v>
                </c:pt>
                <c:pt idx="290">
                  <c:v>39590.590416666666</c:v>
                </c:pt>
                <c:pt idx="291">
                  <c:v>39399.409635416669</c:v>
                </c:pt>
                <c:pt idx="292">
                  <c:v>39186.63598958333</c:v>
                </c:pt>
                <c:pt idx="293">
                  <c:v>38982.959218750002</c:v>
                </c:pt>
                <c:pt idx="294">
                  <c:v>38722.081614583331</c:v>
                </c:pt>
                <c:pt idx="295">
                  <c:v>38442.850781250003</c:v>
                </c:pt>
                <c:pt idx="296">
                  <c:v>38254.350260416664</c:v>
                </c:pt>
                <c:pt idx="297">
                  <c:v>38113.434166666666</c:v>
                </c:pt>
                <c:pt idx="298">
                  <c:v>37980.485729166663</c:v>
                </c:pt>
                <c:pt idx="299">
                  <c:v>37826.549062500002</c:v>
                </c:pt>
                <c:pt idx="300">
                  <c:v>37624.729062500002</c:v>
                </c:pt>
                <c:pt idx="301">
                  <c:v>37390.429739583335</c:v>
                </c:pt>
                <c:pt idx="302">
                  <c:v>37170.139114583333</c:v>
                </c:pt>
                <c:pt idx="303">
                  <c:v>37056.631093750002</c:v>
                </c:pt>
                <c:pt idx="304">
                  <c:v>36882.520416666666</c:v>
                </c:pt>
                <c:pt idx="305">
                  <c:v>36715.764374999999</c:v>
                </c:pt>
                <c:pt idx="306">
                  <c:v>36563.243125000001</c:v>
                </c:pt>
                <c:pt idx="307">
                  <c:v>36424.594843749997</c:v>
                </c:pt>
                <c:pt idx="308">
                  <c:v>36219.074010416669</c:v>
                </c:pt>
                <c:pt idx="309">
                  <c:v>36017.657500000001</c:v>
                </c:pt>
                <c:pt idx="310">
                  <c:v>35936.595937500002</c:v>
                </c:pt>
                <c:pt idx="311">
                  <c:v>35816.177499999998</c:v>
                </c:pt>
                <c:pt idx="312">
                  <c:v>35677.570885416666</c:v>
                </c:pt>
                <c:pt idx="313">
                  <c:v>35567.961718749997</c:v>
                </c:pt>
                <c:pt idx="314">
                  <c:v>35472.385833333334</c:v>
                </c:pt>
                <c:pt idx="315">
                  <c:v>35251.042552083331</c:v>
                </c:pt>
                <c:pt idx="316">
                  <c:v>35126.595781249998</c:v>
                </c:pt>
                <c:pt idx="317">
                  <c:v>35079.530312499999</c:v>
                </c:pt>
                <c:pt idx="318">
                  <c:v>35041.992812500001</c:v>
                </c:pt>
                <c:pt idx="319">
                  <c:v>34949.193177083333</c:v>
                </c:pt>
                <c:pt idx="320">
                  <c:v>34835.560312499998</c:v>
                </c:pt>
                <c:pt idx="321">
                  <c:v>34768.171041666668</c:v>
                </c:pt>
                <c:pt idx="322">
                  <c:v>34684.496614583331</c:v>
                </c:pt>
                <c:pt idx="323">
                  <c:v>34556.120833333334</c:v>
                </c:pt>
                <c:pt idx="324">
                  <c:v>34560.019010416669</c:v>
                </c:pt>
                <c:pt idx="325">
                  <c:v>34489.254791666666</c:v>
                </c:pt>
                <c:pt idx="326">
                  <c:v>34361.286874999998</c:v>
                </c:pt>
                <c:pt idx="327">
                  <c:v>34325.574635416669</c:v>
                </c:pt>
                <c:pt idx="328">
                  <c:v>34307.206197916668</c:v>
                </c:pt>
                <c:pt idx="329">
                  <c:v>34175.822447916667</c:v>
                </c:pt>
                <c:pt idx="330">
                  <c:v>34054.065052083337</c:v>
                </c:pt>
                <c:pt idx="331">
                  <c:v>34066.056406249998</c:v>
                </c:pt>
                <c:pt idx="332">
                  <c:v>34031.091041666667</c:v>
                </c:pt>
                <c:pt idx="333">
                  <c:v>33979.843281250003</c:v>
                </c:pt>
                <c:pt idx="334">
                  <c:v>33895.705208333333</c:v>
                </c:pt>
                <c:pt idx="335">
                  <c:v>33800.217864583334</c:v>
                </c:pt>
                <c:pt idx="336">
                  <c:v>33718.79760416667</c:v>
                </c:pt>
                <c:pt idx="337">
                  <c:v>33714.460260416665</c:v>
                </c:pt>
                <c:pt idx="338">
                  <c:v>33728.219947916667</c:v>
                </c:pt>
                <c:pt idx="339">
                  <c:v>33761.314375000002</c:v>
                </c:pt>
                <c:pt idx="340">
                  <c:v>33768.625364583335</c:v>
                </c:pt>
                <c:pt idx="341">
                  <c:v>33671.88208333333</c:v>
                </c:pt>
                <c:pt idx="342">
                  <c:v>33553.72942708333</c:v>
                </c:pt>
                <c:pt idx="343">
                  <c:v>33527.690416666665</c:v>
                </c:pt>
                <c:pt idx="344">
                  <c:v>33551.083229166667</c:v>
                </c:pt>
                <c:pt idx="345">
                  <c:v>33574.388697916664</c:v>
                </c:pt>
                <c:pt idx="346">
                  <c:v>33591.755651041669</c:v>
                </c:pt>
                <c:pt idx="347">
                  <c:v>33606.4296875</c:v>
                </c:pt>
                <c:pt idx="348">
                  <c:v>33567.765260416665</c:v>
                </c:pt>
                <c:pt idx="349">
                  <c:v>33583.17114583333</c:v>
                </c:pt>
                <c:pt idx="350">
                  <c:v>33660.932291666664</c:v>
                </c:pt>
                <c:pt idx="351">
                  <c:v>33789.991875</c:v>
                </c:pt>
                <c:pt idx="352">
                  <c:v>33814.54265625</c:v>
                </c:pt>
                <c:pt idx="353">
                  <c:v>33742.232291666667</c:v>
                </c:pt>
                <c:pt idx="354">
                  <c:v>33773.446510416667</c:v>
                </c:pt>
                <c:pt idx="355">
                  <c:v>33841.046510416665</c:v>
                </c:pt>
                <c:pt idx="356">
                  <c:v>33843.869531249999</c:v>
                </c:pt>
                <c:pt idx="357">
                  <c:v>33952.124374999999</c:v>
                </c:pt>
                <c:pt idx="358">
                  <c:v>34000.1090625</c:v>
                </c:pt>
                <c:pt idx="359">
                  <c:v>34056.023333333331</c:v>
                </c:pt>
                <c:pt idx="360">
                  <c:v>34174.224166666667</c:v>
                </c:pt>
                <c:pt idx="361">
                  <c:v>34351.168958333335</c:v>
                </c:pt>
                <c:pt idx="362">
                  <c:v>34393.397135416664</c:v>
                </c:pt>
                <c:pt idx="363">
                  <c:v>34433.935520833336</c:v>
                </c:pt>
                <c:pt idx="364">
                  <c:v>34542.393854166665</c:v>
                </c:pt>
                <c:pt idx="365">
                  <c:v>34571.348906250001</c:v>
                </c:pt>
                <c:pt idx="366">
                  <c:v>34618.865156250002</c:v>
                </c:pt>
                <c:pt idx="367">
                  <c:v>34699.254895833335</c:v>
                </c:pt>
                <c:pt idx="368">
                  <c:v>34737.441666666666</c:v>
                </c:pt>
                <c:pt idx="369">
                  <c:v>34742.871874999997</c:v>
                </c:pt>
                <c:pt idx="370">
                  <c:v>34751.289531249997</c:v>
                </c:pt>
                <c:pt idx="371">
                  <c:v>34754.350208333337</c:v>
                </c:pt>
                <c:pt idx="372">
                  <c:v>34801.029374999998</c:v>
                </c:pt>
                <c:pt idx="373">
                  <c:v>34831.418541666666</c:v>
                </c:pt>
                <c:pt idx="374">
                  <c:v>34836.530624999999</c:v>
                </c:pt>
                <c:pt idx="375">
                  <c:v>34812.370572916669</c:v>
                </c:pt>
                <c:pt idx="376">
                  <c:v>34934.528333333335</c:v>
                </c:pt>
                <c:pt idx="377">
                  <c:v>34979.381822916665</c:v>
                </c:pt>
                <c:pt idx="378">
                  <c:v>35059.086875000001</c:v>
                </c:pt>
                <c:pt idx="379">
                  <c:v>35176.454479166663</c:v>
                </c:pt>
                <c:pt idx="380">
                  <c:v>35296.056041666663</c:v>
                </c:pt>
                <c:pt idx="381">
                  <c:v>35379.223749999997</c:v>
                </c:pt>
                <c:pt idx="382">
                  <c:v>35622.933749999997</c:v>
                </c:pt>
                <c:pt idx="383">
                  <c:v>35817.681354166663</c:v>
                </c:pt>
                <c:pt idx="384">
                  <c:v>36030.034791666665</c:v>
                </c:pt>
                <c:pt idx="385">
                  <c:v>36317.885312500002</c:v>
                </c:pt>
                <c:pt idx="386">
                  <c:v>36565.767812500002</c:v>
                </c:pt>
                <c:pt idx="387">
                  <c:v>36723.761927083331</c:v>
                </c:pt>
                <c:pt idx="388">
                  <c:v>36959.214062500003</c:v>
                </c:pt>
                <c:pt idx="389">
                  <c:v>37229.468229166669</c:v>
                </c:pt>
                <c:pt idx="390">
                  <c:v>37533.892135416667</c:v>
                </c:pt>
                <c:pt idx="391">
                  <c:v>37840.122708333336</c:v>
                </c:pt>
                <c:pt idx="392">
                  <c:v>38053.629322916669</c:v>
                </c:pt>
                <c:pt idx="393">
                  <c:v>38256.774322916666</c:v>
                </c:pt>
                <c:pt idx="394">
                  <c:v>38602.863906250001</c:v>
                </c:pt>
                <c:pt idx="395">
                  <c:v>38908.023489583335</c:v>
                </c:pt>
                <c:pt idx="396">
                  <c:v>39230.918333333335</c:v>
                </c:pt>
                <c:pt idx="397">
                  <c:v>39572.59796875</c:v>
                </c:pt>
                <c:pt idx="398">
                  <c:v>39842.969375000001</c:v>
                </c:pt>
                <c:pt idx="399">
                  <c:v>40085.093177083334</c:v>
                </c:pt>
                <c:pt idx="400">
                  <c:v>40457.019270833334</c:v>
                </c:pt>
                <c:pt idx="401">
                  <c:v>40762.170104166667</c:v>
                </c:pt>
                <c:pt idx="402">
                  <c:v>41070.528645833336</c:v>
                </c:pt>
                <c:pt idx="403">
                  <c:v>41329.219427083335</c:v>
                </c:pt>
                <c:pt idx="404">
                  <c:v>41594.796979166669</c:v>
                </c:pt>
                <c:pt idx="405">
                  <c:v>41807.771354166667</c:v>
                </c:pt>
                <c:pt idx="406">
                  <c:v>42156.836041666669</c:v>
                </c:pt>
                <c:pt idx="407">
                  <c:v>42436.902291666665</c:v>
                </c:pt>
                <c:pt idx="408">
                  <c:v>42623.690468749999</c:v>
                </c:pt>
                <c:pt idx="409">
                  <c:v>42941.61791666667</c:v>
                </c:pt>
                <c:pt idx="410">
                  <c:v>43295.09734375</c:v>
                </c:pt>
                <c:pt idx="411">
                  <c:v>43679.494895833333</c:v>
                </c:pt>
                <c:pt idx="412">
                  <c:v>43993.801145833335</c:v>
                </c:pt>
                <c:pt idx="413">
                  <c:v>44212.076666666668</c:v>
                </c:pt>
                <c:pt idx="414">
                  <c:v>44504.228593749998</c:v>
                </c:pt>
                <c:pt idx="415">
                  <c:v>44842.41479166667</c:v>
                </c:pt>
                <c:pt idx="416">
                  <c:v>45127.208177083332</c:v>
                </c:pt>
                <c:pt idx="417">
                  <c:v>45377.143593749999</c:v>
                </c:pt>
                <c:pt idx="418">
                  <c:v>45615.64484375</c:v>
                </c:pt>
                <c:pt idx="419">
                  <c:v>45753.114270833335</c:v>
                </c:pt>
                <c:pt idx="420">
                  <c:v>46083.693958333337</c:v>
                </c:pt>
                <c:pt idx="421">
                  <c:v>46400.917343749999</c:v>
                </c:pt>
                <c:pt idx="422">
                  <c:v>46765.213593749999</c:v>
                </c:pt>
                <c:pt idx="423">
                  <c:v>47054.300729166665</c:v>
                </c:pt>
                <c:pt idx="424">
                  <c:v>47305.738541666666</c:v>
                </c:pt>
                <c:pt idx="425">
                  <c:v>47479.073072916668</c:v>
                </c:pt>
                <c:pt idx="426">
                  <c:v>47794.187239583334</c:v>
                </c:pt>
                <c:pt idx="427">
                  <c:v>48154.265104166669</c:v>
                </c:pt>
                <c:pt idx="428">
                  <c:v>48479.25463541667</c:v>
                </c:pt>
                <c:pt idx="429">
                  <c:v>48743.444166666668</c:v>
                </c:pt>
                <c:pt idx="430">
                  <c:v>48994.943749999999</c:v>
                </c:pt>
                <c:pt idx="431">
                  <c:v>49252.310520833336</c:v>
                </c:pt>
                <c:pt idx="432">
                  <c:v>49530.900937500002</c:v>
                </c:pt>
                <c:pt idx="433">
                  <c:v>49721.109270833331</c:v>
                </c:pt>
                <c:pt idx="434">
                  <c:v>49975.004166666666</c:v>
                </c:pt>
                <c:pt idx="435">
                  <c:v>50291.789375</c:v>
                </c:pt>
                <c:pt idx="436">
                  <c:v>50590.200104166666</c:v>
                </c:pt>
                <c:pt idx="437">
                  <c:v>50818.847812499997</c:v>
                </c:pt>
                <c:pt idx="438">
                  <c:v>51071.373697916664</c:v>
                </c:pt>
                <c:pt idx="439">
                  <c:v>51330.330104166664</c:v>
                </c:pt>
                <c:pt idx="440">
                  <c:v>51501.057187500002</c:v>
                </c:pt>
                <c:pt idx="441">
                  <c:v>51632.57135416667</c:v>
                </c:pt>
                <c:pt idx="442">
                  <c:v>51876.511302083331</c:v>
                </c:pt>
                <c:pt idx="443">
                  <c:v>52157.560052083332</c:v>
                </c:pt>
                <c:pt idx="444">
                  <c:v>52400.888593750002</c:v>
                </c:pt>
                <c:pt idx="445">
                  <c:v>52612.026093749999</c:v>
                </c:pt>
                <c:pt idx="446">
                  <c:v>52773.374479166669</c:v>
                </c:pt>
                <c:pt idx="447">
                  <c:v>52948.93645833333</c:v>
                </c:pt>
                <c:pt idx="448">
                  <c:v>53175.054583333331</c:v>
                </c:pt>
                <c:pt idx="449">
                  <c:v>53484.661302083332</c:v>
                </c:pt>
                <c:pt idx="450">
                  <c:v>53679.45807291667</c:v>
                </c:pt>
                <c:pt idx="451">
                  <c:v>53869.840312499997</c:v>
                </c:pt>
                <c:pt idx="452">
                  <c:v>53980.014062499999</c:v>
                </c:pt>
                <c:pt idx="453">
                  <c:v>54143.429166666669</c:v>
                </c:pt>
                <c:pt idx="454">
                  <c:v>54361.51098958333</c:v>
                </c:pt>
                <c:pt idx="455">
                  <c:v>54403.248333333337</c:v>
                </c:pt>
                <c:pt idx="456">
                  <c:v>54445.902708333335</c:v>
                </c:pt>
                <c:pt idx="457">
                  <c:v>54651.986979166664</c:v>
                </c:pt>
                <c:pt idx="458">
                  <c:v>54907.023593749997</c:v>
                </c:pt>
                <c:pt idx="459">
                  <c:v>55205.287864583333</c:v>
                </c:pt>
                <c:pt idx="460">
                  <c:v>55453.432812500003</c:v>
                </c:pt>
                <c:pt idx="461">
                  <c:v>55592.994218749998</c:v>
                </c:pt>
                <c:pt idx="462">
                  <c:v>55650.876875000002</c:v>
                </c:pt>
                <c:pt idx="463">
                  <c:v>55789.497343750001</c:v>
                </c:pt>
                <c:pt idx="464">
                  <c:v>55989.881822916665</c:v>
                </c:pt>
                <c:pt idx="465">
                  <c:v>56049.242760416666</c:v>
                </c:pt>
                <c:pt idx="466">
                  <c:v>55987.427812499998</c:v>
                </c:pt>
                <c:pt idx="467">
                  <c:v>56050.895312499997</c:v>
                </c:pt>
                <c:pt idx="468">
                  <c:v>56249.892500000002</c:v>
                </c:pt>
                <c:pt idx="469">
                  <c:v>56567.30151041667</c:v>
                </c:pt>
                <c:pt idx="470">
                  <c:v>56594.171666666669</c:v>
                </c:pt>
                <c:pt idx="471">
                  <c:v>56584.115885416664</c:v>
                </c:pt>
                <c:pt idx="472">
                  <c:v>56782.930208333331</c:v>
                </c:pt>
                <c:pt idx="473">
                  <c:v>56850.53588541667</c:v>
                </c:pt>
                <c:pt idx="474">
                  <c:v>56825.910416666666</c:v>
                </c:pt>
                <c:pt idx="475">
                  <c:v>57055.658802083337</c:v>
                </c:pt>
                <c:pt idx="476">
                  <c:v>57207.584583333337</c:v>
                </c:pt>
                <c:pt idx="477">
                  <c:v>57305.318437499998</c:v>
                </c:pt>
                <c:pt idx="478">
                  <c:v>57372.656510416666</c:v>
                </c:pt>
                <c:pt idx="479">
                  <c:v>57328.62109375</c:v>
                </c:pt>
                <c:pt idx="480">
                  <c:v>57372.908333333333</c:v>
                </c:pt>
                <c:pt idx="481">
                  <c:v>57392.953593749997</c:v>
                </c:pt>
                <c:pt idx="482">
                  <c:v>57428.765520833331</c:v>
                </c:pt>
                <c:pt idx="483">
                  <c:v>57471.517500000002</c:v>
                </c:pt>
                <c:pt idx="484">
                  <c:v>57554.44067708333</c:v>
                </c:pt>
                <c:pt idx="485">
                  <c:v>57603.019739583331</c:v>
                </c:pt>
                <c:pt idx="486">
                  <c:v>57669.014270833337</c:v>
                </c:pt>
                <c:pt idx="487">
                  <c:v>57697.763020833336</c:v>
                </c:pt>
                <c:pt idx="488">
                  <c:v>57687.095312500001</c:v>
                </c:pt>
                <c:pt idx="489">
                  <c:v>57660.054010416665</c:v>
                </c:pt>
                <c:pt idx="490">
                  <c:v>57582.208333333336</c:v>
                </c:pt>
                <c:pt idx="491">
                  <c:v>57655.967447916664</c:v>
                </c:pt>
                <c:pt idx="492">
                  <c:v>57651.853177083336</c:v>
                </c:pt>
                <c:pt idx="493">
                  <c:v>57613.584947916665</c:v>
                </c:pt>
                <c:pt idx="494">
                  <c:v>57571.352656249997</c:v>
                </c:pt>
                <c:pt idx="495">
                  <c:v>57519.598333333335</c:v>
                </c:pt>
                <c:pt idx="496">
                  <c:v>57399.720156249998</c:v>
                </c:pt>
                <c:pt idx="497">
                  <c:v>57361.995885416669</c:v>
                </c:pt>
                <c:pt idx="498">
                  <c:v>57347.882135416665</c:v>
                </c:pt>
                <c:pt idx="499">
                  <c:v>57157.865572916664</c:v>
                </c:pt>
                <c:pt idx="500">
                  <c:v>57032.852031249997</c:v>
                </c:pt>
                <c:pt idx="501">
                  <c:v>56888.867135416665</c:v>
                </c:pt>
                <c:pt idx="502">
                  <c:v>56697.051666666666</c:v>
                </c:pt>
                <c:pt idx="503">
                  <c:v>56459.476979166669</c:v>
                </c:pt>
                <c:pt idx="504">
                  <c:v>56262.682343749999</c:v>
                </c:pt>
                <c:pt idx="505">
                  <c:v>56048.804635416665</c:v>
                </c:pt>
                <c:pt idx="506">
                  <c:v>55870.56536458333</c:v>
                </c:pt>
                <c:pt idx="507">
                  <c:v>55666.459270833337</c:v>
                </c:pt>
                <c:pt idx="508">
                  <c:v>55417.679791666669</c:v>
                </c:pt>
                <c:pt idx="509">
                  <c:v>55165.410364583331</c:v>
                </c:pt>
                <c:pt idx="510">
                  <c:v>54983.786145833335</c:v>
                </c:pt>
                <c:pt idx="511">
                  <c:v>54811.773593749997</c:v>
                </c:pt>
                <c:pt idx="512">
                  <c:v>54562.911718750001</c:v>
                </c:pt>
                <c:pt idx="513">
                  <c:v>54346.903541666667</c:v>
                </c:pt>
                <c:pt idx="514">
                  <c:v>54160.66869791667</c:v>
                </c:pt>
                <c:pt idx="515">
                  <c:v>53947.953593749997</c:v>
                </c:pt>
                <c:pt idx="516">
                  <c:v>53636.283333333333</c:v>
                </c:pt>
                <c:pt idx="517">
                  <c:v>53396.94921875</c:v>
                </c:pt>
                <c:pt idx="518">
                  <c:v>53129.652291666665</c:v>
                </c:pt>
                <c:pt idx="519">
                  <c:v>52995.88567708333</c:v>
                </c:pt>
                <c:pt idx="520">
                  <c:v>52750.814479166664</c:v>
                </c:pt>
                <c:pt idx="521">
                  <c:v>52494.065104166664</c:v>
                </c:pt>
                <c:pt idx="522">
                  <c:v>52302.255156250001</c:v>
                </c:pt>
                <c:pt idx="523">
                  <c:v>52110.440104166664</c:v>
                </c:pt>
                <c:pt idx="524">
                  <c:v>51950.884010416667</c:v>
                </c:pt>
                <c:pt idx="525">
                  <c:v>51768.786458333336</c:v>
                </c:pt>
                <c:pt idx="526">
                  <c:v>51647.962239583336</c:v>
                </c:pt>
                <c:pt idx="527">
                  <c:v>51594.401666666665</c:v>
                </c:pt>
                <c:pt idx="528">
                  <c:v>51623.128333333334</c:v>
                </c:pt>
                <c:pt idx="529">
                  <c:v>51634.373385416664</c:v>
                </c:pt>
                <c:pt idx="530">
                  <c:v>51627.646927083333</c:v>
                </c:pt>
                <c:pt idx="531">
                  <c:v>51589.109479166669</c:v>
                </c:pt>
                <c:pt idx="532">
                  <c:v>51495.390208333331</c:v>
                </c:pt>
                <c:pt idx="533">
                  <c:v>51379.493750000001</c:v>
                </c:pt>
                <c:pt idx="534">
                  <c:v>51330.767187500001</c:v>
                </c:pt>
                <c:pt idx="535">
                  <c:v>51231.588593749999</c:v>
                </c:pt>
                <c:pt idx="536">
                  <c:v>51051.868177083335</c:v>
                </c:pt>
                <c:pt idx="537">
                  <c:v>50844.177343750001</c:v>
                </c:pt>
                <c:pt idx="538">
                  <c:v>50615.106770833336</c:v>
                </c:pt>
                <c:pt idx="539">
                  <c:v>50351.35083333333</c:v>
                </c:pt>
                <c:pt idx="540">
                  <c:v>50106.993802083336</c:v>
                </c:pt>
                <c:pt idx="541">
                  <c:v>49835.746041666665</c:v>
                </c:pt>
                <c:pt idx="542">
                  <c:v>49722.604114583337</c:v>
                </c:pt>
                <c:pt idx="543">
                  <c:v>49610.656927083335</c:v>
                </c:pt>
                <c:pt idx="544">
                  <c:v>49465.773229166669</c:v>
                </c:pt>
                <c:pt idx="545">
                  <c:v>49230.734583333331</c:v>
                </c:pt>
                <c:pt idx="546">
                  <c:v>48927.676562499997</c:v>
                </c:pt>
                <c:pt idx="547">
                  <c:v>48740.740468750002</c:v>
                </c:pt>
                <c:pt idx="548">
                  <c:v>48487.498593750002</c:v>
                </c:pt>
                <c:pt idx="549">
                  <c:v>48206.470312500001</c:v>
                </c:pt>
                <c:pt idx="550">
                  <c:v>48025.905624999999</c:v>
                </c:pt>
                <c:pt idx="551">
                  <c:v>47820.314062500001</c:v>
                </c:pt>
                <c:pt idx="552">
                  <c:v>47515.6484375</c:v>
                </c:pt>
                <c:pt idx="553">
                  <c:v>47215.706145833334</c:v>
                </c:pt>
                <c:pt idx="554">
                  <c:v>46960.313645833332</c:v>
                </c:pt>
                <c:pt idx="555">
                  <c:v>46716.946302083335</c:v>
                </c:pt>
                <c:pt idx="556">
                  <c:v>46384.604322916668</c:v>
                </c:pt>
                <c:pt idx="557">
                  <c:v>46141.161354166667</c:v>
                </c:pt>
                <c:pt idx="558">
                  <c:v>45971.770989583332</c:v>
                </c:pt>
                <c:pt idx="559">
                  <c:v>45759.146302083333</c:v>
                </c:pt>
                <c:pt idx="560">
                  <c:v>45483.494479166664</c:v>
                </c:pt>
                <c:pt idx="561">
                  <c:v>45261.09375</c:v>
                </c:pt>
                <c:pt idx="562">
                  <c:v>44943.019010416669</c:v>
                </c:pt>
                <c:pt idx="563">
                  <c:v>44669.884843749998</c:v>
                </c:pt>
                <c:pt idx="564">
                  <c:v>44427.633958333332</c:v>
                </c:pt>
                <c:pt idx="565">
                  <c:v>44041.298802083336</c:v>
                </c:pt>
                <c:pt idx="566">
                  <c:v>43740.400052083336</c:v>
                </c:pt>
                <c:pt idx="567">
                  <c:v>43520.891093749997</c:v>
                </c:pt>
                <c:pt idx="568">
                  <c:v>43289.999791666669</c:v>
                </c:pt>
                <c:pt idx="569">
                  <c:v>42982.148854166669</c:v>
                </c:pt>
                <c:pt idx="570">
                  <c:v>42705.260572916668</c:v>
                </c:pt>
                <c:pt idx="571">
                  <c:v>42471.861718749999</c:v>
                </c:pt>
                <c:pt idx="572">
                  <c:v>42252.719531249997</c:v>
                </c:pt>
                <c:pt idx="573">
                  <c:v>42007.896927083333</c:v>
                </c:pt>
                <c:pt idx="574">
                  <c:v>41696.891197916666</c:v>
                </c:pt>
                <c:pt idx="575">
                  <c:v>41299.169270833336</c:v>
                </c:pt>
                <c:pt idx="576">
                  <c:v>41094.846718749999</c:v>
                </c:pt>
                <c:pt idx="577">
                  <c:v>40913.008177083335</c:v>
                </c:pt>
                <c:pt idx="578">
                  <c:v>40707.111406249998</c:v>
                </c:pt>
                <c:pt idx="579">
                  <c:v>40494.23755208333</c:v>
                </c:pt>
                <c:pt idx="580">
                  <c:v>40319.063020833331</c:v>
                </c:pt>
                <c:pt idx="581">
                  <c:v>40051.076822916664</c:v>
                </c:pt>
                <c:pt idx="582">
                  <c:v>39800.768593749999</c:v>
                </c:pt>
                <c:pt idx="583">
                  <c:v>39624.542760416669</c:v>
                </c:pt>
                <c:pt idx="584">
                  <c:v>39380.336145833331</c:v>
                </c:pt>
                <c:pt idx="585">
                  <c:v>39200.908750000002</c:v>
                </c:pt>
                <c:pt idx="586">
                  <c:v>39064.106302083332</c:v>
                </c:pt>
                <c:pt idx="587">
                  <c:v>38850.985000000001</c:v>
                </c:pt>
                <c:pt idx="588">
                  <c:v>38579.571093749997</c:v>
                </c:pt>
                <c:pt idx="589">
                  <c:v>38411.292447916669</c:v>
                </c:pt>
                <c:pt idx="590">
                  <c:v>38302.584947916665</c:v>
                </c:pt>
                <c:pt idx="591">
                  <c:v>38193.867812500001</c:v>
                </c:pt>
                <c:pt idx="592">
                  <c:v>38038.492343749997</c:v>
                </c:pt>
                <c:pt idx="593">
                  <c:v>37806.033020833333</c:v>
                </c:pt>
                <c:pt idx="594">
                  <c:v>37525.834010416664</c:v>
                </c:pt>
                <c:pt idx="595">
                  <c:v>37380.80046875</c:v>
                </c:pt>
                <c:pt idx="596">
                  <c:v>37263.042708333334</c:v>
                </c:pt>
                <c:pt idx="597">
                  <c:v>37178.293749999997</c:v>
                </c:pt>
                <c:pt idx="598">
                  <c:v>37037.084687499999</c:v>
                </c:pt>
                <c:pt idx="599">
                  <c:v>36893.26140625</c:v>
                </c:pt>
                <c:pt idx="600">
                  <c:v>36776.4453125</c:v>
                </c:pt>
                <c:pt idx="601">
                  <c:v>36646.706770833334</c:v>
                </c:pt>
                <c:pt idx="602">
                  <c:v>36460.290833333333</c:v>
                </c:pt>
                <c:pt idx="603">
                  <c:v>36313.177083333336</c:v>
                </c:pt>
                <c:pt idx="604">
                  <c:v>36167.727968749998</c:v>
                </c:pt>
                <c:pt idx="605">
                  <c:v>36095.080885416668</c:v>
                </c:pt>
                <c:pt idx="606">
                  <c:v>35997.508333333331</c:v>
                </c:pt>
                <c:pt idx="607">
                  <c:v>35871.562968749997</c:v>
                </c:pt>
                <c:pt idx="608">
                  <c:v>35699.780104166668</c:v>
                </c:pt>
                <c:pt idx="609">
                  <c:v>35632.163593750003</c:v>
                </c:pt>
                <c:pt idx="610">
                  <c:v>35580.305989583336</c:v>
                </c:pt>
                <c:pt idx="611">
                  <c:v>35523.14526041667</c:v>
                </c:pt>
                <c:pt idx="612">
                  <c:v>35410.245000000003</c:v>
                </c:pt>
                <c:pt idx="613">
                  <c:v>35303.298072916667</c:v>
                </c:pt>
                <c:pt idx="614">
                  <c:v>35225.164427083335</c:v>
                </c:pt>
                <c:pt idx="615">
                  <c:v>35143.988385416669</c:v>
                </c:pt>
                <c:pt idx="616">
                  <c:v>34999.026770833334</c:v>
                </c:pt>
                <c:pt idx="617">
                  <c:v>34913.956875000003</c:v>
                </c:pt>
                <c:pt idx="618">
                  <c:v>34845.079739583336</c:v>
                </c:pt>
                <c:pt idx="619">
                  <c:v>34812.104062500002</c:v>
                </c:pt>
                <c:pt idx="620">
                  <c:v>34773.286614583332</c:v>
                </c:pt>
                <c:pt idx="621">
                  <c:v>34704.087291666663</c:v>
                </c:pt>
                <c:pt idx="622">
                  <c:v>34525.928020833337</c:v>
                </c:pt>
                <c:pt idx="623">
                  <c:v>34401.375468749997</c:v>
                </c:pt>
                <c:pt idx="624">
                  <c:v>34418.181093749998</c:v>
                </c:pt>
                <c:pt idx="625">
                  <c:v>34409.35515625</c:v>
                </c:pt>
                <c:pt idx="626">
                  <c:v>34344.363697916669</c:v>
                </c:pt>
                <c:pt idx="627">
                  <c:v>34272.516875000001</c:v>
                </c:pt>
                <c:pt idx="628">
                  <c:v>34223.638229166667</c:v>
                </c:pt>
                <c:pt idx="629">
                  <c:v>34115.66333333333</c:v>
                </c:pt>
                <c:pt idx="630">
                  <c:v>34110.193072916663</c:v>
                </c:pt>
                <c:pt idx="631">
                  <c:v>34083.874166666668</c:v>
                </c:pt>
                <c:pt idx="632">
                  <c:v>34013.616302083334</c:v>
                </c:pt>
                <c:pt idx="633">
                  <c:v>33993.992656249997</c:v>
                </c:pt>
                <c:pt idx="634">
                  <c:v>33955.55109375</c:v>
                </c:pt>
                <c:pt idx="635">
                  <c:v>33875.44817708333</c:v>
                </c:pt>
                <c:pt idx="636">
                  <c:v>33816.330208333333</c:v>
                </c:pt>
                <c:pt idx="637">
                  <c:v>33918.224999999999</c:v>
                </c:pt>
                <c:pt idx="638">
                  <c:v>33952.600989583334</c:v>
                </c:pt>
                <c:pt idx="639">
                  <c:v>33961.760520833333</c:v>
                </c:pt>
                <c:pt idx="640">
                  <c:v>33923.452760416665</c:v>
                </c:pt>
                <c:pt idx="641">
                  <c:v>33826.214583333334</c:v>
                </c:pt>
                <c:pt idx="642">
                  <c:v>33771.492447916666</c:v>
                </c:pt>
                <c:pt idx="643">
                  <c:v>33858.022552083334</c:v>
                </c:pt>
                <c:pt idx="644">
                  <c:v>33880.186562499999</c:v>
                </c:pt>
                <c:pt idx="645">
                  <c:v>33855.343854166669</c:v>
                </c:pt>
                <c:pt idx="646">
                  <c:v>33873.610208333332</c:v>
                </c:pt>
                <c:pt idx="647">
                  <c:v>33874.429062499999</c:v>
                </c:pt>
                <c:pt idx="648">
                  <c:v>33872.620104166665</c:v>
                </c:pt>
                <c:pt idx="649">
                  <c:v>33981.677031250001</c:v>
                </c:pt>
                <c:pt idx="650">
                  <c:v>34040.247916666667</c:v>
                </c:pt>
                <c:pt idx="651">
                  <c:v>34097.524062500001</c:v>
                </c:pt>
                <c:pt idx="652">
                  <c:v>34151.135416666664</c:v>
                </c:pt>
                <c:pt idx="653">
                  <c:v>34157.885364583337</c:v>
                </c:pt>
                <c:pt idx="654">
                  <c:v>34152.005052083332</c:v>
                </c:pt>
                <c:pt idx="655">
                  <c:v>34233.107291666667</c:v>
                </c:pt>
                <c:pt idx="656">
                  <c:v>34247.478072916667</c:v>
                </c:pt>
                <c:pt idx="657">
                  <c:v>34203.7890625</c:v>
                </c:pt>
                <c:pt idx="658">
                  <c:v>34224.652187500003</c:v>
                </c:pt>
                <c:pt idx="659">
                  <c:v>34153.468593750003</c:v>
                </c:pt>
                <c:pt idx="660">
                  <c:v>34082.656770833331</c:v>
                </c:pt>
                <c:pt idx="661">
                  <c:v>34074.332604166666</c:v>
                </c:pt>
                <c:pt idx="662">
                  <c:v>34002.926406250001</c:v>
                </c:pt>
                <c:pt idx="663">
                  <c:v>34008.526354166665</c:v>
                </c:pt>
                <c:pt idx="664">
                  <c:v>34035.695</c:v>
                </c:pt>
                <c:pt idx="665">
                  <c:v>34125.558958333335</c:v>
                </c:pt>
                <c:pt idx="666">
                  <c:v>34175.623072916664</c:v>
                </c:pt>
                <c:pt idx="667">
                  <c:v>34324.233020833337</c:v>
                </c:pt>
                <c:pt idx="668">
                  <c:v>34482.818072916663</c:v>
                </c:pt>
                <c:pt idx="669">
                  <c:v>34578.894583333335</c:v>
                </c:pt>
                <c:pt idx="670">
                  <c:v>34627.158645833333</c:v>
                </c:pt>
                <c:pt idx="671">
                  <c:v>34710.552968750002</c:v>
                </c:pt>
                <c:pt idx="672">
                  <c:v>35001.676562499997</c:v>
                </c:pt>
                <c:pt idx="673">
                  <c:v>35277.961562500001</c:v>
                </c:pt>
                <c:pt idx="674">
                  <c:v>35523.210260416665</c:v>
                </c:pt>
                <c:pt idx="675">
                  <c:v>35778.614843750001</c:v>
                </c:pt>
                <c:pt idx="676">
                  <c:v>36052.929895833331</c:v>
                </c:pt>
                <c:pt idx="677">
                  <c:v>36256.486093749998</c:v>
                </c:pt>
                <c:pt idx="678">
                  <c:v>36574.503229166665</c:v>
                </c:pt>
                <c:pt idx="679">
                  <c:v>36926.75854166667</c:v>
                </c:pt>
                <c:pt idx="680">
                  <c:v>37157.823125000003</c:v>
                </c:pt>
                <c:pt idx="681">
                  <c:v>37421.056614583336</c:v>
                </c:pt>
                <c:pt idx="682">
                  <c:v>37747.383177083335</c:v>
                </c:pt>
                <c:pt idx="683">
                  <c:v>38030.278541666667</c:v>
                </c:pt>
                <c:pt idx="684">
                  <c:v>38266.727968749998</c:v>
                </c:pt>
                <c:pt idx="685">
                  <c:v>38559.968854166669</c:v>
                </c:pt>
                <c:pt idx="686">
                  <c:v>39011.068177083333</c:v>
                </c:pt>
                <c:pt idx="687">
                  <c:v>39367.592656250003</c:v>
                </c:pt>
                <c:pt idx="688">
                  <c:v>39632.756406250002</c:v>
                </c:pt>
                <c:pt idx="689">
                  <c:v>39911.29760416667</c:v>
                </c:pt>
                <c:pt idx="690">
                  <c:v>40212.35083333333</c:v>
                </c:pt>
                <c:pt idx="691">
                  <c:v>40430.069427083334</c:v>
                </c:pt>
                <c:pt idx="692">
                  <c:v>40723.759739583336</c:v>
                </c:pt>
                <c:pt idx="693">
                  <c:v>41064.3671875</c:v>
                </c:pt>
                <c:pt idx="694">
                  <c:v>41395.476510416665</c:v>
                </c:pt>
                <c:pt idx="695">
                  <c:v>41682.613645833335</c:v>
                </c:pt>
                <c:pt idx="696">
                  <c:v>41960.875052083335</c:v>
                </c:pt>
                <c:pt idx="697">
                  <c:v>42244.768072916668</c:v>
                </c:pt>
                <c:pt idx="698">
                  <c:v>42490.957239583331</c:v>
                </c:pt>
                <c:pt idx="699">
                  <c:v>42787.405572916665</c:v>
                </c:pt>
                <c:pt idx="700">
                  <c:v>43088.144114583331</c:v>
                </c:pt>
                <c:pt idx="701">
                  <c:v>43344.173072916667</c:v>
                </c:pt>
                <c:pt idx="702">
                  <c:v>43558.78875</c:v>
                </c:pt>
                <c:pt idx="703">
                  <c:v>43795.463281249999</c:v>
                </c:pt>
                <c:pt idx="704">
                  <c:v>44054.953281249997</c:v>
                </c:pt>
                <c:pt idx="705">
                  <c:v>44288.206927083331</c:v>
                </c:pt>
                <c:pt idx="706">
                  <c:v>44550.947291666664</c:v>
                </c:pt>
                <c:pt idx="707">
                  <c:v>44838.428281250002</c:v>
                </c:pt>
                <c:pt idx="708">
                  <c:v>45192.036562499998</c:v>
                </c:pt>
                <c:pt idx="709">
                  <c:v>45527.111250000002</c:v>
                </c:pt>
                <c:pt idx="710">
                  <c:v>45836.242812500001</c:v>
                </c:pt>
                <c:pt idx="711">
                  <c:v>46105.574635416669</c:v>
                </c:pt>
                <c:pt idx="712">
                  <c:v>46377.724583333336</c:v>
                </c:pt>
                <c:pt idx="713">
                  <c:v>46719.275000000001</c:v>
                </c:pt>
                <c:pt idx="714">
                  <c:v>46977.766145833331</c:v>
                </c:pt>
                <c:pt idx="715">
                  <c:v>47302.299479166664</c:v>
                </c:pt>
                <c:pt idx="716">
                  <c:v>47578.230364583331</c:v>
                </c:pt>
                <c:pt idx="717">
                  <c:v>47905.199114583331</c:v>
                </c:pt>
                <c:pt idx="718">
                  <c:v>48283.028802083332</c:v>
                </c:pt>
                <c:pt idx="719">
                  <c:v>48572.671197916665</c:v>
                </c:pt>
                <c:pt idx="720">
                  <c:v>48804.761093749999</c:v>
                </c:pt>
                <c:pt idx="721">
                  <c:v>48947.310156250001</c:v>
                </c:pt>
                <c:pt idx="722">
                  <c:v>49210.192968750001</c:v>
                </c:pt>
                <c:pt idx="723">
                  <c:v>49557.522812499999</c:v>
                </c:pt>
                <c:pt idx="724">
                  <c:v>49809.389166666668</c:v>
                </c:pt>
                <c:pt idx="725">
                  <c:v>49971.101875</c:v>
                </c:pt>
                <c:pt idx="726">
                  <c:v>50212.084374999999</c:v>
                </c:pt>
                <c:pt idx="727">
                  <c:v>50518.676041666666</c:v>
                </c:pt>
                <c:pt idx="728">
                  <c:v>50735.752500000002</c:v>
                </c:pt>
                <c:pt idx="729">
                  <c:v>50962.0784375</c:v>
                </c:pt>
                <c:pt idx="730">
                  <c:v>51190.131822916665</c:v>
                </c:pt>
                <c:pt idx="731">
                  <c:v>51385.530729166669</c:v>
                </c:pt>
                <c:pt idx="732">
                  <c:v>51667.405416666668</c:v>
                </c:pt>
                <c:pt idx="733">
                  <c:v>51914.134270833332</c:v>
                </c:pt>
                <c:pt idx="734">
                  <c:v>52111.295312499999</c:v>
                </c:pt>
                <c:pt idx="735">
                  <c:v>52269.556041666663</c:v>
                </c:pt>
                <c:pt idx="736">
                  <c:v>52540.834999999999</c:v>
                </c:pt>
                <c:pt idx="737">
                  <c:v>52744.281458333331</c:v>
                </c:pt>
                <c:pt idx="738">
                  <c:v>52898.956406249999</c:v>
                </c:pt>
                <c:pt idx="739">
                  <c:v>53045.181562500002</c:v>
                </c:pt>
                <c:pt idx="740">
                  <c:v>53209.064531249998</c:v>
                </c:pt>
                <c:pt idx="741">
                  <c:v>53313.571302083335</c:v>
                </c:pt>
                <c:pt idx="742">
                  <c:v>53419.622031250001</c:v>
                </c:pt>
                <c:pt idx="743">
                  <c:v>53647.402187500003</c:v>
                </c:pt>
                <c:pt idx="744">
                  <c:v>53877.184479166666</c:v>
                </c:pt>
                <c:pt idx="745">
                  <c:v>54052.550260416669</c:v>
                </c:pt>
                <c:pt idx="746">
                  <c:v>54191.461927083335</c:v>
                </c:pt>
                <c:pt idx="747">
                  <c:v>54300.166666666664</c:v>
                </c:pt>
                <c:pt idx="748">
                  <c:v>54388.089635416669</c:v>
                </c:pt>
                <c:pt idx="749">
                  <c:v>54360.363333333335</c:v>
                </c:pt>
                <c:pt idx="750">
                  <c:v>54535.50359375</c:v>
                </c:pt>
                <c:pt idx="751">
                  <c:v>54788.486562500002</c:v>
                </c:pt>
                <c:pt idx="752">
                  <c:v>54970.376510416667</c:v>
                </c:pt>
                <c:pt idx="753">
                  <c:v>55133.238697916669</c:v>
                </c:pt>
                <c:pt idx="754">
                  <c:v>55208.449374999997</c:v>
                </c:pt>
                <c:pt idx="755">
                  <c:v>55235.262291666666</c:v>
                </c:pt>
                <c:pt idx="756">
                  <c:v>55388.921249999999</c:v>
                </c:pt>
                <c:pt idx="757">
                  <c:v>55538.50390625</c:v>
                </c:pt>
                <c:pt idx="758">
                  <c:v>55614.887343750001</c:v>
                </c:pt>
                <c:pt idx="759">
                  <c:v>55581.132760416665</c:v>
                </c:pt>
                <c:pt idx="760">
                  <c:v>55604.650104166663</c:v>
                </c:pt>
                <c:pt idx="761">
                  <c:v>55722.685052083332</c:v>
                </c:pt>
                <c:pt idx="762">
                  <c:v>55805.501718749998</c:v>
                </c:pt>
                <c:pt idx="763">
                  <c:v>55878.249114583334</c:v>
                </c:pt>
                <c:pt idx="764">
                  <c:v>55945.806458333333</c:v>
                </c:pt>
                <c:pt idx="765">
                  <c:v>55983.657812500001</c:v>
                </c:pt>
                <c:pt idx="766">
                  <c:v>56086.123281250002</c:v>
                </c:pt>
                <c:pt idx="767">
                  <c:v>56140.488697916669</c:v>
                </c:pt>
                <c:pt idx="768">
                  <c:v>56119.837083333332</c:v>
                </c:pt>
                <c:pt idx="769">
                  <c:v>56146.185937499999</c:v>
                </c:pt>
                <c:pt idx="770">
                  <c:v>56114.376145833332</c:v>
                </c:pt>
                <c:pt idx="771">
                  <c:v>56131.764531250003</c:v>
                </c:pt>
                <c:pt idx="772">
                  <c:v>56135.790572916667</c:v>
                </c:pt>
                <c:pt idx="773">
                  <c:v>56189.947447916667</c:v>
                </c:pt>
                <c:pt idx="774">
                  <c:v>56182.783281249998</c:v>
                </c:pt>
                <c:pt idx="775">
                  <c:v>56190.31671875</c:v>
                </c:pt>
                <c:pt idx="776">
                  <c:v>56253.424218749999</c:v>
                </c:pt>
                <c:pt idx="777">
                  <c:v>56254.290729166663</c:v>
                </c:pt>
                <c:pt idx="778">
                  <c:v>56173.911874999998</c:v>
                </c:pt>
                <c:pt idx="779">
                  <c:v>56092.066250000003</c:v>
                </c:pt>
                <c:pt idx="780">
                  <c:v>56044.991822916665</c:v>
                </c:pt>
                <c:pt idx="781">
                  <c:v>56040.551562499997</c:v>
                </c:pt>
                <c:pt idx="782">
                  <c:v>55868.334843750003</c:v>
                </c:pt>
                <c:pt idx="783">
                  <c:v>55689.027968750001</c:v>
                </c:pt>
                <c:pt idx="784">
                  <c:v>55673.998749999999</c:v>
                </c:pt>
                <c:pt idx="785">
                  <c:v>55680.282447916667</c:v>
                </c:pt>
                <c:pt idx="786">
                  <c:v>55576.58697916667</c:v>
                </c:pt>
                <c:pt idx="787">
                  <c:v>55479.79265625</c:v>
                </c:pt>
                <c:pt idx="788">
                  <c:v>55365.915000000001</c:v>
                </c:pt>
                <c:pt idx="789">
                  <c:v>55278.408906249999</c:v>
                </c:pt>
                <c:pt idx="790">
                  <c:v>55224.350416666668</c:v>
                </c:pt>
                <c:pt idx="791">
                  <c:v>55133.574114583331</c:v>
                </c:pt>
                <c:pt idx="792">
                  <c:v>54867.497291666667</c:v>
                </c:pt>
                <c:pt idx="793">
                  <c:v>54658.490156250002</c:v>
                </c:pt>
                <c:pt idx="794">
                  <c:v>54573.705625000002</c:v>
                </c:pt>
                <c:pt idx="795">
                  <c:v>54431.315416666665</c:v>
                </c:pt>
                <c:pt idx="796">
                  <c:v>54223.526979166665</c:v>
                </c:pt>
                <c:pt idx="797">
                  <c:v>54040.356302083332</c:v>
                </c:pt>
                <c:pt idx="798">
                  <c:v>53919.50885416667</c:v>
                </c:pt>
                <c:pt idx="799">
                  <c:v>53769.062135416665</c:v>
                </c:pt>
                <c:pt idx="800">
                  <c:v>53619.533229166664</c:v>
                </c:pt>
                <c:pt idx="801">
                  <c:v>53508.866562499999</c:v>
                </c:pt>
                <c:pt idx="802">
                  <c:v>53290.174218749999</c:v>
                </c:pt>
                <c:pt idx="803">
                  <c:v>53099.166197916667</c:v>
                </c:pt>
                <c:pt idx="804">
                  <c:v>52870.348906250001</c:v>
                </c:pt>
                <c:pt idx="805">
                  <c:v>52635.147656250003</c:v>
                </c:pt>
                <c:pt idx="806">
                  <c:v>52499.109635416666</c:v>
                </c:pt>
                <c:pt idx="807">
                  <c:v>52302.379479166666</c:v>
                </c:pt>
                <c:pt idx="808">
                  <c:v>52124.90307291667</c:v>
                </c:pt>
                <c:pt idx="809">
                  <c:v>51969.613385416669</c:v>
                </c:pt>
                <c:pt idx="810">
                  <c:v>51864.392291666663</c:v>
                </c:pt>
                <c:pt idx="811">
                  <c:v>51693.054895833331</c:v>
                </c:pt>
                <c:pt idx="812">
                  <c:v>51527.925833333335</c:v>
                </c:pt>
                <c:pt idx="813">
                  <c:v>51380.709270833337</c:v>
                </c:pt>
                <c:pt idx="814">
                  <c:v>51376.643125000002</c:v>
                </c:pt>
                <c:pt idx="815">
                  <c:v>51420.599843750002</c:v>
                </c:pt>
                <c:pt idx="816">
                  <c:v>51437.08</c:v>
                </c:pt>
                <c:pt idx="817">
                  <c:v>51401.741979166669</c:v>
                </c:pt>
                <c:pt idx="818">
                  <c:v>51449.049635416668</c:v>
                </c:pt>
                <c:pt idx="819">
                  <c:v>51511.236406249998</c:v>
                </c:pt>
                <c:pt idx="820">
                  <c:v>51539.180572916666</c:v>
                </c:pt>
                <c:pt idx="821">
                  <c:v>51465.982552083333</c:v>
                </c:pt>
                <c:pt idx="822">
                  <c:v>51288.967395833337</c:v>
                </c:pt>
                <c:pt idx="823">
                  <c:v>51071.954947916667</c:v>
                </c:pt>
                <c:pt idx="824">
                  <c:v>50976.934479166666</c:v>
                </c:pt>
                <c:pt idx="825">
                  <c:v>50864.182291666664</c:v>
                </c:pt>
                <c:pt idx="826">
                  <c:v>50698.299687500003</c:v>
                </c:pt>
                <c:pt idx="827">
                  <c:v>50466.666562500002</c:v>
                </c:pt>
                <c:pt idx="828">
                  <c:v>50235.683489583331</c:v>
                </c:pt>
                <c:pt idx="829">
                  <c:v>50053.803124999999</c:v>
                </c:pt>
                <c:pt idx="830">
                  <c:v>49770.944791666669</c:v>
                </c:pt>
                <c:pt idx="831">
                  <c:v>49611.965416666666</c:v>
                </c:pt>
                <c:pt idx="832">
                  <c:v>49423.635833333334</c:v>
                </c:pt>
                <c:pt idx="833">
                  <c:v>49262.258333333331</c:v>
                </c:pt>
                <c:pt idx="834">
                  <c:v>49030.559895833336</c:v>
                </c:pt>
                <c:pt idx="835">
                  <c:v>48720.639062499999</c:v>
                </c:pt>
                <c:pt idx="836">
                  <c:v>48386.787552083333</c:v>
                </c:pt>
                <c:pt idx="837">
                  <c:v>48152.137916666667</c:v>
                </c:pt>
                <c:pt idx="838">
                  <c:v>47910.078177083335</c:v>
                </c:pt>
                <c:pt idx="839">
                  <c:v>47562.900937500002</c:v>
                </c:pt>
                <c:pt idx="840">
                  <c:v>47222.967291666668</c:v>
                </c:pt>
                <c:pt idx="841">
                  <c:v>46822.264479166668</c:v>
                </c:pt>
                <c:pt idx="842">
                  <c:v>46479.988333333335</c:v>
                </c:pt>
                <c:pt idx="843">
                  <c:v>46123.253333333334</c:v>
                </c:pt>
                <c:pt idx="844">
                  <c:v>45852.536770833336</c:v>
                </c:pt>
                <c:pt idx="845">
                  <c:v>45501.559739583332</c:v>
                </c:pt>
                <c:pt idx="846">
                  <c:v>45128.752135416667</c:v>
                </c:pt>
                <c:pt idx="847">
                  <c:v>44822.01098958333</c:v>
                </c:pt>
                <c:pt idx="848">
                  <c:v>44483.221250000002</c:v>
                </c:pt>
                <c:pt idx="849">
                  <c:v>44092.619010416667</c:v>
                </c:pt>
                <c:pt idx="850">
                  <c:v>43711.843072916665</c:v>
                </c:pt>
                <c:pt idx="851">
                  <c:v>43344.843489583334</c:v>
                </c:pt>
                <c:pt idx="852">
                  <c:v>43076.134062500001</c:v>
                </c:pt>
                <c:pt idx="853">
                  <c:v>42757.751562500001</c:v>
                </c:pt>
                <c:pt idx="854">
                  <c:v>42421.77630208333</c:v>
                </c:pt>
                <c:pt idx="855">
                  <c:v>41987.841041666667</c:v>
                </c:pt>
                <c:pt idx="856">
                  <c:v>41716.117812500001</c:v>
                </c:pt>
                <c:pt idx="857">
                  <c:v>41480.404218750002</c:v>
                </c:pt>
                <c:pt idx="858">
                  <c:v>41183.023333333331</c:v>
                </c:pt>
                <c:pt idx="859">
                  <c:v>40874.098281250001</c:v>
                </c:pt>
                <c:pt idx="860">
                  <c:v>40520.327135416665</c:v>
                </c:pt>
                <c:pt idx="861">
                  <c:v>40202.078229166669</c:v>
                </c:pt>
                <c:pt idx="862">
                  <c:v>39907.651250000003</c:v>
                </c:pt>
                <c:pt idx="863">
                  <c:v>39727.681406249998</c:v>
                </c:pt>
                <c:pt idx="864">
                  <c:v>39479.898281250003</c:v>
                </c:pt>
                <c:pt idx="865">
                  <c:v>39256.940885416669</c:v>
                </c:pt>
                <c:pt idx="866">
                  <c:v>38998.636614583331</c:v>
                </c:pt>
                <c:pt idx="867">
                  <c:v>38776.920781250003</c:v>
                </c:pt>
                <c:pt idx="868">
                  <c:v>38469.488697916669</c:v>
                </c:pt>
                <c:pt idx="869">
                  <c:v>38267.777447916669</c:v>
                </c:pt>
                <c:pt idx="870">
                  <c:v>38127.820468749997</c:v>
                </c:pt>
                <c:pt idx="871">
                  <c:v>37947.312656249997</c:v>
                </c:pt>
                <c:pt idx="872">
                  <c:v>37749.888749999998</c:v>
                </c:pt>
                <c:pt idx="873">
                  <c:v>37547.048333333332</c:v>
                </c:pt>
                <c:pt idx="874">
                  <c:v>37267.188645833332</c:v>
                </c:pt>
                <c:pt idx="875">
                  <c:v>37118.330416666664</c:v>
                </c:pt>
                <c:pt idx="876">
                  <c:v>36992.388906250002</c:v>
                </c:pt>
                <c:pt idx="877">
                  <c:v>36810.164479166669</c:v>
                </c:pt>
                <c:pt idx="878">
                  <c:v>36655.117968749997</c:v>
                </c:pt>
                <c:pt idx="879">
                  <c:v>36543.320885416666</c:v>
                </c:pt>
                <c:pt idx="880">
                  <c:v>36345.094218749997</c:v>
                </c:pt>
                <c:pt idx="881">
                  <c:v>36197.282395833332</c:v>
                </c:pt>
                <c:pt idx="882">
                  <c:v>36111.525572916667</c:v>
                </c:pt>
                <c:pt idx="883">
                  <c:v>35985.69921875</c:v>
                </c:pt>
                <c:pt idx="884">
                  <c:v>35874.097552083331</c:v>
                </c:pt>
                <c:pt idx="885">
                  <c:v>35780.255156250001</c:v>
                </c:pt>
                <c:pt idx="886">
                  <c:v>35563.810208333336</c:v>
                </c:pt>
                <c:pt idx="887">
                  <c:v>35414.158906249999</c:v>
                </c:pt>
                <c:pt idx="888">
                  <c:v>35439.335729166669</c:v>
                </c:pt>
                <c:pt idx="889">
                  <c:v>35415.81713541667</c:v>
                </c:pt>
                <c:pt idx="890">
                  <c:v>35317.018750000003</c:v>
                </c:pt>
                <c:pt idx="891">
                  <c:v>35241.601927083335</c:v>
                </c:pt>
                <c:pt idx="892">
                  <c:v>35088.489635416663</c:v>
                </c:pt>
                <c:pt idx="893">
                  <c:v>34955.512083333335</c:v>
                </c:pt>
                <c:pt idx="894">
                  <c:v>34945.262499999997</c:v>
                </c:pt>
                <c:pt idx="895">
                  <c:v>34845.56713541667</c:v>
                </c:pt>
                <c:pt idx="896">
                  <c:v>34743.300885416669</c:v>
                </c:pt>
                <c:pt idx="897">
                  <c:v>34692.527968750001</c:v>
                </c:pt>
                <c:pt idx="898">
                  <c:v>34633.831666666665</c:v>
                </c:pt>
                <c:pt idx="899">
                  <c:v>34485.698281249999</c:v>
                </c:pt>
                <c:pt idx="900">
                  <c:v>34452.379895833335</c:v>
                </c:pt>
                <c:pt idx="901">
                  <c:v>34475.642708333333</c:v>
                </c:pt>
                <c:pt idx="902">
                  <c:v>34489.210833333331</c:v>
                </c:pt>
                <c:pt idx="903">
                  <c:v>34469.840624999997</c:v>
                </c:pt>
                <c:pt idx="904">
                  <c:v>34394.957395833335</c:v>
                </c:pt>
                <c:pt idx="905">
                  <c:v>34231.418593750001</c:v>
                </c:pt>
                <c:pt idx="906">
                  <c:v>34219.285677083331</c:v>
                </c:pt>
                <c:pt idx="907">
                  <c:v>34273.041666666664</c:v>
                </c:pt>
                <c:pt idx="908">
                  <c:v>34281.915729166663</c:v>
                </c:pt>
                <c:pt idx="909">
                  <c:v>34223.031718749997</c:v>
                </c:pt>
                <c:pt idx="910">
                  <c:v>34195.630468750001</c:v>
                </c:pt>
                <c:pt idx="911">
                  <c:v>34205.361145833333</c:v>
                </c:pt>
                <c:pt idx="912">
                  <c:v>34296.485156249997</c:v>
                </c:pt>
                <c:pt idx="913">
                  <c:v>34371.78442708333</c:v>
                </c:pt>
                <c:pt idx="914">
                  <c:v>34385.83307291667</c:v>
                </c:pt>
                <c:pt idx="915">
                  <c:v>34454.555052083335</c:v>
                </c:pt>
                <c:pt idx="916">
                  <c:v>34511.282552083336</c:v>
                </c:pt>
                <c:pt idx="917">
                  <c:v>34533.194531250003</c:v>
                </c:pt>
                <c:pt idx="918">
                  <c:v>34475.679947916666</c:v>
                </c:pt>
                <c:pt idx="919">
                  <c:v>34612.376562500001</c:v>
                </c:pt>
                <c:pt idx="920">
                  <c:v>34754.018333333333</c:v>
                </c:pt>
                <c:pt idx="921">
                  <c:v>34798.160312499997</c:v>
                </c:pt>
                <c:pt idx="922">
                  <c:v>34858.129843750001</c:v>
                </c:pt>
                <c:pt idx="923">
                  <c:v>34985.867812500001</c:v>
                </c:pt>
                <c:pt idx="924">
                  <c:v>35131.670885416665</c:v>
                </c:pt>
                <c:pt idx="925">
                  <c:v>35483.82739583333</c:v>
                </c:pt>
                <c:pt idx="926">
                  <c:v>35788.852708333332</c:v>
                </c:pt>
                <c:pt idx="927">
                  <c:v>35980.746562499997</c:v>
                </c:pt>
                <c:pt idx="928">
                  <c:v>36192.894947916669</c:v>
                </c:pt>
                <c:pt idx="929">
                  <c:v>36355.677552083333</c:v>
                </c:pt>
                <c:pt idx="930">
                  <c:v>36517.171249999999</c:v>
                </c:pt>
                <c:pt idx="931">
                  <c:v>36680.899062500001</c:v>
                </c:pt>
                <c:pt idx="932">
                  <c:v>36916.018645833334</c:v>
                </c:pt>
                <c:pt idx="933">
                  <c:v>37135.386822916669</c:v>
                </c:pt>
                <c:pt idx="934">
                  <c:v>37383.860260416666</c:v>
                </c:pt>
                <c:pt idx="935">
                  <c:v>37589.634791666664</c:v>
                </c:pt>
                <c:pt idx="936">
                  <c:v>37952.795989583334</c:v>
                </c:pt>
                <c:pt idx="937">
                  <c:v>38415.045052083333</c:v>
                </c:pt>
                <c:pt idx="938">
                  <c:v>38777.74505208333</c:v>
                </c:pt>
                <c:pt idx="939">
                  <c:v>39133.624843750003</c:v>
                </c:pt>
                <c:pt idx="940">
                  <c:v>39428.403437499997</c:v>
                </c:pt>
                <c:pt idx="941">
                  <c:v>39723.624531250003</c:v>
                </c:pt>
                <c:pt idx="942">
                  <c:v>39938.425104166665</c:v>
                </c:pt>
                <c:pt idx="943">
                  <c:v>40197.131718750003</c:v>
                </c:pt>
                <c:pt idx="944">
                  <c:v>40362.32421875</c:v>
                </c:pt>
                <c:pt idx="945">
                  <c:v>40496.988489583331</c:v>
                </c:pt>
                <c:pt idx="946">
                  <c:v>40562.980416666665</c:v>
                </c:pt>
                <c:pt idx="947">
                  <c:v>40676.289375</c:v>
                </c:pt>
                <c:pt idx="948">
                  <c:v>40747.224999999999</c:v>
                </c:pt>
                <c:pt idx="949">
                  <c:v>40739.190781249999</c:v>
                </c:pt>
                <c:pt idx="950">
                  <c:v>40701.303749999999</c:v>
                </c:pt>
                <c:pt idx="951">
                  <c:v>40664.55364583333</c:v>
                </c:pt>
                <c:pt idx="952">
                  <c:v>40596.23755208333</c:v>
                </c:pt>
                <c:pt idx="953">
                  <c:v>40497.009166666663</c:v>
                </c:pt>
                <c:pt idx="954">
                  <c:v>40413.170260416664</c:v>
                </c:pt>
                <c:pt idx="955">
                  <c:v>40397.897239583333</c:v>
                </c:pt>
                <c:pt idx="956">
                  <c:v>40392.824062500003</c:v>
                </c:pt>
                <c:pt idx="957">
                  <c:v>40404.430520833332</c:v>
                </c:pt>
                <c:pt idx="958">
                  <c:v>40424.949739583331</c:v>
                </c:pt>
                <c:pt idx="959">
                  <c:v>40476.733072916664</c:v>
                </c:pt>
                <c:pt idx="960">
                  <c:v>40608.011979166666</c:v>
                </c:pt>
                <c:pt idx="961">
                  <c:v>40783.225624999999</c:v>
                </c:pt>
                <c:pt idx="962">
                  <c:v>40983.160208333335</c:v>
                </c:pt>
                <c:pt idx="963">
                  <c:v>41177.634583333333</c:v>
                </c:pt>
                <c:pt idx="964">
                  <c:v>41313.120156249999</c:v>
                </c:pt>
                <c:pt idx="965">
                  <c:v>41453.835416666669</c:v>
                </c:pt>
                <c:pt idx="966">
                  <c:v>41600.595104166663</c:v>
                </c:pt>
                <c:pt idx="967">
                  <c:v>41767.424479166664</c:v>
                </c:pt>
                <c:pt idx="968">
                  <c:v>41863.084010416664</c:v>
                </c:pt>
                <c:pt idx="969">
                  <c:v>41948.096979166665</c:v>
                </c:pt>
                <c:pt idx="970">
                  <c:v>42082.197447916667</c:v>
                </c:pt>
                <c:pt idx="971">
                  <c:v>42287.486093749998</c:v>
                </c:pt>
                <c:pt idx="972">
                  <c:v>42538.503541666665</c:v>
                </c:pt>
                <c:pt idx="973">
                  <c:v>42769.963541666664</c:v>
                </c:pt>
                <c:pt idx="974">
                  <c:v>43011.26276041667</c:v>
                </c:pt>
                <c:pt idx="975">
                  <c:v>43229.457083333335</c:v>
                </c:pt>
                <c:pt idx="976">
                  <c:v>43451.770468750001</c:v>
                </c:pt>
                <c:pt idx="977">
                  <c:v>43678.21515625</c:v>
                </c:pt>
                <c:pt idx="978">
                  <c:v>43826.635260416668</c:v>
                </c:pt>
                <c:pt idx="979">
                  <c:v>43861.179791666669</c:v>
                </c:pt>
                <c:pt idx="980">
                  <c:v>44068.959374999999</c:v>
                </c:pt>
                <c:pt idx="981">
                  <c:v>44393.040468749998</c:v>
                </c:pt>
                <c:pt idx="982">
                  <c:v>44669.382552083334</c:v>
                </c:pt>
                <c:pt idx="983">
                  <c:v>44866.349374999998</c:v>
                </c:pt>
                <c:pt idx="984">
                  <c:v>45078.121770833335</c:v>
                </c:pt>
                <c:pt idx="985">
                  <c:v>45343.363020833334</c:v>
                </c:pt>
                <c:pt idx="986">
                  <c:v>45557.381874999999</c:v>
                </c:pt>
                <c:pt idx="987">
                  <c:v>45791.421093750003</c:v>
                </c:pt>
                <c:pt idx="988">
                  <c:v>46038.927447916663</c:v>
                </c:pt>
                <c:pt idx="989">
                  <c:v>46333.928281250002</c:v>
                </c:pt>
                <c:pt idx="990">
                  <c:v>46606.564791666664</c:v>
                </c:pt>
                <c:pt idx="991">
                  <c:v>46888.591822916664</c:v>
                </c:pt>
                <c:pt idx="992">
                  <c:v>47143.415000000001</c:v>
                </c:pt>
                <c:pt idx="993">
                  <c:v>47323.183697916669</c:v>
                </c:pt>
                <c:pt idx="994">
                  <c:v>47615.829687500001</c:v>
                </c:pt>
                <c:pt idx="995">
                  <c:v>47906.430312500001</c:v>
                </c:pt>
                <c:pt idx="996">
                  <c:v>48168.867708333331</c:v>
                </c:pt>
                <c:pt idx="997">
                  <c:v>48353.020468750001</c:v>
                </c:pt>
                <c:pt idx="998">
                  <c:v>48599.622708333336</c:v>
                </c:pt>
                <c:pt idx="999">
                  <c:v>48881.151979166665</c:v>
                </c:pt>
                <c:pt idx="1000">
                  <c:v>49130.598541666666</c:v>
                </c:pt>
                <c:pt idx="1001">
                  <c:v>49310.491822916665</c:v>
                </c:pt>
                <c:pt idx="1002">
                  <c:v>49491.986145833333</c:v>
                </c:pt>
                <c:pt idx="1003">
                  <c:v>49776.413437499999</c:v>
                </c:pt>
                <c:pt idx="1004">
                  <c:v>50035.221979166665</c:v>
                </c:pt>
                <c:pt idx="1005">
                  <c:v>50245.223958333336</c:v>
                </c:pt>
                <c:pt idx="1006">
                  <c:v>50399.780156250003</c:v>
                </c:pt>
                <c:pt idx="1007">
                  <c:v>50542.236041666663</c:v>
                </c:pt>
                <c:pt idx="1008">
                  <c:v>50641.747291666667</c:v>
                </c:pt>
                <c:pt idx="1009">
                  <c:v>50798.236927083337</c:v>
                </c:pt>
                <c:pt idx="1010">
                  <c:v>50948.697500000002</c:v>
                </c:pt>
                <c:pt idx="1011">
                  <c:v>51178.478281249998</c:v>
                </c:pt>
                <c:pt idx="1012">
                  <c:v>51415.423750000002</c:v>
                </c:pt>
                <c:pt idx="1013">
                  <c:v>51639.109010416665</c:v>
                </c:pt>
                <c:pt idx="1014">
                  <c:v>51804.91088541667</c:v>
                </c:pt>
                <c:pt idx="1015">
                  <c:v>51829.263489583333</c:v>
                </c:pt>
                <c:pt idx="1016">
                  <c:v>51960.519375000003</c:v>
                </c:pt>
                <c:pt idx="1017">
                  <c:v>52181.028124999997</c:v>
                </c:pt>
                <c:pt idx="1018">
                  <c:v>52335.940729166665</c:v>
                </c:pt>
                <c:pt idx="1019">
                  <c:v>52507.968229166669</c:v>
                </c:pt>
                <c:pt idx="1020">
                  <c:v>52659.423125000001</c:v>
                </c:pt>
                <c:pt idx="1021">
                  <c:v>52830.306979166664</c:v>
                </c:pt>
                <c:pt idx="1022">
                  <c:v>52975.282187500001</c:v>
                </c:pt>
                <c:pt idx="1023">
                  <c:v>53088.533229166664</c:v>
                </c:pt>
                <c:pt idx="1024">
                  <c:v>53265.634687500002</c:v>
                </c:pt>
                <c:pt idx="1025">
                  <c:v>53392.722395833334</c:v>
                </c:pt>
                <c:pt idx="1026">
                  <c:v>53424.682135416668</c:v>
                </c:pt>
                <c:pt idx="1027">
                  <c:v>53381.748802083333</c:v>
                </c:pt>
                <c:pt idx="1028">
                  <c:v>53436.951770833337</c:v>
                </c:pt>
                <c:pt idx="1029">
                  <c:v>53507.968229166669</c:v>
                </c:pt>
                <c:pt idx="1030">
                  <c:v>53574.766510416666</c:v>
                </c:pt>
                <c:pt idx="1031">
                  <c:v>53638.03546875</c:v>
                </c:pt>
                <c:pt idx="1032">
                  <c:v>53617.384843749998</c:v>
                </c:pt>
                <c:pt idx="1033">
                  <c:v>53634.002187500002</c:v>
                </c:pt>
                <c:pt idx="1034">
                  <c:v>53639.961718749997</c:v>
                </c:pt>
                <c:pt idx="1035">
                  <c:v>53636.668437499997</c:v>
                </c:pt>
                <c:pt idx="1036">
                  <c:v>53568.679791666669</c:v>
                </c:pt>
                <c:pt idx="1037">
                  <c:v>53508.332187499997</c:v>
                </c:pt>
                <c:pt idx="1038">
                  <c:v>53507.741875</c:v>
                </c:pt>
                <c:pt idx="1039">
                  <c:v>53504.074270833335</c:v>
                </c:pt>
                <c:pt idx="1040">
                  <c:v>53434.106458333335</c:v>
                </c:pt>
                <c:pt idx="1041">
                  <c:v>53310.767604166664</c:v>
                </c:pt>
                <c:pt idx="1042">
                  <c:v>53271.018125000002</c:v>
                </c:pt>
                <c:pt idx="1043">
                  <c:v>53230.272291666668</c:v>
                </c:pt>
                <c:pt idx="1044">
                  <c:v>53102.138958333337</c:v>
                </c:pt>
                <c:pt idx="1045">
                  <c:v>53098.925260416669</c:v>
                </c:pt>
                <c:pt idx="1046">
                  <c:v>53062.618958333333</c:v>
                </c:pt>
                <c:pt idx="1047">
                  <c:v>53064.793749999997</c:v>
                </c:pt>
                <c:pt idx="1048">
                  <c:v>53112.198437500003</c:v>
                </c:pt>
                <c:pt idx="1049">
                  <c:v>53128.959791666668</c:v>
                </c:pt>
                <c:pt idx="1050">
                  <c:v>53163.031875000001</c:v>
                </c:pt>
                <c:pt idx="1051">
                  <c:v>53219.629309895834</c:v>
                </c:pt>
                <c:pt idx="1052">
                  <c:v>53284.963281249999</c:v>
                </c:pt>
                <c:pt idx="1053">
                  <c:v>53332.940729166665</c:v>
                </c:pt>
                <c:pt idx="1054">
                  <c:v>53314.147656250003</c:v>
                </c:pt>
                <c:pt idx="1055">
                  <c:v>53337.552916666667</c:v>
                </c:pt>
                <c:pt idx="1056">
                  <c:v>53395.482239583333</c:v>
                </c:pt>
                <c:pt idx="1057">
                  <c:v>53413.531093750003</c:v>
                </c:pt>
                <c:pt idx="1058">
                  <c:v>53442.350468750003</c:v>
                </c:pt>
                <c:pt idx="1059">
                  <c:v>53561.267135416667</c:v>
                </c:pt>
                <c:pt idx="1060">
                  <c:v>53664.825208333335</c:v>
                </c:pt>
                <c:pt idx="1061">
                  <c:v>53673.925312500003</c:v>
                </c:pt>
                <c:pt idx="1062">
                  <c:v>53527.090937499997</c:v>
                </c:pt>
                <c:pt idx="1063">
                  <c:v>53478.599687499998</c:v>
                </c:pt>
                <c:pt idx="1064">
                  <c:v>53598.550312500003</c:v>
                </c:pt>
                <c:pt idx="1065">
                  <c:v>53700.713489583337</c:v>
                </c:pt>
                <c:pt idx="1066">
                  <c:v>53612.516770833332</c:v>
                </c:pt>
                <c:pt idx="1067">
                  <c:v>53568.370937500003</c:v>
                </c:pt>
                <c:pt idx="1068">
                  <c:v>53502.980312500003</c:v>
                </c:pt>
                <c:pt idx="1069">
                  <c:v>53457.221666666665</c:v>
                </c:pt>
                <c:pt idx="1070">
                  <c:v>53404.636770833335</c:v>
                </c:pt>
                <c:pt idx="1071">
                  <c:v>53342.349322916663</c:v>
                </c:pt>
                <c:pt idx="1072">
                  <c:v>53346.252812500003</c:v>
                </c:pt>
                <c:pt idx="1073">
                  <c:v>53443.046614583334</c:v>
                </c:pt>
                <c:pt idx="1074">
                  <c:v>53470.277499999997</c:v>
                </c:pt>
                <c:pt idx="1075">
                  <c:v>53430.058776041667</c:v>
                </c:pt>
                <c:pt idx="1076">
                  <c:v>53363.556770833333</c:v>
                </c:pt>
                <c:pt idx="1077">
                  <c:v>53239.330885416668</c:v>
                </c:pt>
                <c:pt idx="1078">
                  <c:v>53182.211197916666</c:v>
                </c:pt>
                <c:pt idx="1079">
                  <c:v>53134.038958333331</c:v>
                </c:pt>
                <c:pt idx="1080">
                  <c:v>52930.628645833334</c:v>
                </c:pt>
                <c:pt idx="1081">
                  <c:v>52633.779791666668</c:v>
                </c:pt>
                <c:pt idx="1082">
                  <c:v>52509.663229166668</c:v>
                </c:pt>
                <c:pt idx="1083">
                  <c:v>52384.065937500003</c:v>
                </c:pt>
                <c:pt idx="1084">
                  <c:v>52228.061614583334</c:v>
                </c:pt>
                <c:pt idx="1085">
                  <c:v>52067.811145833337</c:v>
                </c:pt>
                <c:pt idx="1086">
                  <c:v>51904.452135416665</c:v>
                </c:pt>
                <c:pt idx="1087">
                  <c:v>51809.351041666669</c:v>
                </c:pt>
                <c:pt idx="1088">
                  <c:v>51731.435468750002</c:v>
                </c:pt>
                <c:pt idx="1089">
                  <c:v>51659.84796875</c:v>
                </c:pt>
                <c:pt idx="1090">
                  <c:v>51518.861614583337</c:v>
                </c:pt>
                <c:pt idx="1091">
                  <c:v>51339.295416666668</c:v>
                </c:pt>
                <c:pt idx="1092">
                  <c:v>51080.22338541667</c:v>
                </c:pt>
                <c:pt idx="1093">
                  <c:v>50904.897812499999</c:v>
                </c:pt>
                <c:pt idx="1094">
                  <c:v>50775.698072916668</c:v>
                </c:pt>
                <c:pt idx="1095">
                  <c:v>50593.839322916669</c:v>
                </c:pt>
                <c:pt idx="1096">
                  <c:v>50417.352656249997</c:v>
                </c:pt>
                <c:pt idx="1097">
                  <c:v>50299.152916666666</c:v>
                </c:pt>
                <c:pt idx="1098">
                  <c:v>50153.345937500002</c:v>
                </c:pt>
                <c:pt idx="1099">
                  <c:v>50103.083645833336</c:v>
                </c:pt>
                <c:pt idx="1100">
                  <c:v>50109.486614583337</c:v>
                </c:pt>
                <c:pt idx="1101">
                  <c:v>50136.094322916666</c:v>
                </c:pt>
                <c:pt idx="1102">
                  <c:v>50143.668020833335</c:v>
                </c:pt>
                <c:pt idx="1103">
                  <c:v>50222.650885416668</c:v>
                </c:pt>
                <c:pt idx="1104">
                  <c:v>50301.386770833335</c:v>
                </c:pt>
                <c:pt idx="1105">
                  <c:v>50383.016979166663</c:v>
                </c:pt>
                <c:pt idx="1106">
                  <c:v>50509.226822916666</c:v>
                </c:pt>
                <c:pt idx="1107">
                  <c:v>50558.562239583334</c:v>
                </c:pt>
                <c:pt idx="1108">
                  <c:v>50486.332708333335</c:v>
                </c:pt>
                <c:pt idx="1109">
                  <c:v>50448.216927083333</c:v>
                </c:pt>
                <c:pt idx="1110">
                  <c:v>50435.55078125</c:v>
                </c:pt>
                <c:pt idx="1111">
                  <c:v>50302.606302083332</c:v>
                </c:pt>
                <c:pt idx="1112">
                  <c:v>50189.27807291667</c:v>
                </c:pt>
                <c:pt idx="1113">
                  <c:v>50093.314843749999</c:v>
                </c:pt>
                <c:pt idx="1114">
                  <c:v>49964.900416666664</c:v>
                </c:pt>
                <c:pt idx="1115">
                  <c:v>49828.524218749997</c:v>
                </c:pt>
                <c:pt idx="1116">
                  <c:v>49561.016510416666</c:v>
                </c:pt>
                <c:pt idx="1117">
                  <c:v>49361.723645833335</c:v>
                </c:pt>
                <c:pt idx="1118">
                  <c:v>49136.120989583331</c:v>
                </c:pt>
                <c:pt idx="1119">
                  <c:v>48927.998854166668</c:v>
                </c:pt>
                <c:pt idx="1120">
                  <c:v>48785.634843749998</c:v>
                </c:pt>
                <c:pt idx="1121">
                  <c:v>48572.521249999998</c:v>
                </c:pt>
                <c:pt idx="1122">
                  <c:v>48264.251979166664</c:v>
                </c:pt>
                <c:pt idx="1123">
                  <c:v>47949.596875000003</c:v>
                </c:pt>
                <c:pt idx="1124">
                  <c:v>47672.272968750003</c:v>
                </c:pt>
                <c:pt idx="1125">
                  <c:v>47366.037291666667</c:v>
                </c:pt>
                <c:pt idx="1126">
                  <c:v>47117.135468749999</c:v>
                </c:pt>
                <c:pt idx="1127">
                  <c:v>46865.132291666669</c:v>
                </c:pt>
                <c:pt idx="1128">
                  <c:v>46504.387708333335</c:v>
                </c:pt>
                <c:pt idx="1129">
                  <c:v>46047.595000000001</c:v>
                </c:pt>
                <c:pt idx="1130">
                  <c:v>45728.678854166668</c:v>
                </c:pt>
                <c:pt idx="1131">
                  <c:v>45342.562760416666</c:v>
                </c:pt>
                <c:pt idx="1132">
                  <c:v>44972.759635416667</c:v>
                </c:pt>
                <c:pt idx="1133">
                  <c:v>44745.821796875003</c:v>
                </c:pt>
                <c:pt idx="1134">
                  <c:v>44500.627187500002</c:v>
                </c:pt>
                <c:pt idx="1135">
                  <c:v>44160.258151041664</c:v>
                </c:pt>
                <c:pt idx="1136">
                  <c:v>43792.412578124997</c:v>
                </c:pt>
                <c:pt idx="1137">
                  <c:v>43427.731328125003</c:v>
                </c:pt>
                <c:pt idx="1138">
                  <c:v>43028.627083333333</c:v>
                </c:pt>
                <c:pt idx="1139">
                  <c:v>42730.346562500003</c:v>
                </c:pt>
                <c:pt idx="1140">
                  <c:v>42358.242317708333</c:v>
                </c:pt>
                <c:pt idx="1141">
                  <c:v>41970.287916666668</c:v>
                </c:pt>
                <c:pt idx="1142">
                  <c:v>41708.649192708333</c:v>
                </c:pt>
                <c:pt idx="1143">
                  <c:v>41431.540677083336</c:v>
                </c:pt>
                <c:pt idx="1144">
                  <c:v>41122.366848958336</c:v>
                </c:pt>
                <c:pt idx="1145">
                  <c:v>40804.00421875</c:v>
                </c:pt>
                <c:pt idx="1146">
                  <c:v>40428.520208333335</c:v>
                </c:pt>
                <c:pt idx="1147">
                  <c:v>40203.234661458337</c:v>
                </c:pt>
                <c:pt idx="1148">
                  <c:v>39982.278515625003</c:v>
                </c:pt>
                <c:pt idx="1149">
                  <c:v>39761.011536458333</c:v>
                </c:pt>
                <c:pt idx="1150">
                  <c:v>39327.809088541668</c:v>
                </c:pt>
                <c:pt idx="1151">
                  <c:v>39079.067786458334</c:v>
                </c:pt>
                <c:pt idx="1152">
                  <c:v>38877.70971354167</c:v>
                </c:pt>
                <c:pt idx="1153">
                  <c:v>38701.776770833334</c:v>
                </c:pt>
                <c:pt idx="1154">
                  <c:v>38412.071770833332</c:v>
                </c:pt>
                <c:pt idx="1155">
                  <c:v>38237.709062499998</c:v>
                </c:pt>
                <c:pt idx="1156">
                  <c:v>38067.419947916664</c:v>
                </c:pt>
                <c:pt idx="1157">
                  <c:v>37878.998567708331</c:v>
                </c:pt>
                <c:pt idx="1158">
                  <c:v>37675.840234374999</c:v>
                </c:pt>
                <c:pt idx="1159">
                  <c:v>37466.956171874997</c:v>
                </c:pt>
                <c:pt idx="1160">
                  <c:v>37192.993776041665</c:v>
                </c:pt>
                <c:pt idx="1161">
                  <c:v>37086.033567708335</c:v>
                </c:pt>
                <c:pt idx="1162">
                  <c:v>36992.899218749997</c:v>
                </c:pt>
                <c:pt idx="1163">
                  <c:v>36808.971354166664</c:v>
                </c:pt>
                <c:pt idx="1164">
                  <c:v>36642.852135416666</c:v>
                </c:pt>
                <c:pt idx="1165">
                  <c:v>36568.759687500002</c:v>
                </c:pt>
                <c:pt idx="1166">
                  <c:v>36341.687526041664</c:v>
                </c:pt>
                <c:pt idx="1167">
                  <c:v>36258.376354166663</c:v>
                </c:pt>
                <c:pt idx="1168">
                  <c:v>36179.547291666669</c:v>
                </c:pt>
                <c:pt idx="1169">
                  <c:v>35996.032317708334</c:v>
                </c:pt>
                <c:pt idx="1170">
                  <c:v>35860.504505208337</c:v>
                </c:pt>
                <c:pt idx="1171">
                  <c:v>35715.174661458332</c:v>
                </c:pt>
                <c:pt idx="1172">
                  <c:v>35572.012864583332</c:v>
                </c:pt>
                <c:pt idx="1173">
                  <c:v>35517.168567708337</c:v>
                </c:pt>
                <c:pt idx="1174">
                  <c:v>35433.116588541663</c:v>
                </c:pt>
                <c:pt idx="1175">
                  <c:v>35342.790130208334</c:v>
                </c:pt>
                <c:pt idx="1176">
                  <c:v>35265.777239583331</c:v>
                </c:pt>
                <c:pt idx="1177">
                  <c:v>35130.062083333331</c:v>
                </c:pt>
                <c:pt idx="1178">
                  <c:v>34934.095937500002</c:v>
                </c:pt>
                <c:pt idx="1179">
                  <c:v>34789.067499999997</c:v>
                </c:pt>
                <c:pt idx="1180">
                  <c:v>34773.601875</c:v>
                </c:pt>
                <c:pt idx="1181">
                  <c:v>34715.728750000002</c:v>
                </c:pt>
                <c:pt idx="1182">
                  <c:v>34667.342734375001</c:v>
                </c:pt>
                <c:pt idx="1183">
                  <c:v>34604.819713541663</c:v>
                </c:pt>
                <c:pt idx="1184">
                  <c:v>34461.376458333332</c:v>
                </c:pt>
                <c:pt idx="1185">
                  <c:v>34430.6</c:v>
                </c:pt>
                <c:pt idx="1186">
                  <c:v>34368.822187500002</c:v>
                </c:pt>
                <c:pt idx="1187">
                  <c:v>34327.548776041665</c:v>
                </c:pt>
                <c:pt idx="1188">
                  <c:v>34267.096406249999</c:v>
                </c:pt>
                <c:pt idx="1189">
                  <c:v>34172.630052083332</c:v>
                </c:pt>
                <c:pt idx="1190">
                  <c:v>34146.042369791663</c:v>
                </c:pt>
                <c:pt idx="1191">
                  <c:v>34097.240807291666</c:v>
                </c:pt>
                <c:pt idx="1192">
                  <c:v>34106.379999999997</c:v>
                </c:pt>
                <c:pt idx="1193">
                  <c:v>34047.15203125</c:v>
                </c:pt>
                <c:pt idx="1194">
                  <c:v>34017.837239583336</c:v>
                </c:pt>
                <c:pt idx="1195">
                  <c:v>34013.308125000003</c:v>
                </c:pt>
                <c:pt idx="1196">
                  <c:v>34007.584557291666</c:v>
                </c:pt>
                <c:pt idx="1197">
                  <c:v>33879.482760416664</c:v>
                </c:pt>
                <c:pt idx="1198">
                  <c:v>33757.498802083333</c:v>
                </c:pt>
                <c:pt idx="1199">
                  <c:v>33794.137343750001</c:v>
                </c:pt>
                <c:pt idx="1200">
                  <c:v>33883.843776041664</c:v>
                </c:pt>
                <c:pt idx="1201">
                  <c:v>33984.482682291666</c:v>
                </c:pt>
                <c:pt idx="1202">
                  <c:v>34049.87018229167</c:v>
                </c:pt>
                <c:pt idx="1203">
                  <c:v>34076.335260416665</c:v>
                </c:pt>
                <c:pt idx="1204">
                  <c:v>34048.394609374998</c:v>
                </c:pt>
                <c:pt idx="1205">
                  <c:v>34097.557187500002</c:v>
                </c:pt>
                <c:pt idx="1206">
                  <c:v>34184.747708333336</c:v>
                </c:pt>
                <c:pt idx="1207">
                  <c:v>34274.285260416669</c:v>
                </c:pt>
                <c:pt idx="1208">
                  <c:v>34357.707317708337</c:v>
                </c:pt>
                <c:pt idx="1209">
                  <c:v>34389.991562499999</c:v>
                </c:pt>
                <c:pt idx="1210">
                  <c:v>34317.495520833334</c:v>
                </c:pt>
                <c:pt idx="1211">
                  <c:v>34375.224322916663</c:v>
                </c:pt>
                <c:pt idx="1212">
                  <c:v>34641.728567708335</c:v>
                </c:pt>
                <c:pt idx="1213">
                  <c:v>34967.669218750001</c:v>
                </c:pt>
                <c:pt idx="1214">
                  <c:v>35270.465364583331</c:v>
                </c:pt>
                <c:pt idx="1215">
                  <c:v>35455.563463541665</c:v>
                </c:pt>
                <c:pt idx="1216">
                  <c:v>35582.747447916663</c:v>
                </c:pt>
                <c:pt idx="1217">
                  <c:v>35688.686874999999</c:v>
                </c:pt>
                <c:pt idx="1218">
                  <c:v>35921.433958333335</c:v>
                </c:pt>
                <c:pt idx="1219">
                  <c:v>36215.078828124999</c:v>
                </c:pt>
                <c:pt idx="1220">
                  <c:v>36411.063463541665</c:v>
                </c:pt>
                <c:pt idx="1221">
                  <c:v>36671.126093749997</c:v>
                </c:pt>
                <c:pt idx="1222">
                  <c:v>36890.471666666665</c:v>
                </c:pt>
                <c:pt idx="1223">
                  <c:v>37050.873515624997</c:v>
                </c:pt>
                <c:pt idx="1224">
                  <c:v>37401.953020833331</c:v>
                </c:pt>
                <c:pt idx="1225">
                  <c:v>37898.652630208337</c:v>
                </c:pt>
                <c:pt idx="1226">
                  <c:v>38370.615442708331</c:v>
                </c:pt>
                <c:pt idx="1227">
                  <c:v>38743.493177083335</c:v>
                </c:pt>
                <c:pt idx="1228">
                  <c:v>39013.76489583333</c:v>
                </c:pt>
                <c:pt idx="1229">
                  <c:v>39213.899270833332</c:v>
                </c:pt>
                <c:pt idx="1230">
                  <c:v>39429.653958333336</c:v>
                </c:pt>
                <c:pt idx="1231">
                  <c:v>39623.994010416667</c:v>
                </c:pt>
                <c:pt idx="1232">
                  <c:v>39838.018645833334</c:v>
                </c:pt>
                <c:pt idx="1233">
                  <c:v>40043.652630208337</c:v>
                </c:pt>
                <c:pt idx="1234">
                  <c:v>40117.357812499999</c:v>
                </c:pt>
                <c:pt idx="1235">
                  <c:v>40143.756979166668</c:v>
                </c:pt>
                <c:pt idx="1236">
                  <c:v>40220.643750000003</c:v>
                </c:pt>
                <c:pt idx="1237">
                  <c:v>40304.131979166668</c:v>
                </c:pt>
                <c:pt idx="1238">
                  <c:v>40249.504166666666</c:v>
                </c:pt>
                <c:pt idx="1239">
                  <c:v>40260.822630208335</c:v>
                </c:pt>
                <c:pt idx="1240">
                  <c:v>40257.998385416664</c:v>
                </c:pt>
                <c:pt idx="1241">
                  <c:v>40203.034270833334</c:v>
                </c:pt>
                <c:pt idx="1242">
                  <c:v>40104.005208333336</c:v>
                </c:pt>
                <c:pt idx="1243">
                  <c:v>40079.853177083336</c:v>
                </c:pt>
                <c:pt idx="1244">
                  <c:v>40021.179947916666</c:v>
                </c:pt>
                <c:pt idx="1245">
                  <c:v>40003.767239583336</c:v>
                </c:pt>
                <c:pt idx="1246">
                  <c:v>40101.721197916668</c:v>
                </c:pt>
                <c:pt idx="1247">
                  <c:v>40210.017187500001</c:v>
                </c:pt>
                <c:pt idx="1248">
                  <c:v>40341.437083333331</c:v>
                </c:pt>
                <c:pt idx="1249">
                  <c:v>40536.430494791668</c:v>
                </c:pt>
                <c:pt idx="1250">
                  <c:v>40662.434765625003</c:v>
                </c:pt>
                <c:pt idx="1251">
                  <c:v>40750.005286458334</c:v>
                </c:pt>
                <c:pt idx="1252">
                  <c:v>40941.621276041667</c:v>
                </c:pt>
                <c:pt idx="1253">
                  <c:v>41098.617239583335</c:v>
                </c:pt>
                <c:pt idx="1254">
                  <c:v>41250.471640625001</c:v>
                </c:pt>
                <c:pt idx="1255">
                  <c:v>41414.058125000003</c:v>
                </c:pt>
                <c:pt idx="1256">
                  <c:v>41583.207708333335</c:v>
                </c:pt>
                <c:pt idx="1257">
                  <c:v>41683.418958333335</c:v>
                </c:pt>
                <c:pt idx="1258">
                  <c:v>41877.590182291664</c:v>
                </c:pt>
                <c:pt idx="1259">
                  <c:v>42109.751432291669</c:v>
                </c:pt>
                <c:pt idx="1260">
                  <c:v>42327.151406249999</c:v>
                </c:pt>
                <c:pt idx="1261">
                  <c:v>42551.677864583333</c:v>
                </c:pt>
                <c:pt idx="1262">
                  <c:v>42797.317656250001</c:v>
                </c:pt>
                <c:pt idx="1263">
                  <c:v>43019.77075520833</c:v>
                </c:pt>
                <c:pt idx="1264">
                  <c:v>43190.792421874998</c:v>
                </c:pt>
                <c:pt idx="1265">
                  <c:v>43472.15502604167</c:v>
                </c:pt>
                <c:pt idx="1266">
                  <c:v>43743.717213541669</c:v>
                </c:pt>
                <c:pt idx="1267">
                  <c:v>43981.113359374998</c:v>
                </c:pt>
                <c:pt idx="1268">
                  <c:v>44208.643906249999</c:v>
                </c:pt>
                <c:pt idx="1269">
                  <c:v>44424.242682291668</c:v>
                </c:pt>
                <c:pt idx="1270">
                  <c:v>44610.126197916667</c:v>
                </c:pt>
                <c:pt idx="1271">
                  <c:v>44811.950520833336</c:v>
                </c:pt>
                <c:pt idx="1272">
                  <c:v>45134.966145833336</c:v>
                </c:pt>
                <c:pt idx="1273">
                  <c:v>45487.192083333335</c:v>
                </c:pt>
                <c:pt idx="1274">
                  <c:v>45808.474505208331</c:v>
                </c:pt>
                <c:pt idx="1275">
                  <c:v>46115.572604166664</c:v>
                </c:pt>
                <c:pt idx="1276">
                  <c:v>46361.313906249998</c:v>
                </c:pt>
                <c:pt idx="1277">
                  <c:v>46586.719401041664</c:v>
                </c:pt>
                <c:pt idx="1278">
                  <c:v>46751.798020833332</c:v>
                </c:pt>
                <c:pt idx="1279">
                  <c:v>47022.421822916665</c:v>
                </c:pt>
                <c:pt idx="1280">
                  <c:v>47325.544739583333</c:v>
                </c:pt>
                <c:pt idx="1281">
                  <c:v>47574.344296875002</c:v>
                </c:pt>
                <c:pt idx="1282">
                  <c:v>47860.303932291667</c:v>
                </c:pt>
                <c:pt idx="1283">
                  <c:v>48141.432317708335</c:v>
                </c:pt>
                <c:pt idx="1284">
                  <c:v>48386.792500000003</c:v>
                </c:pt>
                <c:pt idx="1285">
                  <c:v>48599.815052083337</c:v>
                </c:pt>
                <c:pt idx="1286">
                  <c:v>48904.547500000001</c:v>
                </c:pt>
                <c:pt idx="1287">
                  <c:v>49217.913046875001</c:v>
                </c:pt>
                <c:pt idx="1288">
                  <c:v>49506.132135416665</c:v>
                </c:pt>
                <c:pt idx="1289">
                  <c:v>49776.912031250002</c:v>
                </c:pt>
                <c:pt idx="1290">
                  <c:v>50030.513229166667</c:v>
                </c:pt>
                <c:pt idx="1291">
                  <c:v>50261.245468749999</c:v>
                </c:pt>
                <c:pt idx="1292">
                  <c:v>50475.685260416663</c:v>
                </c:pt>
                <c:pt idx="1293">
                  <c:v>50799.843072916665</c:v>
                </c:pt>
                <c:pt idx="1294">
                  <c:v>51101.786874999998</c:v>
                </c:pt>
                <c:pt idx="1295">
                  <c:v>51348.383671875003</c:v>
                </c:pt>
                <c:pt idx="1296">
                  <c:v>51625.318203125003</c:v>
                </c:pt>
                <c:pt idx="1297">
                  <c:v>51896.237682291663</c:v>
                </c:pt>
                <c:pt idx="1298">
                  <c:v>52093.104531249999</c:v>
                </c:pt>
                <c:pt idx="1299">
                  <c:v>52349.625442708333</c:v>
                </c:pt>
                <c:pt idx="1300">
                  <c:v>52673.172500000001</c:v>
                </c:pt>
                <c:pt idx="1301">
                  <c:v>52928.027708333335</c:v>
                </c:pt>
                <c:pt idx="1302">
                  <c:v>53211.625520833331</c:v>
                </c:pt>
                <c:pt idx="1303">
                  <c:v>53501.457083333335</c:v>
                </c:pt>
                <c:pt idx="1304">
                  <c:v>53732.786406250001</c:v>
                </c:pt>
                <c:pt idx="1305">
                  <c:v>53886.55755208333</c:v>
                </c:pt>
                <c:pt idx="1306">
                  <c:v>54094.14166666667</c:v>
                </c:pt>
                <c:pt idx="1307">
                  <c:v>54346.712968749998</c:v>
                </c:pt>
                <c:pt idx="1308">
                  <c:v>54550.783515625</c:v>
                </c:pt>
                <c:pt idx="1309">
                  <c:v>54764.43268229167</c:v>
                </c:pt>
                <c:pt idx="1310">
                  <c:v>54973.209322916664</c:v>
                </c:pt>
                <c:pt idx="1311">
                  <c:v>55145.300156249999</c:v>
                </c:pt>
                <c:pt idx="1312">
                  <c:v>55250.169609375</c:v>
                </c:pt>
                <c:pt idx="1313">
                  <c:v>55446.232604166667</c:v>
                </c:pt>
                <c:pt idx="1314">
                  <c:v>55624.779947916664</c:v>
                </c:pt>
                <c:pt idx="1315">
                  <c:v>55769.252630208335</c:v>
                </c:pt>
                <c:pt idx="1316">
                  <c:v>55896.299973958332</c:v>
                </c:pt>
                <c:pt idx="1317">
                  <c:v>56044.023411458336</c:v>
                </c:pt>
                <c:pt idx="1318">
                  <c:v>56147.460963541664</c:v>
                </c:pt>
                <c:pt idx="1319">
                  <c:v>56258.410104166665</c:v>
                </c:pt>
                <c:pt idx="1320">
                  <c:v>56390.840260416669</c:v>
                </c:pt>
                <c:pt idx="1321">
                  <c:v>56576.736822916668</c:v>
                </c:pt>
                <c:pt idx="1322">
                  <c:v>56739.267604166664</c:v>
                </c:pt>
                <c:pt idx="1323">
                  <c:v>56899.131249999999</c:v>
                </c:pt>
                <c:pt idx="1324">
                  <c:v>57034.052499999998</c:v>
                </c:pt>
                <c:pt idx="1325">
                  <c:v>57128.884739583336</c:v>
                </c:pt>
                <c:pt idx="1326">
                  <c:v>57172.137213541668</c:v>
                </c:pt>
                <c:pt idx="1327">
                  <c:v>57247.192395833335</c:v>
                </c:pt>
                <c:pt idx="1328">
                  <c:v>57320.384765625</c:v>
                </c:pt>
                <c:pt idx="1329">
                  <c:v>57423.597812499997</c:v>
                </c:pt>
                <c:pt idx="1330">
                  <c:v>57516.713046874997</c:v>
                </c:pt>
                <c:pt idx="1331">
                  <c:v>57532.638906250002</c:v>
                </c:pt>
                <c:pt idx="1332">
                  <c:v>57546.194557291667</c:v>
                </c:pt>
                <c:pt idx="1333">
                  <c:v>57578.018880208336</c:v>
                </c:pt>
                <c:pt idx="1334">
                  <c:v>57557.066484374998</c:v>
                </c:pt>
                <c:pt idx="1335">
                  <c:v>57610.038880208333</c:v>
                </c:pt>
                <c:pt idx="1336">
                  <c:v>57702.623151041669</c:v>
                </c:pt>
                <c:pt idx="1337">
                  <c:v>57763.790026041665</c:v>
                </c:pt>
                <c:pt idx="1338">
                  <c:v>57797.555286458337</c:v>
                </c:pt>
                <c:pt idx="1339">
                  <c:v>57834.329322916667</c:v>
                </c:pt>
                <c:pt idx="1340">
                  <c:v>57868.714947916669</c:v>
                </c:pt>
                <c:pt idx="1341">
                  <c:v>57904.390442708333</c:v>
                </c:pt>
                <c:pt idx="1342">
                  <c:v>58015.474036458334</c:v>
                </c:pt>
                <c:pt idx="1343">
                  <c:v>58071.251302083336</c:v>
                </c:pt>
                <c:pt idx="1344">
                  <c:v>58069.312395833331</c:v>
                </c:pt>
                <c:pt idx="1345">
                  <c:v>57942.501145833332</c:v>
                </c:pt>
                <c:pt idx="1346">
                  <c:v>57942.290416666663</c:v>
                </c:pt>
                <c:pt idx="1347">
                  <c:v>57980.484218750003</c:v>
                </c:pt>
                <c:pt idx="1348">
                  <c:v>58065.440989583331</c:v>
                </c:pt>
                <c:pt idx="1349">
                  <c:v>58055.462838541665</c:v>
                </c:pt>
                <c:pt idx="1350">
                  <c:v>57950.669895833336</c:v>
                </c:pt>
                <c:pt idx="1351">
                  <c:v>57868.512395833335</c:v>
                </c:pt>
                <c:pt idx="1352">
                  <c:v>57892.491562499999</c:v>
                </c:pt>
                <c:pt idx="1353">
                  <c:v>57935.240052083333</c:v>
                </c:pt>
                <c:pt idx="1354">
                  <c:v>57898.275572916667</c:v>
                </c:pt>
                <c:pt idx="1355">
                  <c:v>57817.19890625</c:v>
                </c:pt>
                <c:pt idx="1356">
                  <c:v>57625.793151041667</c:v>
                </c:pt>
                <c:pt idx="1357">
                  <c:v>57385.10424479167</c:v>
                </c:pt>
                <c:pt idx="1358">
                  <c:v>57328.049921874997</c:v>
                </c:pt>
                <c:pt idx="1359">
                  <c:v>57316.37</c:v>
                </c:pt>
                <c:pt idx="1360">
                  <c:v>57277.604843749999</c:v>
                </c:pt>
                <c:pt idx="1361">
                  <c:v>57216.479479166665</c:v>
                </c:pt>
                <c:pt idx="1362">
                  <c:v>57168.906276041664</c:v>
                </c:pt>
                <c:pt idx="1363">
                  <c:v>57073.915625000001</c:v>
                </c:pt>
                <c:pt idx="1364">
                  <c:v>56936.465677083332</c:v>
                </c:pt>
                <c:pt idx="1365">
                  <c:v>56896.487500000003</c:v>
                </c:pt>
                <c:pt idx="1366">
                  <c:v>56856.422083333331</c:v>
                </c:pt>
                <c:pt idx="1367">
                  <c:v>56719.347760416669</c:v>
                </c:pt>
                <c:pt idx="1368">
                  <c:v>56473.689036458331</c:v>
                </c:pt>
                <c:pt idx="1369">
                  <c:v>56236.092161458335</c:v>
                </c:pt>
                <c:pt idx="1370">
                  <c:v>56036.158750000002</c:v>
                </c:pt>
                <c:pt idx="1371">
                  <c:v>55858.717656250003</c:v>
                </c:pt>
                <c:pt idx="1372">
                  <c:v>55597.686927083334</c:v>
                </c:pt>
                <c:pt idx="1373">
                  <c:v>55467.274921875003</c:v>
                </c:pt>
                <c:pt idx="1374">
                  <c:v>55358.595572916667</c:v>
                </c:pt>
                <c:pt idx="1375">
                  <c:v>55202.463255208335</c:v>
                </c:pt>
                <c:pt idx="1376">
                  <c:v>55053.680468749997</c:v>
                </c:pt>
                <c:pt idx="1377">
                  <c:v>54903.795390624997</c:v>
                </c:pt>
                <c:pt idx="1378">
                  <c:v>54681.775390625</c:v>
                </c:pt>
                <c:pt idx="1379">
                  <c:v>54516.274062500001</c:v>
                </c:pt>
                <c:pt idx="1380">
                  <c:v>54347.037395833337</c:v>
                </c:pt>
                <c:pt idx="1381">
                  <c:v>54099.576406250002</c:v>
                </c:pt>
                <c:pt idx="1382">
                  <c:v>53962.648177083334</c:v>
                </c:pt>
                <c:pt idx="1383">
                  <c:v>53837.904296875</c:v>
                </c:pt>
                <c:pt idx="1384">
                  <c:v>53694.729713541667</c:v>
                </c:pt>
                <c:pt idx="1385">
                  <c:v>53589.75885416667</c:v>
                </c:pt>
                <c:pt idx="1386">
                  <c:v>53447.708854166667</c:v>
                </c:pt>
                <c:pt idx="1387">
                  <c:v>53305.424921874997</c:v>
                </c:pt>
                <c:pt idx="1388">
                  <c:v>53291.137213541668</c:v>
                </c:pt>
                <c:pt idx="1389">
                  <c:v>53277.919583333336</c:v>
                </c:pt>
                <c:pt idx="1390">
                  <c:v>53318.19953125</c:v>
                </c:pt>
                <c:pt idx="1391">
                  <c:v>53340.929479166669</c:v>
                </c:pt>
                <c:pt idx="1392">
                  <c:v>53321.325156250001</c:v>
                </c:pt>
                <c:pt idx="1393">
                  <c:v>53327.768333333333</c:v>
                </c:pt>
                <c:pt idx="1394">
                  <c:v>53430.840052083331</c:v>
                </c:pt>
                <c:pt idx="1395">
                  <c:v>53421.662447916664</c:v>
                </c:pt>
                <c:pt idx="1396">
                  <c:v>53398.410677083331</c:v>
                </c:pt>
                <c:pt idx="1397">
                  <c:v>53315.201927083333</c:v>
                </c:pt>
                <c:pt idx="1398">
                  <c:v>53149.476145833331</c:v>
                </c:pt>
                <c:pt idx="1399">
                  <c:v>53014.307031249999</c:v>
                </c:pt>
                <c:pt idx="1400">
                  <c:v>52895.494218749998</c:v>
                </c:pt>
                <c:pt idx="1401">
                  <c:v>52592.829583333332</c:v>
                </c:pt>
                <c:pt idx="1402">
                  <c:v>52287.269947916669</c:v>
                </c:pt>
                <c:pt idx="1403">
                  <c:v>52054.408229166664</c:v>
                </c:pt>
                <c:pt idx="1404">
                  <c:v>51733.42114583333</c:v>
                </c:pt>
                <c:pt idx="1405">
                  <c:v>51453.519244791663</c:v>
                </c:pt>
                <c:pt idx="1406">
                  <c:v>51321.630052083332</c:v>
                </c:pt>
                <c:pt idx="1407">
                  <c:v>51100.611979166664</c:v>
                </c:pt>
                <c:pt idx="1408">
                  <c:v>50841.751197916667</c:v>
                </c:pt>
                <c:pt idx="1409">
                  <c:v>50531.07317708333</c:v>
                </c:pt>
                <c:pt idx="1410">
                  <c:v>50193.383593749997</c:v>
                </c:pt>
                <c:pt idx="1411">
                  <c:v>49826.57453125</c:v>
                </c:pt>
                <c:pt idx="1412">
                  <c:v>49559.649947916667</c:v>
                </c:pt>
                <c:pt idx="1413">
                  <c:v>49254.634505208334</c:v>
                </c:pt>
                <c:pt idx="1414">
                  <c:v>48939.133281249997</c:v>
                </c:pt>
                <c:pt idx="1415">
                  <c:v>48632.578750000001</c:v>
                </c:pt>
                <c:pt idx="1416">
                  <c:v>48169.814869791669</c:v>
                </c:pt>
                <c:pt idx="1417">
                  <c:v>47655.166614583337</c:v>
                </c:pt>
                <c:pt idx="1418">
                  <c:v>47347.428124999999</c:v>
                </c:pt>
                <c:pt idx="1419">
                  <c:v>47078.869583333333</c:v>
                </c:pt>
                <c:pt idx="1420">
                  <c:v>46759.089270833334</c:v>
                </c:pt>
                <c:pt idx="1421">
                  <c:v>46424.982499999998</c:v>
                </c:pt>
                <c:pt idx="1422">
                  <c:v>46098.173802083336</c:v>
                </c:pt>
                <c:pt idx="1423">
                  <c:v>45678.081875000003</c:v>
                </c:pt>
                <c:pt idx="1424">
                  <c:v>45318.591510416663</c:v>
                </c:pt>
                <c:pt idx="1425">
                  <c:v>45023.503333333334</c:v>
                </c:pt>
                <c:pt idx="1426">
                  <c:v>44686.498437499999</c:v>
                </c:pt>
                <c:pt idx="1427">
                  <c:v>44373.494296874997</c:v>
                </c:pt>
                <c:pt idx="1428">
                  <c:v>44100.35</c:v>
                </c:pt>
                <c:pt idx="1429">
                  <c:v>43639.028229166666</c:v>
                </c:pt>
                <c:pt idx="1430">
                  <c:v>43212.132343750003</c:v>
                </c:pt>
                <c:pt idx="1431">
                  <c:v>42877.059479166666</c:v>
                </c:pt>
                <c:pt idx="1432">
                  <c:v>42616.824739583331</c:v>
                </c:pt>
                <c:pt idx="1433">
                  <c:v>42327.644895833335</c:v>
                </c:pt>
                <c:pt idx="1434">
                  <c:v>42003.993281249997</c:v>
                </c:pt>
                <c:pt idx="1435">
                  <c:v>41740.6325</c:v>
                </c:pt>
                <c:pt idx="1436">
                  <c:v>41402.565651041667</c:v>
                </c:pt>
                <c:pt idx="1437">
                  <c:v>41129.812968749997</c:v>
                </c:pt>
                <c:pt idx="1438">
                  <c:v>40827.974374999998</c:v>
                </c:pt>
                <c:pt idx="1439">
                  <c:v>40555.733723958336</c:v>
                </c:pt>
                <c:pt idx="1440">
                  <c:v>40267.168124999997</c:v>
                </c:pt>
                <c:pt idx="1441">
                  <c:v>40016.853645833333</c:v>
                </c:pt>
                <c:pt idx="1442">
                  <c:v>39733.84796875</c:v>
                </c:pt>
                <c:pt idx="1443">
                  <c:v>39521.063255208333</c:v>
                </c:pt>
                <c:pt idx="1444">
                  <c:v>39307.008776041665</c:v>
                </c:pt>
                <c:pt idx="1445">
                  <c:v>39026.039765624999</c:v>
                </c:pt>
                <c:pt idx="1446">
                  <c:v>38842.749062499999</c:v>
                </c:pt>
                <c:pt idx="1447">
                  <c:v>38661.784010416668</c:v>
                </c:pt>
                <c:pt idx="1448">
                  <c:v>38482.566380208336</c:v>
                </c:pt>
                <c:pt idx="1449">
                  <c:v>38304.38763020833</c:v>
                </c:pt>
                <c:pt idx="1450">
                  <c:v>38140.82526041667</c:v>
                </c:pt>
                <c:pt idx="1451">
                  <c:v>37904.193593750002</c:v>
                </c:pt>
                <c:pt idx="1452">
                  <c:v>37696.870625000003</c:v>
                </c:pt>
                <c:pt idx="1453">
                  <c:v>37537.605234374998</c:v>
                </c:pt>
                <c:pt idx="1454">
                  <c:v>37396.044895833336</c:v>
                </c:pt>
                <c:pt idx="1455">
                  <c:v>37284.13385416667</c:v>
                </c:pt>
                <c:pt idx="1456">
                  <c:v>37147.1403125</c:v>
                </c:pt>
                <c:pt idx="1457">
                  <c:v>36997.332109374998</c:v>
                </c:pt>
                <c:pt idx="1458">
                  <c:v>36799.73796875</c:v>
                </c:pt>
                <c:pt idx="1459">
                  <c:v>36708.656406249997</c:v>
                </c:pt>
                <c:pt idx="1460">
                  <c:v>36601.979791666665</c:v>
                </c:pt>
                <c:pt idx="1461">
                  <c:v>36484.061223958335</c:v>
                </c:pt>
                <c:pt idx="1462">
                  <c:v>36369.963437500002</c:v>
                </c:pt>
                <c:pt idx="1463">
                  <c:v>36240.495078125001</c:v>
                </c:pt>
                <c:pt idx="1464">
                  <c:v>36101.434348958333</c:v>
                </c:pt>
                <c:pt idx="1465">
                  <c:v>35962.732031250001</c:v>
                </c:pt>
                <c:pt idx="1466">
                  <c:v>35917.552708333336</c:v>
                </c:pt>
                <c:pt idx="1467">
                  <c:v>35848.556250000001</c:v>
                </c:pt>
                <c:pt idx="1468">
                  <c:v>35778.01458333333</c:v>
                </c:pt>
                <c:pt idx="1469">
                  <c:v>35692.671380208332</c:v>
                </c:pt>
                <c:pt idx="1470">
                  <c:v>35548.277161458333</c:v>
                </c:pt>
                <c:pt idx="1471">
                  <c:v>35452.238880208337</c:v>
                </c:pt>
                <c:pt idx="1472">
                  <c:v>35430.197473958331</c:v>
                </c:pt>
                <c:pt idx="1473">
                  <c:v>35365.895364583332</c:v>
                </c:pt>
                <c:pt idx="1474">
                  <c:v>35293.566432291664</c:v>
                </c:pt>
                <c:pt idx="1475">
                  <c:v>35247.736718749999</c:v>
                </c:pt>
                <c:pt idx="1476">
                  <c:v>35215.444296875001</c:v>
                </c:pt>
                <c:pt idx="1477">
                  <c:v>35167.570677083335</c:v>
                </c:pt>
                <c:pt idx="1478">
                  <c:v>35073.018333333333</c:v>
                </c:pt>
                <c:pt idx="1479">
                  <c:v>35015.35125</c:v>
                </c:pt>
                <c:pt idx="1480">
                  <c:v>34962.537395833337</c:v>
                </c:pt>
                <c:pt idx="1481">
                  <c:v>34882.362916666665</c:v>
                </c:pt>
                <c:pt idx="1482">
                  <c:v>34829.845156249998</c:v>
                </c:pt>
                <c:pt idx="1483">
                  <c:v>34806.423750000002</c:v>
                </c:pt>
                <c:pt idx="1484">
                  <c:v>34767.257291666669</c:v>
                </c:pt>
                <c:pt idx="1485">
                  <c:v>34728.147031250002</c:v>
                </c:pt>
                <c:pt idx="1486">
                  <c:v>34694.840312499997</c:v>
                </c:pt>
                <c:pt idx="1487">
                  <c:v>34669.79265625</c:v>
                </c:pt>
                <c:pt idx="1488">
                  <c:v>34700.098124999997</c:v>
                </c:pt>
                <c:pt idx="1489">
                  <c:v>34791.394270833334</c:v>
                </c:pt>
                <c:pt idx="1490">
                  <c:v>34833.400520833333</c:v>
                </c:pt>
                <c:pt idx="1491">
                  <c:v>34856.059244791664</c:v>
                </c:pt>
                <c:pt idx="1492">
                  <c:v>34873.936041666668</c:v>
                </c:pt>
                <c:pt idx="1493">
                  <c:v>34896.175208333334</c:v>
                </c:pt>
                <c:pt idx="1494">
                  <c:v>34925.977708333332</c:v>
                </c:pt>
                <c:pt idx="1495">
                  <c:v>34996.619244791669</c:v>
                </c:pt>
                <c:pt idx="1496">
                  <c:v>35050.970442708334</c:v>
                </c:pt>
                <c:pt idx="1497">
                  <c:v>35096.497447916663</c:v>
                </c:pt>
                <c:pt idx="1498">
                  <c:v>35171.311822916665</c:v>
                </c:pt>
                <c:pt idx="1499">
                  <c:v>35273.607187499998</c:v>
                </c:pt>
                <c:pt idx="1500">
                  <c:v>35479.343541666669</c:v>
                </c:pt>
                <c:pt idx="1501">
                  <c:v>35801.892343749998</c:v>
                </c:pt>
                <c:pt idx="1502">
                  <c:v>36024.757291666669</c:v>
                </c:pt>
                <c:pt idx="1503">
                  <c:v>36210.350156250002</c:v>
                </c:pt>
                <c:pt idx="1504">
                  <c:v>36377.284635416669</c:v>
                </c:pt>
                <c:pt idx="1505">
                  <c:v>36518.878385416669</c:v>
                </c:pt>
                <c:pt idx="1506">
                  <c:v>36694.01244791667</c:v>
                </c:pt>
                <c:pt idx="1507">
                  <c:v>36914.206692708336</c:v>
                </c:pt>
                <c:pt idx="1508">
                  <c:v>37133.439270833333</c:v>
                </c:pt>
                <c:pt idx="1509">
                  <c:v>37341.534505208336</c:v>
                </c:pt>
                <c:pt idx="1510">
                  <c:v>37555.807317708335</c:v>
                </c:pt>
                <c:pt idx="1511">
                  <c:v>37760.033125000002</c:v>
                </c:pt>
                <c:pt idx="1512">
                  <c:v>38121.331640625001</c:v>
                </c:pt>
                <c:pt idx="1513">
                  <c:v>38676.624010416665</c:v>
                </c:pt>
                <c:pt idx="1514">
                  <c:v>39113.295390624997</c:v>
                </c:pt>
                <c:pt idx="1515">
                  <c:v>39474.384557291669</c:v>
                </c:pt>
                <c:pt idx="1516">
                  <c:v>39799.265807291667</c:v>
                </c:pt>
                <c:pt idx="1517">
                  <c:v>40064.158098958331</c:v>
                </c:pt>
                <c:pt idx="1518">
                  <c:v>40259.983359375001</c:v>
                </c:pt>
                <c:pt idx="1519">
                  <c:v>40528.054661458336</c:v>
                </c:pt>
                <c:pt idx="1520">
                  <c:v>40718.137057291664</c:v>
                </c:pt>
                <c:pt idx="1521">
                  <c:v>40794.573723958332</c:v>
                </c:pt>
                <c:pt idx="1522">
                  <c:v>40802.461067708333</c:v>
                </c:pt>
                <c:pt idx="1523">
                  <c:v>40811.788984375002</c:v>
                </c:pt>
                <c:pt idx="1524">
                  <c:v>40818.687265624998</c:v>
                </c:pt>
                <c:pt idx="1525">
                  <c:v>40881.974895833337</c:v>
                </c:pt>
                <c:pt idx="1526">
                  <c:v>40805.863385416669</c:v>
                </c:pt>
                <c:pt idx="1527">
                  <c:v>40748.078307291667</c:v>
                </c:pt>
                <c:pt idx="1528">
                  <c:v>40731.198020833333</c:v>
                </c:pt>
                <c:pt idx="1529">
                  <c:v>40706.110911458331</c:v>
                </c:pt>
                <c:pt idx="1530">
                  <c:v>40657.842499999999</c:v>
                </c:pt>
                <c:pt idx="1531">
                  <c:v>40646.293906250001</c:v>
                </c:pt>
                <c:pt idx="1532">
                  <c:v>40662.444739583334</c:v>
                </c:pt>
                <c:pt idx="1533">
                  <c:v>40679.061145833337</c:v>
                </c:pt>
                <c:pt idx="1534">
                  <c:v>40667.507942708333</c:v>
                </c:pt>
                <c:pt idx="1535">
                  <c:v>40785.011432291663</c:v>
                </c:pt>
                <c:pt idx="1536">
                  <c:v>40963.304557291667</c:v>
                </c:pt>
                <c:pt idx="1537">
                  <c:v>41134.845911458331</c:v>
                </c:pt>
                <c:pt idx="1538">
                  <c:v>41336.557031249999</c:v>
                </c:pt>
                <c:pt idx="1539">
                  <c:v>41537.125260416666</c:v>
                </c:pt>
                <c:pt idx="1540">
                  <c:v>41720.90984375</c:v>
                </c:pt>
                <c:pt idx="1541">
                  <c:v>41908.419661458334</c:v>
                </c:pt>
                <c:pt idx="1542">
                  <c:v>42160.037057291665</c:v>
                </c:pt>
                <c:pt idx="1543">
                  <c:v>42401.761458333334</c:v>
                </c:pt>
                <c:pt idx="1544">
                  <c:v>42628.236197916667</c:v>
                </c:pt>
                <c:pt idx="1545">
                  <c:v>42849.093333333331</c:v>
                </c:pt>
                <c:pt idx="1546">
                  <c:v>42994.311015624997</c:v>
                </c:pt>
                <c:pt idx="1547">
                  <c:v>43206.486666666664</c:v>
                </c:pt>
                <c:pt idx="1548">
                  <c:v>43520.687526041664</c:v>
                </c:pt>
                <c:pt idx="1549">
                  <c:v>43899.453359375002</c:v>
                </c:pt>
                <c:pt idx="1550">
                  <c:v>44153.828489583335</c:v>
                </c:pt>
                <c:pt idx="1551">
                  <c:v>44412.365624999999</c:v>
                </c:pt>
                <c:pt idx="1552">
                  <c:v>44670.999453124998</c:v>
                </c:pt>
                <c:pt idx="1553">
                  <c:v>44972.092369791666</c:v>
                </c:pt>
                <c:pt idx="1554">
                  <c:v>45249.964088541667</c:v>
                </c:pt>
                <c:pt idx="1555">
                  <c:v>45543.923307291669</c:v>
                </c:pt>
                <c:pt idx="1556">
                  <c:v>45854.793437499997</c:v>
                </c:pt>
                <c:pt idx="1557">
                  <c:v>46165.530234375001</c:v>
                </c:pt>
                <c:pt idx="1558">
                  <c:v>46491.852421875003</c:v>
                </c:pt>
                <c:pt idx="1559">
                  <c:v>46835.283463541666</c:v>
                </c:pt>
                <c:pt idx="1560">
                  <c:v>47173.544322916663</c:v>
                </c:pt>
                <c:pt idx="1561">
                  <c:v>47537.134895833333</c:v>
                </c:pt>
                <c:pt idx="1562">
                  <c:v>47916.446848958331</c:v>
                </c:pt>
                <c:pt idx="1563">
                  <c:v>48257.006640624997</c:v>
                </c:pt>
                <c:pt idx="1564">
                  <c:v>48573.58880208333</c:v>
                </c:pt>
                <c:pt idx="1565">
                  <c:v>48867.902812499997</c:v>
                </c:pt>
                <c:pt idx="1566">
                  <c:v>49175.983281250003</c:v>
                </c:pt>
                <c:pt idx="1567">
                  <c:v>49476.066041666665</c:v>
                </c:pt>
                <c:pt idx="1568">
                  <c:v>49784.593333333331</c:v>
                </c:pt>
                <c:pt idx="1569">
                  <c:v>50119.600104166668</c:v>
                </c:pt>
                <c:pt idx="1570">
                  <c:v>50427.106484374999</c:v>
                </c:pt>
                <c:pt idx="1571">
                  <c:v>50773.917421874998</c:v>
                </c:pt>
                <c:pt idx="1572">
                  <c:v>51133.915416666663</c:v>
                </c:pt>
                <c:pt idx="1573">
                  <c:v>51498.573671874998</c:v>
                </c:pt>
                <c:pt idx="1574">
                  <c:v>51872.061744791667</c:v>
                </c:pt>
                <c:pt idx="1575">
                  <c:v>52165.490755208331</c:v>
                </c:pt>
                <c:pt idx="1576">
                  <c:v>52467.104296874997</c:v>
                </c:pt>
                <c:pt idx="1577">
                  <c:v>52745.848984374999</c:v>
                </c:pt>
                <c:pt idx="1578">
                  <c:v>53004.635885416668</c:v>
                </c:pt>
                <c:pt idx="1579">
                  <c:v>53285.408489583337</c:v>
                </c:pt>
                <c:pt idx="1580">
                  <c:v>53556.43072916667</c:v>
                </c:pt>
                <c:pt idx="1581">
                  <c:v>53810.413593750003</c:v>
                </c:pt>
                <c:pt idx="1582">
                  <c:v>54064.448463541667</c:v>
                </c:pt>
                <c:pt idx="1583">
                  <c:v>54282.903828125003</c:v>
                </c:pt>
                <c:pt idx="1584">
                  <c:v>54510.084505208331</c:v>
                </c:pt>
                <c:pt idx="1585">
                  <c:v>54778.034453125001</c:v>
                </c:pt>
                <c:pt idx="1586">
                  <c:v>55051.884218749998</c:v>
                </c:pt>
                <c:pt idx="1587">
                  <c:v>55340.772447916665</c:v>
                </c:pt>
                <c:pt idx="1588">
                  <c:v>55574.793828125003</c:v>
                </c:pt>
                <c:pt idx="1589">
                  <c:v>55815.628854166665</c:v>
                </c:pt>
                <c:pt idx="1590">
                  <c:v>56059.416510416668</c:v>
                </c:pt>
                <c:pt idx="1591">
                  <c:v>56307.684973958334</c:v>
                </c:pt>
                <c:pt idx="1592">
                  <c:v>56608.260859374997</c:v>
                </c:pt>
                <c:pt idx="1593">
                  <c:v>56871.409947916669</c:v>
                </c:pt>
                <c:pt idx="1594">
                  <c:v>57089.611510416667</c:v>
                </c:pt>
                <c:pt idx="1595">
                  <c:v>57295.368255208334</c:v>
                </c:pt>
                <c:pt idx="1596">
                  <c:v>57554.299583333333</c:v>
                </c:pt>
                <c:pt idx="1597">
                  <c:v>57823.158437500002</c:v>
                </c:pt>
                <c:pt idx="1598">
                  <c:v>58013.191119791663</c:v>
                </c:pt>
                <c:pt idx="1599">
                  <c:v>58173.510729166665</c:v>
                </c:pt>
                <c:pt idx="1600">
                  <c:v>58375.906380208333</c:v>
                </c:pt>
                <c:pt idx="1601">
                  <c:v>58688.661354166667</c:v>
                </c:pt>
                <c:pt idx="1602">
                  <c:v>58956.531614583335</c:v>
                </c:pt>
                <c:pt idx="1603">
                  <c:v>59174.156822916666</c:v>
                </c:pt>
                <c:pt idx="1604">
                  <c:v>59335.622109374999</c:v>
                </c:pt>
                <c:pt idx="1605">
                  <c:v>59490.330260416667</c:v>
                </c:pt>
                <c:pt idx="1606">
                  <c:v>59640.144010416669</c:v>
                </c:pt>
                <c:pt idx="1607">
                  <c:v>59718.960260416665</c:v>
                </c:pt>
                <c:pt idx="1608">
                  <c:v>59830.199114583331</c:v>
                </c:pt>
                <c:pt idx="1609">
                  <c:v>59980.696875000001</c:v>
                </c:pt>
                <c:pt idx="1610">
                  <c:v>60194.049843749999</c:v>
                </c:pt>
                <c:pt idx="1611">
                  <c:v>60354.338541666664</c:v>
                </c:pt>
                <c:pt idx="1612">
                  <c:v>60478.598906250001</c:v>
                </c:pt>
                <c:pt idx="1613">
                  <c:v>60561.956067708335</c:v>
                </c:pt>
                <c:pt idx="1614">
                  <c:v>60675.457447916669</c:v>
                </c:pt>
                <c:pt idx="1615">
                  <c:v>60854.89934895833</c:v>
                </c:pt>
                <c:pt idx="1616">
                  <c:v>60955.519583333335</c:v>
                </c:pt>
                <c:pt idx="1617">
                  <c:v>60949.729713541667</c:v>
                </c:pt>
                <c:pt idx="1618">
                  <c:v>60998.493203124999</c:v>
                </c:pt>
                <c:pt idx="1619">
                  <c:v>61136.636093749999</c:v>
                </c:pt>
                <c:pt idx="1620">
                  <c:v>61237.184661458334</c:v>
                </c:pt>
                <c:pt idx="1621">
                  <c:v>61327.379374999997</c:v>
                </c:pt>
                <c:pt idx="1622">
                  <c:v>61369.851588541664</c:v>
                </c:pt>
                <c:pt idx="1623">
                  <c:v>61453.771718750002</c:v>
                </c:pt>
                <c:pt idx="1624">
                  <c:v>61540.178567708332</c:v>
                </c:pt>
                <c:pt idx="1625">
                  <c:v>61620.067499999997</c:v>
                </c:pt>
                <c:pt idx="1626">
                  <c:v>61725.510651041666</c:v>
                </c:pt>
                <c:pt idx="1627">
                  <c:v>61782.993072916666</c:v>
                </c:pt>
                <c:pt idx="1628">
                  <c:v>61782.569791666669</c:v>
                </c:pt>
                <c:pt idx="1629">
                  <c:v>61884.932343749999</c:v>
                </c:pt>
                <c:pt idx="1630">
                  <c:v>62008.406718749997</c:v>
                </c:pt>
                <c:pt idx="1631">
                  <c:v>62073.37981770833</c:v>
                </c:pt>
                <c:pt idx="1632">
                  <c:v>62057.706744791663</c:v>
                </c:pt>
                <c:pt idx="1633">
                  <c:v>62003.676953125003</c:v>
                </c:pt>
                <c:pt idx="1634">
                  <c:v>61923.71184895833</c:v>
                </c:pt>
                <c:pt idx="1635">
                  <c:v>61942.567552083332</c:v>
                </c:pt>
                <c:pt idx="1636">
                  <c:v>61912.522656250003</c:v>
                </c:pt>
                <c:pt idx="1637">
                  <c:v>61834.577031250003</c:v>
                </c:pt>
                <c:pt idx="1638">
                  <c:v>61758.783984374997</c:v>
                </c:pt>
                <c:pt idx="1639">
                  <c:v>61713.434348958333</c:v>
                </c:pt>
                <c:pt idx="1640">
                  <c:v>61688.931979166664</c:v>
                </c:pt>
                <c:pt idx="1641">
                  <c:v>61703.291041666664</c:v>
                </c:pt>
                <c:pt idx="1642">
                  <c:v>61626.641145833331</c:v>
                </c:pt>
                <c:pt idx="1643">
                  <c:v>61504.67546875</c:v>
                </c:pt>
                <c:pt idx="1644">
                  <c:v>61318.318098958334</c:v>
                </c:pt>
                <c:pt idx="1645">
                  <c:v>61092.181718749998</c:v>
                </c:pt>
                <c:pt idx="1646">
                  <c:v>61022.462682291669</c:v>
                </c:pt>
                <c:pt idx="1647">
                  <c:v>61024.492135416665</c:v>
                </c:pt>
                <c:pt idx="1648">
                  <c:v>61049.691666666666</c:v>
                </c:pt>
                <c:pt idx="1649">
                  <c:v>61021.2265625</c:v>
                </c:pt>
                <c:pt idx="1650">
                  <c:v>60906.151770833334</c:v>
                </c:pt>
                <c:pt idx="1651">
                  <c:v>60799.691458333335</c:v>
                </c:pt>
                <c:pt idx="1652">
                  <c:v>60718.276406249999</c:v>
                </c:pt>
                <c:pt idx="1653">
                  <c:v>60578.745572916669</c:v>
                </c:pt>
                <c:pt idx="1654">
                  <c:v>60472.599479166667</c:v>
                </c:pt>
                <c:pt idx="1655">
                  <c:v>60299.228177083336</c:v>
                </c:pt>
                <c:pt idx="1656">
                  <c:v>60030.469218749997</c:v>
                </c:pt>
                <c:pt idx="1657">
                  <c:v>59754.947187500002</c:v>
                </c:pt>
                <c:pt idx="1658">
                  <c:v>59531.973072916669</c:v>
                </c:pt>
                <c:pt idx="1659">
                  <c:v>59356.553541666668</c:v>
                </c:pt>
                <c:pt idx="1660">
                  <c:v>59173.711302083335</c:v>
                </c:pt>
                <c:pt idx="1661">
                  <c:v>59099.385156249999</c:v>
                </c:pt>
                <c:pt idx="1662">
                  <c:v>58986.05377604167</c:v>
                </c:pt>
                <c:pt idx="1663">
                  <c:v>58803.823125000003</c:v>
                </c:pt>
                <c:pt idx="1664">
                  <c:v>58558.268072916668</c:v>
                </c:pt>
                <c:pt idx="1665">
                  <c:v>58251.828072916665</c:v>
                </c:pt>
                <c:pt idx="1666">
                  <c:v>58066.821979166663</c:v>
                </c:pt>
                <c:pt idx="1667">
                  <c:v>57944.919791666667</c:v>
                </c:pt>
                <c:pt idx="1668">
                  <c:v>57647.214947916669</c:v>
                </c:pt>
                <c:pt idx="1669">
                  <c:v>57387.391510416666</c:v>
                </c:pt>
                <c:pt idx="1670">
                  <c:v>57109.088333333333</c:v>
                </c:pt>
                <c:pt idx="1671">
                  <c:v>56855.266927083336</c:v>
                </c:pt>
                <c:pt idx="1672">
                  <c:v>56681.217135416664</c:v>
                </c:pt>
                <c:pt idx="1673">
                  <c:v>56511.392083333332</c:v>
                </c:pt>
                <c:pt idx="1674">
                  <c:v>56342.632760416665</c:v>
                </c:pt>
                <c:pt idx="1675">
                  <c:v>56237.901666666665</c:v>
                </c:pt>
                <c:pt idx="1676">
                  <c:v>56066.3359375</c:v>
                </c:pt>
                <c:pt idx="1677">
                  <c:v>56011.494895833333</c:v>
                </c:pt>
                <c:pt idx="1678">
                  <c:v>55996.6565625</c:v>
                </c:pt>
                <c:pt idx="1679">
                  <c:v>56009.961614583335</c:v>
                </c:pt>
                <c:pt idx="1680">
                  <c:v>55975.638177083332</c:v>
                </c:pt>
                <c:pt idx="1681">
                  <c:v>55998.843124999999</c:v>
                </c:pt>
                <c:pt idx="1682">
                  <c:v>55977.869322916667</c:v>
                </c:pt>
                <c:pt idx="1683">
                  <c:v>55914.208385416663</c:v>
                </c:pt>
                <c:pt idx="1684">
                  <c:v>55793.093489583334</c:v>
                </c:pt>
                <c:pt idx="1685">
                  <c:v>55697.668333333335</c:v>
                </c:pt>
                <c:pt idx="1686">
                  <c:v>55573.073593749999</c:v>
                </c:pt>
                <c:pt idx="1687">
                  <c:v>55447.842916666668</c:v>
                </c:pt>
                <c:pt idx="1688">
                  <c:v>55213.048802083336</c:v>
                </c:pt>
                <c:pt idx="1689">
                  <c:v>55014.806093749998</c:v>
                </c:pt>
                <c:pt idx="1690">
                  <c:v>54752.777499999997</c:v>
                </c:pt>
                <c:pt idx="1691">
                  <c:v>54484.035260416669</c:v>
                </c:pt>
                <c:pt idx="1692">
                  <c:v>54251.127604166664</c:v>
                </c:pt>
                <c:pt idx="1693">
                  <c:v>53842.592291666668</c:v>
                </c:pt>
                <c:pt idx="1694">
                  <c:v>53598.265703124998</c:v>
                </c:pt>
                <c:pt idx="1695">
                  <c:v>53305.609583333331</c:v>
                </c:pt>
                <c:pt idx="1696">
                  <c:v>53051.315260416668</c:v>
                </c:pt>
                <c:pt idx="1697">
                  <c:v>52774.636953125002</c:v>
                </c:pt>
                <c:pt idx="1698">
                  <c:v>52454.290625000001</c:v>
                </c:pt>
                <c:pt idx="1699">
                  <c:v>52120.963723958332</c:v>
                </c:pt>
                <c:pt idx="1700">
                  <c:v>51866.38190104167</c:v>
                </c:pt>
                <c:pt idx="1701">
                  <c:v>51570.903020833335</c:v>
                </c:pt>
                <c:pt idx="1702">
                  <c:v>51234.372838541669</c:v>
                </c:pt>
                <c:pt idx="1703">
                  <c:v>50886.863932291664</c:v>
                </c:pt>
                <c:pt idx="1704">
                  <c:v>50453.343281250003</c:v>
                </c:pt>
                <c:pt idx="1705">
                  <c:v>49972.661614583332</c:v>
                </c:pt>
                <c:pt idx="1706">
                  <c:v>49640.028541666667</c:v>
                </c:pt>
                <c:pt idx="1707">
                  <c:v>49274.127838541666</c:v>
                </c:pt>
                <c:pt idx="1708">
                  <c:v>48854.655963541663</c:v>
                </c:pt>
                <c:pt idx="1709">
                  <c:v>48520.543177083331</c:v>
                </c:pt>
                <c:pt idx="1710">
                  <c:v>48219.39934895833</c:v>
                </c:pt>
                <c:pt idx="1711">
                  <c:v>47841.175208333334</c:v>
                </c:pt>
                <c:pt idx="1712">
                  <c:v>47427.493619791669</c:v>
                </c:pt>
                <c:pt idx="1713">
                  <c:v>47039.686093750002</c:v>
                </c:pt>
                <c:pt idx="1714">
                  <c:v>46676.740130208331</c:v>
                </c:pt>
                <c:pt idx="1715">
                  <c:v>46319.000026041664</c:v>
                </c:pt>
                <c:pt idx="1716">
                  <c:v>45938.918776041668</c:v>
                </c:pt>
                <c:pt idx="1717">
                  <c:v>45449.349140625003</c:v>
                </c:pt>
                <c:pt idx="1718">
                  <c:v>45057.865104166667</c:v>
                </c:pt>
                <c:pt idx="1719">
                  <c:v>44699.036302083332</c:v>
                </c:pt>
                <c:pt idx="1720">
                  <c:v>44366.316822916669</c:v>
                </c:pt>
                <c:pt idx="1721">
                  <c:v>44066.110807291669</c:v>
                </c:pt>
                <c:pt idx="1722">
                  <c:v>43716.659687500003</c:v>
                </c:pt>
                <c:pt idx="1723">
                  <c:v>43402.569791666669</c:v>
                </c:pt>
                <c:pt idx="1724">
                  <c:v>43113.213906249999</c:v>
                </c:pt>
                <c:pt idx="1725">
                  <c:v>42836.527760416669</c:v>
                </c:pt>
                <c:pt idx="1726">
                  <c:v>42493.422343749997</c:v>
                </c:pt>
                <c:pt idx="1727">
                  <c:v>42148.068906250002</c:v>
                </c:pt>
                <c:pt idx="1728">
                  <c:v>41835.989635416663</c:v>
                </c:pt>
                <c:pt idx="1729">
                  <c:v>41571.213645833333</c:v>
                </c:pt>
                <c:pt idx="1730">
                  <c:v>41327.622473958334</c:v>
                </c:pt>
                <c:pt idx="1731">
                  <c:v>41057.898229166669</c:v>
                </c:pt>
                <c:pt idx="1732">
                  <c:v>40760.9215625</c:v>
                </c:pt>
                <c:pt idx="1733">
                  <c:v>40536.030364583334</c:v>
                </c:pt>
                <c:pt idx="1734">
                  <c:v>40332.845677083336</c:v>
                </c:pt>
                <c:pt idx="1735">
                  <c:v>40120.433749999997</c:v>
                </c:pt>
                <c:pt idx="1736">
                  <c:v>39859.079635416667</c:v>
                </c:pt>
                <c:pt idx="1737">
                  <c:v>39627.645078125002</c:v>
                </c:pt>
                <c:pt idx="1738">
                  <c:v>39479.901484374997</c:v>
                </c:pt>
                <c:pt idx="1739">
                  <c:v>39298.75658854167</c:v>
                </c:pt>
                <c:pt idx="1740">
                  <c:v>39108.69263020833</c:v>
                </c:pt>
                <c:pt idx="1741">
                  <c:v>38941.850781250003</c:v>
                </c:pt>
                <c:pt idx="1742">
                  <c:v>38803.864921875</c:v>
                </c:pt>
                <c:pt idx="1743">
                  <c:v>38637.577499999999</c:v>
                </c:pt>
                <c:pt idx="1744">
                  <c:v>38490.152604166666</c:v>
                </c:pt>
                <c:pt idx="1745">
                  <c:v>38314.803541666668</c:v>
                </c:pt>
                <c:pt idx="1746">
                  <c:v>38088.29328125</c:v>
                </c:pt>
                <c:pt idx="1747">
                  <c:v>37900.789192708333</c:v>
                </c:pt>
                <c:pt idx="1748">
                  <c:v>37815.494192708335</c:v>
                </c:pt>
                <c:pt idx="1749">
                  <c:v>37702.158046875003</c:v>
                </c:pt>
                <c:pt idx="1750">
                  <c:v>37523.89721354167</c:v>
                </c:pt>
                <c:pt idx="1751">
                  <c:v>37409.80005208333</c:v>
                </c:pt>
                <c:pt idx="1752">
                  <c:v>37300.267213541665</c:v>
                </c:pt>
                <c:pt idx="1753">
                  <c:v>37153.439583333333</c:v>
                </c:pt>
                <c:pt idx="1754">
                  <c:v>36991.224244791665</c:v>
                </c:pt>
                <c:pt idx="1755">
                  <c:v>36802.399791666663</c:v>
                </c:pt>
                <c:pt idx="1756">
                  <c:v>36696.038906250003</c:v>
                </c:pt>
                <c:pt idx="1757">
                  <c:v>36614.055260416666</c:v>
                </c:pt>
                <c:pt idx="1758">
                  <c:v>36511.468072916665</c:v>
                </c:pt>
                <c:pt idx="1759">
                  <c:v>36366.396901041669</c:v>
                </c:pt>
                <c:pt idx="1760">
                  <c:v>36209.362500000003</c:v>
                </c:pt>
                <c:pt idx="1761">
                  <c:v>36117.999609375001</c:v>
                </c:pt>
                <c:pt idx="1762">
                  <c:v>36039.378828125002</c:v>
                </c:pt>
                <c:pt idx="1763">
                  <c:v>35968.400000000001</c:v>
                </c:pt>
                <c:pt idx="1764">
                  <c:v>35860.102395833332</c:v>
                </c:pt>
                <c:pt idx="1765">
                  <c:v>35771.057395833333</c:v>
                </c:pt>
                <c:pt idx="1766">
                  <c:v>35798.970859374997</c:v>
                </c:pt>
                <c:pt idx="1767">
                  <c:v>35758.489062499997</c:v>
                </c:pt>
                <c:pt idx="1768">
                  <c:v>35702.283333333333</c:v>
                </c:pt>
                <c:pt idx="1769">
                  <c:v>35601.446302083335</c:v>
                </c:pt>
                <c:pt idx="1770">
                  <c:v>35567.176328125002</c:v>
                </c:pt>
                <c:pt idx="1771">
                  <c:v>35537.73333333333</c:v>
                </c:pt>
                <c:pt idx="1772">
                  <c:v>35502.673541666663</c:v>
                </c:pt>
                <c:pt idx="1773">
                  <c:v>35457.204557291669</c:v>
                </c:pt>
                <c:pt idx="1774">
                  <c:v>35367.028124999997</c:v>
                </c:pt>
                <c:pt idx="1775">
                  <c:v>35331.239739583332</c:v>
                </c:pt>
                <c:pt idx="1776">
                  <c:v>35353.27026041667</c:v>
                </c:pt>
                <c:pt idx="1777">
                  <c:v>35437.045624999999</c:v>
                </c:pt>
                <c:pt idx="1778">
                  <c:v>35487.508567708333</c:v>
                </c:pt>
                <c:pt idx="1779">
                  <c:v>35520.283723958331</c:v>
                </c:pt>
                <c:pt idx="1780">
                  <c:v>35527.505963541669</c:v>
                </c:pt>
                <c:pt idx="1781">
                  <c:v>35564.976432291667</c:v>
                </c:pt>
                <c:pt idx="1782">
                  <c:v>35615.093463541663</c:v>
                </c:pt>
                <c:pt idx="1783">
                  <c:v>35666.916588541666</c:v>
                </c:pt>
                <c:pt idx="1784">
                  <c:v>35699.282421875003</c:v>
                </c:pt>
                <c:pt idx="1785">
                  <c:v>35688.466432291665</c:v>
                </c:pt>
                <c:pt idx="1786">
                  <c:v>35765.323515625001</c:v>
                </c:pt>
                <c:pt idx="1787">
                  <c:v>35853.486484374997</c:v>
                </c:pt>
                <c:pt idx="1788">
                  <c:v>36047.382968749997</c:v>
                </c:pt>
                <c:pt idx="1789">
                  <c:v>36331.599765624997</c:v>
                </c:pt>
                <c:pt idx="1790">
                  <c:v>36559.111093749998</c:v>
                </c:pt>
                <c:pt idx="1791">
                  <c:v>36797.439687500002</c:v>
                </c:pt>
                <c:pt idx="1792">
                  <c:v>36977.398932291668</c:v>
                </c:pt>
                <c:pt idx="1793">
                  <c:v>37124.548984374997</c:v>
                </c:pt>
                <c:pt idx="1794">
                  <c:v>37268.522161458335</c:v>
                </c:pt>
                <c:pt idx="1795">
                  <c:v>37477.713958333334</c:v>
                </c:pt>
                <c:pt idx="1796">
                  <c:v>37714.002109374997</c:v>
                </c:pt>
                <c:pt idx="1797">
                  <c:v>37878.272942708332</c:v>
                </c:pt>
                <c:pt idx="1798">
                  <c:v>38045.95208333333</c:v>
                </c:pt>
                <c:pt idx="1799">
                  <c:v>38238.049583333333</c:v>
                </c:pt>
                <c:pt idx="1800">
                  <c:v>38602.353098958331</c:v>
                </c:pt>
                <c:pt idx="1801">
                  <c:v>39163.472916666666</c:v>
                </c:pt>
                <c:pt idx="1802">
                  <c:v>39587.159010416668</c:v>
                </c:pt>
                <c:pt idx="1803">
                  <c:v>39907.159505208336</c:v>
                </c:pt>
                <c:pt idx="1804">
                  <c:v>40143.740182291665</c:v>
                </c:pt>
                <c:pt idx="1805">
                  <c:v>40267.423255208334</c:v>
                </c:pt>
                <c:pt idx="1806">
                  <c:v>40502.44994791667</c:v>
                </c:pt>
                <c:pt idx="1807">
                  <c:v>40803.631562499999</c:v>
                </c:pt>
                <c:pt idx="1808">
                  <c:v>40973.404479166667</c:v>
                </c:pt>
                <c:pt idx="1809">
                  <c:v>40942.743541666663</c:v>
                </c:pt>
                <c:pt idx="1810">
                  <c:v>40914.583385416663</c:v>
                </c:pt>
                <c:pt idx="1811">
                  <c:v>41061.853567708335</c:v>
                </c:pt>
                <c:pt idx="1812">
                  <c:v>41119.793854166666</c:v>
                </c:pt>
                <c:pt idx="1813">
                  <c:v>41149.602890624999</c:v>
                </c:pt>
                <c:pt idx="1814">
                  <c:v>41125.769244791663</c:v>
                </c:pt>
                <c:pt idx="1815">
                  <c:v>41026.722057291663</c:v>
                </c:pt>
                <c:pt idx="1816">
                  <c:v>40988.655468750003</c:v>
                </c:pt>
                <c:pt idx="1817">
                  <c:v>40854.283984374997</c:v>
                </c:pt>
                <c:pt idx="1818">
                  <c:v>40787.387552083332</c:v>
                </c:pt>
                <c:pt idx="1819">
                  <c:v>40790.833203125003</c:v>
                </c:pt>
                <c:pt idx="1820">
                  <c:v>40768.561067708331</c:v>
                </c:pt>
                <c:pt idx="1821">
                  <c:v>40810.790781249998</c:v>
                </c:pt>
                <c:pt idx="1822">
                  <c:v>40934.680260416666</c:v>
                </c:pt>
                <c:pt idx="1823">
                  <c:v>41029.685677083333</c:v>
                </c:pt>
                <c:pt idx="1824">
                  <c:v>41204.796223958336</c:v>
                </c:pt>
                <c:pt idx="1825">
                  <c:v>41420.458359374999</c:v>
                </c:pt>
                <c:pt idx="1826">
                  <c:v>41593.034895833334</c:v>
                </c:pt>
                <c:pt idx="1827">
                  <c:v>41789.156354166669</c:v>
                </c:pt>
                <c:pt idx="1828">
                  <c:v>42007.182578125001</c:v>
                </c:pt>
                <c:pt idx="1829">
                  <c:v>42205.838776041666</c:v>
                </c:pt>
                <c:pt idx="1830">
                  <c:v>42421.817656250001</c:v>
                </c:pt>
                <c:pt idx="1831">
                  <c:v>42640.297656249997</c:v>
                </c:pt>
                <c:pt idx="1832">
                  <c:v>42804.677526041669</c:v>
                </c:pt>
                <c:pt idx="1833">
                  <c:v>42987.177109374999</c:v>
                </c:pt>
                <c:pt idx="1834">
                  <c:v>43286.518671874997</c:v>
                </c:pt>
                <c:pt idx="1835">
                  <c:v>43591.009713541665</c:v>
                </c:pt>
                <c:pt idx="1836">
                  <c:v>43924.938645833332</c:v>
                </c:pt>
                <c:pt idx="1837">
                  <c:v>44260.052291666667</c:v>
                </c:pt>
                <c:pt idx="1838">
                  <c:v>44587.065989583331</c:v>
                </c:pt>
                <c:pt idx="1839">
                  <c:v>44800.702526041663</c:v>
                </c:pt>
                <c:pt idx="1840">
                  <c:v>45020.69067708333</c:v>
                </c:pt>
                <c:pt idx="1841">
                  <c:v>45362.81322916667</c:v>
                </c:pt>
                <c:pt idx="1842">
                  <c:v>45721.898255208333</c:v>
                </c:pt>
                <c:pt idx="1843">
                  <c:v>46034.588255208335</c:v>
                </c:pt>
                <c:pt idx="1844">
                  <c:v>46361.728437500002</c:v>
                </c:pt>
                <c:pt idx="1845">
                  <c:v>46672.857812499999</c:v>
                </c:pt>
                <c:pt idx="1846">
                  <c:v>46984.123098958335</c:v>
                </c:pt>
                <c:pt idx="1847">
                  <c:v>47261.604531249999</c:v>
                </c:pt>
                <c:pt idx="1848">
                  <c:v>47624.772786458336</c:v>
                </c:pt>
                <c:pt idx="1849">
                  <c:v>47970.215911458334</c:v>
                </c:pt>
                <c:pt idx="1850">
                  <c:v>48267.166380208335</c:v>
                </c:pt>
                <c:pt idx="1851">
                  <c:v>48667.125781249997</c:v>
                </c:pt>
                <c:pt idx="1852">
                  <c:v>49017.376718749998</c:v>
                </c:pt>
                <c:pt idx="1853">
                  <c:v>49313.58098958333</c:v>
                </c:pt>
                <c:pt idx="1854">
                  <c:v>49518.745625000003</c:v>
                </c:pt>
                <c:pt idx="1855">
                  <c:v>49856.637604166666</c:v>
                </c:pt>
                <c:pt idx="1856">
                  <c:v>50136.493802083336</c:v>
                </c:pt>
                <c:pt idx="1857">
                  <c:v>50425.943124999998</c:v>
                </c:pt>
                <c:pt idx="1858">
                  <c:v>50741.452343750003</c:v>
                </c:pt>
                <c:pt idx="1859">
                  <c:v>50986.114166666666</c:v>
                </c:pt>
                <c:pt idx="1860">
                  <c:v>51316.72552083333</c:v>
                </c:pt>
                <c:pt idx="1861">
                  <c:v>51576.092005208331</c:v>
                </c:pt>
                <c:pt idx="1862">
                  <c:v>51874.158046875003</c:v>
                </c:pt>
                <c:pt idx="1863">
                  <c:v>52200.347552083331</c:v>
                </c:pt>
                <c:pt idx="1864">
                  <c:v>52451.395078125002</c:v>
                </c:pt>
                <c:pt idx="1865">
                  <c:v>52680.099322916663</c:v>
                </c:pt>
                <c:pt idx="1866">
                  <c:v>52945.550703125002</c:v>
                </c:pt>
                <c:pt idx="1867">
                  <c:v>53153.586458333331</c:v>
                </c:pt>
                <c:pt idx="1868">
                  <c:v>53370.456744791663</c:v>
                </c:pt>
                <c:pt idx="1869">
                  <c:v>53656.993958333333</c:v>
                </c:pt>
                <c:pt idx="1870">
                  <c:v>53932.624869791667</c:v>
                </c:pt>
                <c:pt idx="1871">
                  <c:v>54121.621119791664</c:v>
                </c:pt>
                <c:pt idx="1872">
                  <c:v>54350.108749999999</c:v>
                </c:pt>
                <c:pt idx="1873">
                  <c:v>54609.278098958333</c:v>
                </c:pt>
                <c:pt idx="1874">
                  <c:v>54705.853098958331</c:v>
                </c:pt>
                <c:pt idx="1875">
                  <c:v>54921.877890625001</c:v>
                </c:pt>
                <c:pt idx="1876">
                  <c:v>55181.422526041664</c:v>
                </c:pt>
                <c:pt idx="1877">
                  <c:v>55399.230677083331</c:v>
                </c:pt>
                <c:pt idx="1878">
                  <c:v>55616.245598958332</c:v>
                </c:pt>
                <c:pt idx="1879">
                  <c:v>55834.626588541665</c:v>
                </c:pt>
                <c:pt idx="1880">
                  <c:v>56060.016171875002</c:v>
                </c:pt>
                <c:pt idx="1881">
                  <c:v>56155.247187499997</c:v>
                </c:pt>
                <c:pt idx="1882">
                  <c:v>56327.235651041665</c:v>
                </c:pt>
                <c:pt idx="1883">
                  <c:v>56534.215026041667</c:v>
                </c:pt>
                <c:pt idx="1884">
                  <c:v>56674.207057291664</c:v>
                </c:pt>
                <c:pt idx="1885">
                  <c:v>56899.509505208334</c:v>
                </c:pt>
                <c:pt idx="1886">
                  <c:v>57063.146458333336</c:v>
                </c:pt>
                <c:pt idx="1887">
                  <c:v>57245.07903645833</c:v>
                </c:pt>
                <c:pt idx="1888">
                  <c:v>57327.18872395833</c:v>
                </c:pt>
                <c:pt idx="1889">
                  <c:v>57502.199192708336</c:v>
                </c:pt>
                <c:pt idx="1890">
                  <c:v>57719.972500000003</c:v>
                </c:pt>
                <c:pt idx="1891">
                  <c:v>57881.270911458334</c:v>
                </c:pt>
                <c:pt idx="1892">
                  <c:v>58035.807942708336</c:v>
                </c:pt>
                <c:pt idx="1893">
                  <c:v>58221.175989583331</c:v>
                </c:pt>
                <c:pt idx="1894">
                  <c:v>58332.338515625001</c:v>
                </c:pt>
                <c:pt idx="1895">
                  <c:v>58486.124479166669</c:v>
                </c:pt>
                <c:pt idx="1896">
                  <c:v>58662.472890625002</c:v>
                </c:pt>
                <c:pt idx="1897">
                  <c:v>58761.036770833336</c:v>
                </c:pt>
                <c:pt idx="1898">
                  <c:v>58883.959427083333</c:v>
                </c:pt>
                <c:pt idx="1899">
                  <c:v>59083.265598958336</c:v>
                </c:pt>
                <c:pt idx="1900">
                  <c:v>59183.623046875</c:v>
                </c:pt>
                <c:pt idx="1901">
                  <c:v>59268.697968749999</c:v>
                </c:pt>
                <c:pt idx="1902">
                  <c:v>59359.515598958336</c:v>
                </c:pt>
                <c:pt idx="1903">
                  <c:v>59505.110833333332</c:v>
                </c:pt>
                <c:pt idx="1904">
                  <c:v>59621.85229166667</c:v>
                </c:pt>
                <c:pt idx="1905">
                  <c:v>59723.844869791668</c:v>
                </c:pt>
                <c:pt idx="1906">
                  <c:v>59828.540312500001</c:v>
                </c:pt>
                <c:pt idx="1907">
                  <c:v>59854.484218750003</c:v>
                </c:pt>
                <c:pt idx="1908">
                  <c:v>59920.727656249997</c:v>
                </c:pt>
                <c:pt idx="1909">
                  <c:v>60087.823671874998</c:v>
                </c:pt>
                <c:pt idx="1910">
                  <c:v>60158.195078124998</c:v>
                </c:pt>
                <c:pt idx="1911">
                  <c:v>60171.216848958335</c:v>
                </c:pt>
                <c:pt idx="1912">
                  <c:v>60206.009505208334</c:v>
                </c:pt>
                <c:pt idx="1913">
                  <c:v>60249.880286458334</c:v>
                </c:pt>
                <c:pt idx="1914">
                  <c:v>60184.062135416665</c:v>
                </c:pt>
                <c:pt idx="1915">
                  <c:v>60151.356041666666</c:v>
                </c:pt>
                <c:pt idx="1916">
                  <c:v>60176.862500000003</c:v>
                </c:pt>
                <c:pt idx="1917">
                  <c:v>60225.287812499999</c:v>
                </c:pt>
                <c:pt idx="1918">
                  <c:v>60290.535390625002</c:v>
                </c:pt>
                <c:pt idx="1919">
                  <c:v>60344.608281250003</c:v>
                </c:pt>
                <c:pt idx="1920">
                  <c:v>60354.966145833336</c:v>
                </c:pt>
                <c:pt idx="1921">
                  <c:v>60363.117942708333</c:v>
                </c:pt>
                <c:pt idx="1922">
                  <c:v>60389.02252604167</c:v>
                </c:pt>
                <c:pt idx="1923">
                  <c:v>60400.400286458331</c:v>
                </c:pt>
                <c:pt idx="1924">
                  <c:v>60418.761458333334</c:v>
                </c:pt>
                <c:pt idx="1925">
                  <c:v>60428.702708333331</c:v>
                </c:pt>
                <c:pt idx="1926">
                  <c:v>60386.997213541668</c:v>
                </c:pt>
                <c:pt idx="1927">
                  <c:v>60359.54174479167</c:v>
                </c:pt>
                <c:pt idx="1928">
                  <c:v>60310.888098958334</c:v>
                </c:pt>
                <c:pt idx="1929">
                  <c:v>60257.064869791669</c:v>
                </c:pt>
                <c:pt idx="1930">
                  <c:v>60199.801406250001</c:v>
                </c:pt>
                <c:pt idx="1931">
                  <c:v>60066.425312500003</c:v>
                </c:pt>
                <c:pt idx="1932">
                  <c:v>59842.655156250003</c:v>
                </c:pt>
                <c:pt idx="1933">
                  <c:v>59642.654765624997</c:v>
                </c:pt>
                <c:pt idx="1934">
                  <c:v>59500.410026041667</c:v>
                </c:pt>
                <c:pt idx="1935">
                  <c:v>59417.082656250001</c:v>
                </c:pt>
                <c:pt idx="1936">
                  <c:v>59383.905598958336</c:v>
                </c:pt>
                <c:pt idx="1937">
                  <c:v>59265.42700520833</c:v>
                </c:pt>
                <c:pt idx="1938">
                  <c:v>59130.287239583333</c:v>
                </c:pt>
                <c:pt idx="1939">
                  <c:v>59026.611015625</c:v>
                </c:pt>
                <c:pt idx="1940">
                  <c:v>58933.16106770833</c:v>
                </c:pt>
                <c:pt idx="1941">
                  <c:v>58779.486223958331</c:v>
                </c:pt>
                <c:pt idx="1942">
                  <c:v>58535.048750000002</c:v>
                </c:pt>
                <c:pt idx="1943">
                  <c:v>58339.990755208331</c:v>
                </c:pt>
                <c:pt idx="1944">
                  <c:v>58069.136770833335</c:v>
                </c:pt>
                <c:pt idx="1945">
                  <c:v>57775.406848958337</c:v>
                </c:pt>
                <c:pt idx="1946">
                  <c:v>57589.389322916664</c:v>
                </c:pt>
                <c:pt idx="1947">
                  <c:v>57368.812083333331</c:v>
                </c:pt>
                <c:pt idx="1948">
                  <c:v>57083.236458333333</c:v>
                </c:pt>
                <c:pt idx="1949">
                  <c:v>56876.456979166665</c:v>
                </c:pt>
                <c:pt idx="1950">
                  <c:v>56698.303124999999</c:v>
                </c:pt>
                <c:pt idx="1951">
                  <c:v>56464.318098958334</c:v>
                </c:pt>
                <c:pt idx="1952">
                  <c:v>56302.870625000003</c:v>
                </c:pt>
                <c:pt idx="1953">
                  <c:v>56103.813958333332</c:v>
                </c:pt>
                <c:pt idx="1954">
                  <c:v>55820.963177083337</c:v>
                </c:pt>
                <c:pt idx="1955">
                  <c:v>55527.79419270833</c:v>
                </c:pt>
                <c:pt idx="1956">
                  <c:v>55291.527213541667</c:v>
                </c:pt>
                <c:pt idx="1957">
                  <c:v>55030.956354166665</c:v>
                </c:pt>
                <c:pt idx="1958">
                  <c:v>54777.201328124997</c:v>
                </c:pt>
                <c:pt idx="1959">
                  <c:v>54558.473515625003</c:v>
                </c:pt>
                <c:pt idx="1960">
                  <c:v>54430.50885416667</c:v>
                </c:pt>
                <c:pt idx="1961">
                  <c:v>54237.510598958332</c:v>
                </c:pt>
                <c:pt idx="1962">
                  <c:v>54141.186822916665</c:v>
                </c:pt>
                <c:pt idx="1963">
                  <c:v>54077.000807291668</c:v>
                </c:pt>
                <c:pt idx="1964">
                  <c:v>54060.242552083335</c:v>
                </c:pt>
                <c:pt idx="1965">
                  <c:v>54080.976718749997</c:v>
                </c:pt>
                <c:pt idx="1966">
                  <c:v>54114.922682291668</c:v>
                </c:pt>
                <c:pt idx="1967">
                  <c:v>54077.844088541664</c:v>
                </c:pt>
                <c:pt idx="1968">
                  <c:v>54000.522447916665</c:v>
                </c:pt>
                <c:pt idx="1969">
                  <c:v>53993.483723958336</c:v>
                </c:pt>
                <c:pt idx="1970">
                  <c:v>53977.40234375</c:v>
                </c:pt>
                <c:pt idx="1971">
                  <c:v>53954.609244791667</c:v>
                </c:pt>
                <c:pt idx="1972">
                  <c:v>53851.429166666669</c:v>
                </c:pt>
                <c:pt idx="1973">
                  <c:v>53673.015078124998</c:v>
                </c:pt>
                <c:pt idx="1974">
                  <c:v>53460.787994791666</c:v>
                </c:pt>
                <c:pt idx="1975">
                  <c:v>53385.953385416666</c:v>
                </c:pt>
                <c:pt idx="1976">
                  <c:v>53270.38158854167</c:v>
                </c:pt>
                <c:pt idx="1977">
                  <c:v>53094.833359374999</c:v>
                </c:pt>
                <c:pt idx="1978">
                  <c:v>52862.306901041666</c:v>
                </c:pt>
                <c:pt idx="1979">
                  <c:v>52536.7034375</c:v>
                </c:pt>
                <c:pt idx="1980">
                  <c:v>52253.94890625</c:v>
                </c:pt>
                <c:pt idx="1981">
                  <c:v>52058.592890624997</c:v>
                </c:pt>
                <c:pt idx="1982">
                  <c:v>51854.636796874998</c:v>
                </c:pt>
                <c:pt idx="1983">
                  <c:v>51574.235963541665</c:v>
                </c:pt>
                <c:pt idx="1984">
                  <c:v>51381.584791666668</c:v>
                </c:pt>
                <c:pt idx="1985">
                  <c:v>51199.55395833333</c:v>
                </c:pt>
                <c:pt idx="1986">
                  <c:v>50903.792994791664</c:v>
                </c:pt>
                <c:pt idx="1987">
                  <c:v>50536.611197916667</c:v>
                </c:pt>
                <c:pt idx="1988">
                  <c:v>50182.452630208332</c:v>
                </c:pt>
                <c:pt idx="1989">
                  <c:v>49941.272161458335</c:v>
                </c:pt>
                <c:pt idx="1990">
                  <c:v>49693.67260416667</c:v>
                </c:pt>
                <c:pt idx="1991">
                  <c:v>49347.154531250002</c:v>
                </c:pt>
                <c:pt idx="1992">
                  <c:v>48898.131041666667</c:v>
                </c:pt>
                <c:pt idx="1993">
                  <c:v>48474.33489583333</c:v>
                </c:pt>
                <c:pt idx="1994">
                  <c:v>48182.216276041669</c:v>
                </c:pt>
                <c:pt idx="1995">
                  <c:v>47907.816796874999</c:v>
                </c:pt>
                <c:pt idx="1996">
                  <c:v>47504.345000000001</c:v>
                </c:pt>
                <c:pt idx="1997">
                  <c:v>47135.276458333334</c:v>
                </c:pt>
                <c:pt idx="1998">
                  <c:v>46814.332187499997</c:v>
                </c:pt>
                <c:pt idx="1999">
                  <c:v>46438.447942708335</c:v>
                </c:pt>
                <c:pt idx="2000">
                  <c:v>46023.217968750003</c:v>
                </c:pt>
                <c:pt idx="2001">
                  <c:v>45644.811484375001</c:v>
                </c:pt>
                <c:pt idx="2002">
                  <c:v>45370.185989583333</c:v>
                </c:pt>
                <c:pt idx="2003">
                  <c:v>45024.785937499997</c:v>
                </c:pt>
                <c:pt idx="2004">
                  <c:v>44627.475703124997</c:v>
                </c:pt>
                <c:pt idx="2005">
                  <c:v>44198.263723958335</c:v>
                </c:pt>
                <c:pt idx="2006">
                  <c:v>43881.369531249999</c:v>
                </c:pt>
                <c:pt idx="2007">
                  <c:v>43601.921510416665</c:v>
                </c:pt>
                <c:pt idx="2008">
                  <c:v>43313.071666666663</c:v>
                </c:pt>
                <c:pt idx="2009">
                  <c:v>42995.987526041667</c:v>
                </c:pt>
                <c:pt idx="2010">
                  <c:v>42635.715260416669</c:v>
                </c:pt>
                <c:pt idx="2011">
                  <c:v>42385.150963541666</c:v>
                </c:pt>
                <c:pt idx="2012">
                  <c:v>42154.895130208337</c:v>
                </c:pt>
                <c:pt idx="2013">
                  <c:v>41873.531822916666</c:v>
                </c:pt>
                <c:pt idx="2014">
                  <c:v>41531.464062500003</c:v>
                </c:pt>
                <c:pt idx="2015">
                  <c:v>41240.194010416664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67656"/>
        <c:axId val="124872752"/>
      </c:lineChart>
      <c:catAx>
        <c:axId val="124867656"/>
        <c:scaling>
          <c:orientation val="minMax"/>
        </c:scaling>
        <c:delete val="0"/>
        <c:axPos val="b"/>
        <c:numFmt formatCode="m/d/yy\ hh: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72752"/>
        <c:crosses val="autoZero"/>
        <c:auto val="0"/>
        <c:lblAlgn val="ctr"/>
        <c:lblOffset val="100"/>
        <c:tickLblSkip val="144"/>
        <c:noMultiLvlLbl val="0"/>
      </c:catAx>
      <c:valAx>
        <c:axId val="124872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6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120640325364716E-2"/>
          <c:y val="0.86149396325459315"/>
          <c:w val="0.88333829892884996"/>
          <c:h val="0.1251727034120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Weather Zone Load </a:t>
            </a:r>
            <a:r>
              <a:rPr lang="en-US" sz="2000" dirty="0" err="1"/>
              <a:t>Distriubtion</a:t>
            </a:r>
            <a:r>
              <a:rPr lang="en-US" sz="2000" dirty="0"/>
              <a:t> Factor Index </a:t>
            </a:r>
          </a:p>
          <a:p>
            <a:pPr>
              <a:defRPr sz="2000"/>
            </a:pPr>
            <a:r>
              <a:rPr lang="en-US" sz="1600" i="1" dirty="0"/>
              <a:t>Normalized Absolute Mismatch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'823_902'!$H$1</c:f>
              <c:strCache>
                <c:ptCount val="1"/>
                <c:pt idx="0">
                  <c:v>Coastal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'823_902'!$H$2:$H$12</c:f>
              <c:numCache>
                <c:formatCode>General</c:formatCode>
                <c:ptCount val="11"/>
                <c:pt idx="0">
                  <c:v>0.24498095110227511</c:v>
                </c:pt>
                <c:pt idx="1">
                  <c:v>0.26700632004040448</c:v>
                </c:pt>
                <c:pt idx="2">
                  <c:v>0.30546062568943522</c:v>
                </c:pt>
                <c:pt idx="3">
                  <c:v>0.36393911626944753</c:v>
                </c:pt>
                <c:pt idx="4">
                  <c:v>0.40235956015989255</c:v>
                </c:pt>
                <c:pt idx="5">
                  <c:v>0.37131518369169453</c:v>
                </c:pt>
                <c:pt idx="6">
                  <c:v>0.26461450912915774</c:v>
                </c:pt>
                <c:pt idx="7">
                  <c:v>0.20791967910483788</c:v>
                </c:pt>
                <c:pt idx="8">
                  <c:v>0.17002775839622056</c:v>
                </c:pt>
                <c:pt idx="9">
                  <c:v>0.14022132150993441</c:v>
                </c:pt>
                <c:pt idx="10">
                  <c:v>0.14153932872270547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'823_902'!$D$1</c:f>
              <c:strCache>
                <c:ptCount val="1"/>
                <c:pt idx="0">
                  <c:v>East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'823_902'!$D$2:$D$12</c:f>
              <c:numCache>
                <c:formatCode>General</c:formatCode>
                <c:ptCount val="11"/>
                <c:pt idx="0">
                  <c:v>0.19867242998638041</c:v>
                </c:pt>
                <c:pt idx="1">
                  <c:v>0.20903370140633423</c:v>
                </c:pt>
                <c:pt idx="2">
                  <c:v>0.21529117718361099</c:v>
                </c:pt>
                <c:pt idx="3">
                  <c:v>0.23326470425312026</c:v>
                </c:pt>
                <c:pt idx="4">
                  <c:v>0.24464241351279961</c:v>
                </c:pt>
                <c:pt idx="5">
                  <c:v>0.25784219650762191</c:v>
                </c:pt>
                <c:pt idx="6">
                  <c:v>0.21694749007459435</c:v>
                </c:pt>
                <c:pt idx="7">
                  <c:v>0.21178030958151883</c:v>
                </c:pt>
                <c:pt idx="8">
                  <c:v>0.20870540111960617</c:v>
                </c:pt>
                <c:pt idx="9">
                  <c:v>0.19154311339073077</c:v>
                </c:pt>
                <c:pt idx="10">
                  <c:v>0.19411509167884911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'823_902'!$F$1</c:f>
              <c:strCache>
                <c:ptCount val="1"/>
                <c:pt idx="0">
                  <c:v>Far West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'823_902'!$F$2:$F$12</c:f>
              <c:numCache>
                <c:formatCode>General</c:formatCode>
                <c:ptCount val="11"/>
                <c:pt idx="0">
                  <c:v>0.29144427155456287</c:v>
                </c:pt>
                <c:pt idx="1">
                  <c:v>0.30898805277999458</c:v>
                </c:pt>
                <c:pt idx="2">
                  <c:v>0.2987634891020699</c:v>
                </c:pt>
                <c:pt idx="3">
                  <c:v>0.30627402142402105</c:v>
                </c:pt>
                <c:pt idx="4">
                  <c:v>0.29886277047099702</c:v>
                </c:pt>
                <c:pt idx="5">
                  <c:v>0.29502421353831682</c:v>
                </c:pt>
                <c:pt idx="6">
                  <c:v>0.27429785396255557</c:v>
                </c:pt>
                <c:pt idx="7">
                  <c:v>0.27070735784855687</c:v>
                </c:pt>
                <c:pt idx="8">
                  <c:v>0.29088092251364583</c:v>
                </c:pt>
                <c:pt idx="9">
                  <c:v>0.28761853262205961</c:v>
                </c:pt>
                <c:pt idx="10">
                  <c:v>0.29927851187682808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'823_902'!$E$1</c:f>
              <c:strCache>
                <c:ptCount val="1"/>
                <c:pt idx="0">
                  <c:v>North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'823_902'!$E$2:$E$12</c:f>
              <c:numCache>
                <c:formatCode>General</c:formatCode>
                <c:ptCount val="11"/>
                <c:pt idx="0">
                  <c:v>0.17572279090760659</c:v>
                </c:pt>
                <c:pt idx="1">
                  <c:v>0.16041725247807045</c:v>
                </c:pt>
                <c:pt idx="2">
                  <c:v>0.15740014826662058</c:v>
                </c:pt>
                <c:pt idx="3">
                  <c:v>0.16994918936102904</c:v>
                </c:pt>
                <c:pt idx="4">
                  <c:v>0.17097131147792913</c:v>
                </c:pt>
                <c:pt idx="5">
                  <c:v>0.15623687047609294</c:v>
                </c:pt>
                <c:pt idx="6">
                  <c:v>0.18894284035562153</c:v>
                </c:pt>
                <c:pt idx="7">
                  <c:v>0.2103678164956099</c:v>
                </c:pt>
                <c:pt idx="8">
                  <c:v>0.16715361864927045</c:v>
                </c:pt>
                <c:pt idx="9">
                  <c:v>0.16593206144843858</c:v>
                </c:pt>
                <c:pt idx="10">
                  <c:v>0.15951976803604886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'823_902'!$I$1</c:f>
              <c:strCache>
                <c:ptCount val="1"/>
                <c:pt idx="0">
                  <c:v>N. Central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'823_902'!$I$2:$I$12</c:f>
              <c:numCache>
                <c:formatCode>General</c:formatCode>
                <c:ptCount val="11"/>
                <c:pt idx="0">
                  <c:v>0.13900947464972499</c:v>
                </c:pt>
                <c:pt idx="1">
                  <c:v>0.13806451114542664</c:v>
                </c:pt>
                <c:pt idx="2">
                  <c:v>0.14471469234282167</c:v>
                </c:pt>
                <c:pt idx="3">
                  <c:v>0.14376102971668991</c:v>
                </c:pt>
                <c:pt idx="4">
                  <c:v>0.1457895368941205</c:v>
                </c:pt>
                <c:pt idx="5">
                  <c:v>0.15747232857939619</c:v>
                </c:pt>
                <c:pt idx="6">
                  <c:v>0.16678200499146908</c:v>
                </c:pt>
                <c:pt idx="7">
                  <c:v>0.17646664569341108</c:v>
                </c:pt>
                <c:pt idx="8">
                  <c:v>0.13983387438101447</c:v>
                </c:pt>
                <c:pt idx="9">
                  <c:v>0.14231085176037303</c:v>
                </c:pt>
                <c:pt idx="10">
                  <c:v>0.13424471100215951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'823_902'!$G$1</c:f>
              <c:strCache>
                <c:ptCount val="1"/>
                <c:pt idx="0">
                  <c:v>Southern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'823_902'!$G$2:$G$12</c:f>
              <c:numCache>
                <c:formatCode>General</c:formatCode>
                <c:ptCount val="11"/>
                <c:pt idx="0">
                  <c:v>0.22294871221073695</c:v>
                </c:pt>
                <c:pt idx="1">
                  <c:v>0.24237931997898721</c:v>
                </c:pt>
                <c:pt idx="2">
                  <c:v>0.27421807258856284</c:v>
                </c:pt>
                <c:pt idx="3">
                  <c:v>0.30131760035721727</c:v>
                </c:pt>
                <c:pt idx="4">
                  <c:v>0.33139986208524141</c:v>
                </c:pt>
                <c:pt idx="5">
                  <c:v>0.42753747988997748</c:v>
                </c:pt>
                <c:pt idx="6">
                  <c:v>0.51707471555178208</c:v>
                </c:pt>
                <c:pt idx="7">
                  <c:v>0.58159797881633057</c:v>
                </c:pt>
                <c:pt idx="8">
                  <c:v>0.34012239620010859</c:v>
                </c:pt>
                <c:pt idx="9">
                  <c:v>0.14264196909994487</c:v>
                </c:pt>
                <c:pt idx="10">
                  <c:v>0.12571048547808253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'823_902'!$B$1</c:f>
              <c:strCache>
                <c:ptCount val="1"/>
                <c:pt idx="0">
                  <c:v>S. Central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'823_902'!$B$2:$B$12</c:f>
              <c:numCache>
                <c:formatCode>General</c:formatCode>
                <c:ptCount val="11"/>
                <c:pt idx="0">
                  <c:v>9.9705186293046894E-2</c:v>
                </c:pt>
                <c:pt idx="1">
                  <c:v>9.9153365083714959E-2</c:v>
                </c:pt>
                <c:pt idx="2">
                  <c:v>0.11200029436033473</c:v>
                </c:pt>
                <c:pt idx="3">
                  <c:v>0.10667500673616312</c:v>
                </c:pt>
                <c:pt idx="4">
                  <c:v>0.10575568873571775</c:v>
                </c:pt>
                <c:pt idx="5">
                  <c:v>0.11716676703423887</c:v>
                </c:pt>
                <c:pt idx="6">
                  <c:v>0.11909715602105525</c:v>
                </c:pt>
                <c:pt idx="7">
                  <c:v>0.1142964775569924</c:v>
                </c:pt>
                <c:pt idx="8">
                  <c:v>9.3006347141545459E-2</c:v>
                </c:pt>
                <c:pt idx="9">
                  <c:v>9.4566707429036612E-2</c:v>
                </c:pt>
                <c:pt idx="10">
                  <c:v>8.6858850251638212E-2</c:v>
                </c:pt>
              </c:numCache>
            </c:numRef>
          </c:val>
          <c:smooth val="0"/>
        </c:ser>
        <c:ser>
          <c:idx val="1"/>
          <c:order val="7"/>
          <c:tx>
            <c:strRef>
              <c:f>'823_902'!$C$1</c:f>
              <c:strCache>
                <c:ptCount val="1"/>
                <c:pt idx="0">
                  <c:v>West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'823_902'!$A$2:$A$12</c:f>
              <c:numCache>
                <c:formatCode>m/d/yyyy</c:formatCode>
                <c:ptCount val="11"/>
                <c:pt idx="0">
                  <c:v>42980</c:v>
                </c:pt>
                <c:pt idx="1">
                  <c:v>42979</c:v>
                </c:pt>
                <c:pt idx="2">
                  <c:v>42978</c:v>
                </c:pt>
                <c:pt idx="3">
                  <c:v>42977</c:v>
                </c:pt>
                <c:pt idx="4">
                  <c:v>42976</c:v>
                </c:pt>
                <c:pt idx="5">
                  <c:v>42975</c:v>
                </c:pt>
                <c:pt idx="6">
                  <c:v>42974</c:v>
                </c:pt>
                <c:pt idx="7">
                  <c:v>42973</c:v>
                </c:pt>
                <c:pt idx="8">
                  <c:v>42972</c:v>
                </c:pt>
                <c:pt idx="9">
                  <c:v>42971</c:v>
                </c:pt>
                <c:pt idx="10">
                  <c:v>42970</c:v>
                </c:pt>
              </c:numCache>
            </c:numRef>
          </c:cat>
          <c:val>
            <c:numRef>
              <c:f>'823_902'!$C$2:$C$12</c:f>
              <c:numCache>
                <c:formatCode>General</c:formatCode>
                <c:ptCount val="11"/>
                <c:pt idx="0">
                  <c:v>0.20473842434650105</c:v>
                </c:pt>
                <c:pt idx="1">
                  <c:v>0.21721125421037432</c:v>
                </c:pt>
                <c:pt idx="2">
                  <c:v>0.23912230364935769</c:v>
                </c:pt>
                <c:pt idx="3">
                  <c:v>0.24719077911391038</c:v>
                </c:pt>
                <c:pt idx="4">
                  <c:v>0.23726498242015176</c:v>
                </c:pt>
                <c:pt idx="5">
                  <c:v>0.24520806050532579</c:v>
                </c:pt>
                <c:pt idx="6">
                  <c:v>0.25814896394651454</c:v>
                </c:pt>
                <c:pt idx="7">
                  <c:v>0.25268345189756891</c:v>
                </c:pt>
                <c:pt idx="8">
                  <c:v>0.24907716598660554</c:v>
                </c:pt>
                <c:pt idx="9">
                  <c:v>0.21968434237684228</c:v>
                </c:pt>
                <c:pt idx="10">
                  <c:v>0.23276613248957351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309792"/>
        <c:axId val="306310184"/>
      </c:lineChart>
      <c:dateAx>
        <c:axId val="306309792"/>
        <c:scaling>
          <c:orientation val="minMax"/>
        </c:scaling>
        <c:delete val="0"/>
        <c:axPos val="b"/>
        <c:numFmt formatCode="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10184"/>
        <c:crosses val="autoZero"/>
        <c:auto val="1"/>
        <c:lblOffset val="100"/>
        <c:baseTimeUnit val="days"/>
        <c:majorUnit val="1"/>
        <c:majorTimeUnit val="days"/>
      </c:dateAx>
      <c:valAx>
        <c:axId val="306310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455303381194992E-2"/>
          <c:y val="0.87892942533883489"/>
          <c:w val="0.86779527559055114"/>
          <c:h val="0.10576689605448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System-Wide</a:t>
            </a:r>
            <a:r>
              <a:rPr lang="en-US" sz="1800" baseline="0" dirty="0"/>
              <a:t> RTM vs. DAM Energy Prices 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RTM Hub Avg. SPP (Hourly Avg.)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  <c:extLst xmlns:c15="http://schemas.microsoft.com/office/drawing/2012/chart"/>
            </c:numRef>
          </c:xVal>
          <c:yVal>
            <c:numRef>
              <c:f>Graphs!$B$2:$B$289</c:f>
              <c:numCache>
                <c:formatCode>General</c:formatCode>
                <c:ptCount val="288"/>
                <c:pt idx="0">
                  <c:v>21.274999999999999</c:v>
                </c:pt>
                <c:pt idx="1">
                  <c:v>21.107500000000002</c:v>
                </c:pt>
                <c:pt idx="2">
                  <c:v>20.5425</c:v>
                </c:pt>
                <c:pt idx="3">
                  <c:v>19.932500000000001</c:v>
                </c:pt>
                <c:pt idx="4">
                  <c:v>19.97</c:v>
                </c:pt>
                <c:pt idx="5">
                  <c:v>20.81</c:v>
                </c:pt>
                <c:pt idx="6">
                  <c:v>21.377499999999998</c:v>
                </c:pt>
                <c:pt idx="7">
                  <c:v>21.215</c:v>
                </c:pt>
                <c:pt idx="8">
                  <c:v>23.9575</c:v>
                </c:pt>
                <c:pt idx="9">
                  <c:v>28.747500000000002</c:v>
                </c:pt>
                <c:pt idx="10">
                  <c:v>26.96</c:v>
                </c:pt>
                <c:pt idx="11">
                  <c:v>28.484999999999999</c:v>
                </c:pt>
                <c:pt idx="12">
                  <c:v>88.432500000000005</c:v>
                </c:pt>
                <c:pt idx="13">
                  <c:v>33.202500000000001</c:v>
                </c:pt>
                <c:pt idx="14">
                  <c:v>32.825000000000003</c:v>
                </c:pt>
                <c:pt idx="15">
                  <c:v>33.674999999999997</c:v>
                </c:pt>
                <c:pt idx="16">
                  <c:v>31.82</c:v>
                </c:pt>
                <c:pt idx="17">
                  <c:v>31.454999999999998</c:v>
                </c:pt>
                <c:pt idx="18">
                  <c:v>30.227499999999999</c:v>
                </c:pt>
                <c:pt idx="19">
                  <c:v>28.860000000000003</c:v>
                </c:pt>
                <c:pt idx="20">
                  <c:v>28.872500000000002</c:v>
                </c:pt>
                <c:pt idx="21">
                  <c:v>27.92</c:v>
                </c:pt>
                <c:pt idx="22">
                  <c:v>25.417499999999997</c:v>
                </c:pt>
                <c:pt idx="23">
                  <c:v>22.17</c:v>
                </c:pt>
                <c:pt idx="24">
                  <c:v>20.815000000000001</c:v>
                </c:pt>
                <c:pt idx="25">
                  <c:v>19.774999999999999</c:v>
                </c:pt>
                <c:pt idx="26">
                  <c:v>19.157500000000002</c:v>
                </c:pt>
                <c:pt idx="27">
                  <c:v>18.912500000000001</c:v>
                </c:pt>
                <c:pt idx="28">
                  <c:v>19.07</c:v>
                </c:pt>
                <c:pt idx="29">
                  <c:v>20.0275</c:v>
                </c:pt>
                <c:pt idx="30">
                  <c:v>21.177499999999998</c:v>
                </c:pt>
                <c:pt idx="31">
                  <c:v>21.145</c:v>
                </c:pt>
                <c:pt idx="32">
                  <c:v>21.912500000000001</c:v>
                </c:pt>
                <c:pt idx="33">
                  <c:v>24.63</c:v>
                </c:pt>
                <c:pt idx="34">
                  <c:v>27.327500000000001</c:v>
                </c:pt>
                <c:pt idx="35">
                  <c:v>28.6175</c:v>
                </c:pt>
                <c:pt idx="36">
                  <c:v>41.362499999999997</c:v>
                </c:pt>
                <c:pt idx="37">
                  <c:v>35.664999999999999</c:v>
                </c:pt>
                <c:pt idx="38">
                  <c:v>59.5</c:v>
                </c:pt>
                <c:pt idx="39">
                  <c:v>37.989999999999995</c:v>
                </c:pt>
                <c:pt idx="40">
                  <c:v>30.355</c:v>
                </c:pt>
                <c:pt idx="41">
                  <c:v>30.240000000000002</c:v>
                </c:pt>
                <c:pt idx="42">
                  <c:v>28.967500000000001</c:v>
                </c:pt>
                <c:pt idx="43">
                  <c:v>27.297499999999999</c:v>
                </c:pt>
                <c:pt idx="44">
                  <c:v>27.962499999999999</c:v>
                </c:pt>
                <c:pt idx="45">
                  <c:v>25.839999999999996</c:v>
                </c:pt>
                <c:pt idx="46">
                  <c:v>24.072500000000002</c:v>
                </c:pt>
                <c:pt idx="47">
                  <c:v>21.202500000000001</c:v>
                </c:pt>
                <c:pt idx="48">
                  <c:v>21.232500000000002</c:v>
                </c:pt>
                <c:pt idx="49">
                  <c:v>20.934999999999999</c:v>
                </c:pt>
                <c:pt idx="50">
                  <c:v>20.39</c:v>
                </c:pt>
                <c:pt idx="51">
                  <c:v>20.04</c:v>
                </c:pt>
                <c:pt idx="52">
                  <c:v>20.2425</c:v>
                </c:pt>
                <c:pt idx="53">
                  <c:v>21.017500000000002</c:v>
                </c:pt>
                <c:pt idx="54">
                  <c:v>21.212499999999999</c:v>
                </c:pt>
                <c:pt idx="55">
                  <c:v>20.987499999999997</c:v>
                </c:pt>
                <c:pt idx="56">
                  <c:v>20.574999999999999</c:v>
                </c:pt>
                <c:pt idx="57">
                  <c:v>20.962500000000002</c:v>
                </c:pt>
                <c:pt idx="58">
                  <c:v>21.357500000000002</c:v>
                </c:pt>
                <c:pt idx="59">
                  <c:v>22.477499999999999</c:v>
                </c:pt>
                <c:pt idx="60">
                  <c:v>25.392499999999998</c:v>
                </c:pt>
                <c:pt idx="61">
                  <c:v>26.322500000000002</c:v>
                </c:pt>
                <c:pt idx="62">
                  <c:v>27.147500000000001</c:v>
                </c:pt>
                <c:pt idx="63">
                  <c:v>27.002500000000001</c:v>
                </c:pt>
                <c:pt idx="64">
                  <c:v>22.810000000000002</c:v>
                </c:pt>
                <c:pt idx="65">
                  <c:v>21.89</c:v>
                </c:pt>
                <c:pt idx="66">
                  <c:v>21.2425</c:v>
                </c:pt>
                <c:pt idx="67">
                  <c:v>21.474999999999998</c:v>
                </c:pt>
                <c:pt idx="68">
                  <c:v>22.947500000000002</c:v>
                </c:pt>
                <c:pt idx="69">
                  <c:v>23.447499999999998</c:v>
                </c:pt>
                <c:pt idx="70">
                  <c:v>21.78</c:v>
                </c:pt>
                <c:pt idx="71">
                  <c:v>21.745000000000001</c:v>
                </c:pt>
                <c:pt idx="72">
                  <c:v>20.994999999999997</c:v>
                </c:pt>
                <c:pt idx="73">
                  <c:v>20.350000000000001</c:v>
                </c:pt>
                <c:pt idx="74">
                  <c:v>19.5975</c:v>
                </c:pt>
                <c:pt idx="75">
                  <c:v>20.154999999999998</c:v>
                </c:pt>
                <c:pt idx="76">
                  <c:v>20.63</c:v>
                </c:pt>
                <c:pt idx="77">
                  <c:v>20.727499999999999</c:v>
                </c:pt>
                <c:pt idx="78">
                  <c:v>20.742500000000003</c:v>
                </c:pt>
                <c:pt idx="79">
                  <c:v>21.012499999999999</c:v>
                </c:pt>
                <c:pt idx="80">
                  <c:v>21.547500000000003</c:v>
                </c:pt>
                <c:pt idx="81">
                  <c:v>21.96</c:v>
                </c:pt>
                <c:pt idx="82">
                  <c:v>22.07</c:v>
                </c:pt>
                <c:pt idx="83">
                  <c:v>21.752499999999998</c:v>
                </c:pt>
                <c:pt idx="84">
                  <c:v>21.234999999999999</c:v>
                </c:pt>
                <c:pt idx="85">
                  <c:v>21.115000000000002</c:v>
                </c:pt>
                <c:pt idx="86">
                  <c:v>21.087499999999999</c:v>
                </c:pt>
                <c:pt idx="87">
                  <c:v>20.977499999999999</c:v>
                </c:pt>
                <c:pt idx="88">
                  <c:v>21.042499999999997</c:v>
                </c:pt>
                <c:pt idx="89">
                  <c:v>21.177500000000002</c:v>
                </c:pt>
                <c:pt idx="90">
                  <c:v>21.482499999999998</c:v>
                </c:pt>
                <c:pt idx="91">
                  <c:v>21.945</c:v>
                </c:pt>
                <c:pt idx="92">
                  <c:v>56.95</c:v>
                </c:pt>
                <c:pt idx="93">
                  <c:v>21.2925</c:v>
                </c:pt>
                <c:pt idx="94">
                  <c:v>21.407499999999999</c:v>
                </c:pt>
                <c:pt idx="95">
                  <c:v>21.05</c:v>
                </c:pt>
                <c:pt idx="96">
                  <c:v>21.067500000000003</c:v>
                </c:pt>
                <c:pt idx="97">
                  <c:v>20.297499999999999</c:v>
                </c:pt>
                <c:pt idx="98">
                  <c:v>19.337499999999999</c:v>
                </c:pt>
                <c:pt idx="99">
                  <c:v>18.994999999999997</c:v>
                </c:pt>
                <c:pt idx="100">
                  <c:v>18.84</c:v>
                </c:pt>
                <c:pt idx="101">
                  <c:v>18.9175</c:v>
                </c:pt>
                <c:pt idx="102">
                  <c:v>18.747500000000002</c:v>
                </c:pt>
                <c:pt idx="103">
                  <c:v>18.47</c:v>
                </c:pt>
                <c:pt idx="104">
                  <c:v>19.1325</c:v>
                </c:pt>
                <c:pt idx="105">
                  <c:v>20.4725</c:v>
                </c:pt>
                <c:pt idx="106">
                  <c:v>21.204999999999998</c:v>
                </c:pt>
                <c:pt idx="107">
                  <c:v>21.099999999999998</c:v>
                </c:pt>
                <c:pt idx="108">
                  <c:v>20.802500000000002</c:v>
                </c:pt>
                <c:pt idx="109">
                  <c:v>20.94</c:v>
                </c:pt>
                <c:pt idx="110">
                  <c:v>20.9925</c:v>
                </c:pt>
                <c:pt idx="111">
                  <c:v>21.012499999999999</c:v>
                </c:pt>
                <c:pt idx="112">
                  <c:v>21.08</c:v>
                </c:pt>
                <c:pt idx="113">
                  <c:v>21.197500000000002</c:v>
                </c:pt>
                <c:pt idx="114">
                  <c:v>21.72</c:v>
                </c:pt>
                <c:pt idx="115">
                  <c:v>23.6675</c:v>
                </c:pt>
                <c:pt idx="116">
                  <c:v>26.89</c:v>
                </c:pt>
                <c:pt idx="117">
                  <c:v>26.270000000000003</c:v>
                </c:pt>
                <c:pt idx="118">
                  <c:v>23.022500000000001</c:v>
                </c:pt>
                <c:pt idx="119">
                  <c:v>21.134999999999998</c:v>
                </c:pt>
                <c:pt idx="120">
                  <c:v>19.857500000000002</c:v>
                </c:pt>
                <c:pt idx="121">
                  <c:v>18.61</c:v>
                </c:pt>
                <c:pt idx="122">
                  <c:v>18.14</c:v>
                </c:pt>
                <c:pt idx="123">
                  <c:v>17.674999999999997</c:v>
                </c:pt>
                <c:pt idx="124">
                  <c:v>17.432500000000001</c:v>
                </c:pt>
                <c:pt idx="125">
                  <c:v>18.172499999999999</c:v>
                </c:pt>
                <c:pt idx="126">
                  <c:v>19.715000000000003</c:v>
                </c:pt>
                <c:pt idx="127">
                  <c:v>19.502500000000001</c:v>
                </c:pt>
                <c:pt idx="128">
                  <c:v>19.380000000000003</c:v>
                </c:pt>
                <c:pt idx="129">
                  <c:v>20.702500000000001</c:v>
                </c:pt>
                <c:pt idx="130">
                  <c:v>20.862499999999997</c:v>
                </c:pt>
                <c:pt idx="131">
                  <c:v>20.272500000000001</c:v>
                </c:pt>
                <c:pt idx="132">
                  <c:v>19.8</c:v>
                </c:pt>
                <c:pt idx="133">
                  <c:v>20.852499999999999</c:v>
                </c:pt>
                <c:pt idx="134">
                  <c:v>21.087499999999999</c:v>
                </c:pt>
                <c:pt idx="135">
                  <c:v>21.022500000000001</c:v>
                </c:pt>
                <c:pt idx="136">
                  <c:v>21.089999999999996</c:v>
                </c:pt>
                <c:pt idx="137">
                  <c:v>20.925000000000001</c:v>
                </c:pt>
                <c:pt idx="138">
                  <c:v>20.7225</c:v>
                </c:pt>
                <c:pt idx="139">
                  <c:v>21.574999999999999</c:v>
                </c:pt>
                <c:pt idx="140">
                  <c:v>23.23</c:v>
                </c:pt>
                <c:pt idx="141">
                  <c:v>21.145</c:v>
                </c:pt>
                <c:pt idx="142">
                  <c:v>19.329999999999998</c:v>
                </c:pt>
                <c:pt idx="143">
                  <c:v>17.947500000000002</c:v>
                </c:pt>
                <c:pt idx="144">
                  <c:v>16.649999999999999</c:v>
                </c:pt>
                <c:pt idx="145">
                  <c:v>13.217499999999999</c:v>
                </c:pt>
                <c:pt idx="146">
                  <c:v>13.407500000000001</c:v>
                </c:pt>
                <c:pt idx="147">
                  <c:v>14.489999999999998</c:v>
                </c:pt>
                <c:pt idx="148">
                  <c:v>16.200000000000003</c:v>
                </c:pt>
                <c:pt idx="149">
                  <c:v>17.655000000000001</c:v>
                </c:pt>
                <c:pt idx="150">
                  <c:v>19.092500000000001</c:v>
                </c:pt>
                <c:pt idx="151">
                  <c:v>19.265000000000001</c:v>
                </c:pt>
                <c:pt idx="152">
                  <c:v>20.074999999999999</c:v>
                </c:pt>
                <c:pt idx="153">
                  <c:v>21.607500000000002</c:v>
                </c:pt>
                <c:pt idx="154">
                  <c:v>21.7</c:v>
                </c:pt>
                <c:pt idx="155">
                  <c:v>22.1325</c:v>
                </c:pt>
                <c:pt idx="156">
                  <c:v>21.680000000000003</c:v>
                </c:pt>
                <c:pt idx="157">
                  <c:v>21.852499999999999</c:v>
                </c:pt>
                <c:pt idx="158">
                  <c:v>24.77</c:v>
                </c:pt>
                <c:pt idx="159">
                  <c:v>28.145000000000003</c:v>
                </c:pt>
                <c:pt idx="160">
                  <c:v>28.162500000000001</c:v>
                </c:pt>
                <c:pt idx="161">
                  <c:v>29.477499999999999</c:v>
                </c:pt>
                <c:pt idx="162">
                  <c:v>27.087499999999999</c:v>
                </c:pt>
                <c:pt idx="163">
                  <c:v>54.527500000000003</c:v>
                </c:pt>
                <c:pt idx="164">
                  <c:v>66.34</c:v>
                </c:pt>
                <c:pt idx="165">
                  <c:v>40.4375</c:v>
                </c:pt>
                <c:pt idx="166">
                  <c:v>21.515000000000001</c:v>
                </c:pt>
                <c:pt idx="167">
                  <c:v>28.604999999999997</c:v>
                </c:pt>
                <c:pt idx="168">
                  <c:v>55.454999999999998</c:v>
                </c:pt>
                <c:pt idx="169">
                  <c:v>18.674999999999997</c:v>
                </c:pt>
                <c:pt idx="170">
                  <c:v>18.035000000000004</c:v>
                </c:pt>
                <c:pt idx="171">
                  <c:v>17.737499999999997</c:v>
                </c:pt>
                <c:pt idx="172">
                  <c:v>22.365000000000002</c:v>
                </c:pt>
                <c:pt idx="173">
                  <c:v>38.862500000000004</c:v>
                </c:pt>
                <c:pt idx="174">
                  <c:v>21.172499999999999</c:v>
                </c:pt>
                <c:pt idx="175">
                  <c:v>20.072500000000002</c:v>
                </c:pt>
                <c:pt idx="176">
                  <c:v>20.28</c:v>
                </c:pt>
                <c:pt idx="177">
                  <c:v>21.607499999999998</c:v>
                </c:pt>
                <c:pt idx="178">
                  <c:v>22.712500000000002</c:v>
                </c:pt>
                <c:pt idx="179">
                  <c:v>25.61</c:v>
                </c:pt>
                <c:pt idx="180">
                  <c:v>24.79</c:v>
                </c:pt>
                <c:pt idx="181">
                  <c:v>27.344999999999999</c:v>
                </c:pt>
                <c:pt idx="182">
                  <c:v>32.14</c:v>
                </c:pt>
                <c:pt idx="183">
                  <c:v>28.769999999999996</c:v>
                </c:pt>
                <c:pt idx="184">
                  <c:v>32.075000000000003</c:v>
                </c:pt>
                <c:pt idx="185">
                  <c:v>30.945</c:v>
                </c:pt>
                <c:pt idx="186">
                  <c:v>28.465</c:v>
                </c:pt>
                <c:pt idx="187">
                  <c:v>27.2425</c:v>
                </c:pt>
                <c:pt idx="188">
                  <c:v>27.247500000000002</c:v>
                </c:pt>
                <c:pt idx="189">
                  <c:v>24.145000000000003</c:v>
                </c:pt>
                <c:pt idx="190">
                  <c:v>21.175000000000001</c:v>
                </c:pt>
                <c:pt idx="191">
                  <c:v>19.38</c:v>
                </c:pt>
                <c:pt idx="192">
                  <c:v>18.190000000000001</c:v>
                </c:pt>
                <c:pt idx="193">
                  <c:v>17.6525</c:v>
                </c:pt>
                <c:pt idx="194">
                  <c:v>16.925000000000001</c:v>
                </c:pt>
                <c:pt idx="195">
                  <c:v>16.52</c:v>
                </c:pt>
                <c:pt idx="196">
                  <c:v>16.667499999999997</c:v>
                </c:pt>
                <c:pt idx="197">
                  <c:v>17.8675</c:v>
                </c:pt>
                <c:pt idx="198">
                  <c:v>19.029999999999998</c:v>
                </c:pt>
                <c:pt idx="199">
                  <c:v>18.925000000000001</c:v>
                </c:pt>
                <c:pt idx="200">
                  <c:v>19.810000000000002</c:v>
                </c:pt>
                <c:pt idx="201">
                  <c:v>21.137499999999999</c:v>
                </c:pt>
                <c:pt idx="202">
                  <c:v>21.695</c:v>
                </c:pt>
                <c:pt idx="203">
                  <c:v>24.494999999999997</c:v>
                </c:pt>
                <c:pt idx="204">
                  <c:v>30.019999999999996</c:v>
                </c:pt>
                <c:pt idx="205">
                  <c:v>30.297499999999999</c:v>
                </c:pt>
                <c:pt idx="206">
                  <c:v>33.9375</c:v>
                </c:pt>
                <c:pt idx="207">
                  <c:v>29.749999999999996</c:v>
                </c:pt>
                <c:pt idx="208">
                  <c:v>30.97</c:v>
                </c:pt>
                <c:pt idx="209">
                  <c:v>31.272500000000001</c:v>
                </c:pt>
                <c:pt idx="210">
                  <c:v>28.677500000000002</c:v>
                </c:pt>
                <c:pt idx="211">
                  <c:v>27.225000000000001</c:v>
                </c:pt>
                <c:pt idx="212">
                  <c:v>26.044999999999998</c:v>
                </c:pt>
                <c:pt idx="213">
                  <c:v>22.094999999999999</c:v>
                </c:pt>
                <c:pt idx="214">
                  <c:v>20.925000000000001</c:v>
                </c:pt>
                <c:pt idx="215">
                  <c:v>19.05</c:v>
                </c:pt>
                <c:pt idx="216">
                  <c:v>18.7425</c:v>
                </c:pt>
                <c:pt idx="217">
                  <c:v>17.787499999999998</c:v>
                </c:pt>
                <c:pt idx="218">
                  <c:v>17.052499999999998</c:v>
                </c:pt>
                <c:pt idx="219">
                  <c:v>16.427500000000002</c:v>
                </c:pt>
                <c:pt idx="220">
                  <c:v>16.1875</c:v>
                </c:pt>
                <c:pt idx="221">
                  <c:v>17.055</c:v>
                </c:pt>
                <c:pt idx="222">
                  <c:v>18.100000000000001</c:v>
                </c:pt>
                <c:pt idx="223">
                  <c:v>18.137500000000003</c:v>
                </c:pt>
                <c:pt idx="224">
                  <c:v>18.712499999999999</c:v>
                </c:pt>
                <c:pt idx="225">
                  <c:v>20.5075</c:v>
                </c:pt>
                <c:pt idx="226">
                  <c:v>22.5975</c:v>
                </c:pt>
                <c:pt idx="227">
                  <c:v>25.055000000000003</c:v>
                </c:pt>
                <c:pt idx="228">
                  <c:v>28.13</c:v>
                </c:pt>
                <c:pt idx="229">
                  <c:v>33.932500000000005</c:v>
                </c:pt>
                <c:pt idx="230">
                  <c:v>31.164999999999999</c:v>
                </c:pt>
                <c:pt idx="231">
                  <c:v>33.275000000000006</c:v>
                </c:pt>
                <c:pt idx="232">
                  <c:v>30.4725</c:v>
                </c:pt>
                <c:pt idx="233">
                  <c:v>91.385000000000005</c:v>
                </c:pt>
                <c:pt idx="234">
                  <c:v>29.86</c:v>
                </c:pt>
                <c:pt idx="235">
                  <c:v>28.302499999999998</c:v>
                </c:pt>
                <c:pt idx="236">
                  <c:v>26.692499999999999</c:v>
                </c:pt>
                <c:pt idx="237">
                  <c:v>26.432500000000001</c:v>
                </c:pt>
                <c:pt idx="238">
                  <c:v>24.632499999999997</c:v>
                </c:pt>
                <c:pt idx="239">
                  <c:v>21.5</c:v>
                </c:pt>
                <c:pt idx="240">
                  <c:v>20.912499999999998</c:v>
                </c:pt>
                <c:pt idx="241">
                  <c:v>19.940000000000001</c:v>
                </c:pt>
                <c:pt idx="242">
                  <c:v>18.2925</c:v>
                </c:pt>
                <c:pt idx="243">
                  <c:v>17.495000000000001</c:v>
                </c:pt>
                <c:pt idx="244">
                  <c:v>16.5625</c:v>
                </c:pt>
                <c:pt idx="245">
                  <c:v>16.122500000000002</c:v>
                </c:pt>
                <c:pt idx="246">
                  <c:v>16.765000000000001</c:v>
                </c:pt>
                <c:pt idx="247">
                  <c:v>17.580000000000002</c:v>
                </c:pt>
                <c:pt idx="248">
                  <c:v>18.975000000000001</c:v>
                </c:pt>
                <c:pt idx="249">
                  <c:v>21.2925</c:v>
                </c:pt>
                <c:pt idx="250">
                  <c:v>26.57</c:v>
                </c:pt>
                <c:pt idx="251">
                  <c:v>30.035</c:v>
                </c:pt>
                <c:pt idx="252">
                  <c:v>43.732500000000002</c:v>
                </c:pt>
                <c:pt idx="253">
                  <c:v>43.352500000000006</c:v>
                </c:pt>
                <c:pt idx="254">
                  <c:v>44.652499999999996</c:v>
                </c:pt>
                <c:pt idx="255">
                  <c:v>51.9925</c:v>
                </c:pt>
                <c:pt idx="256">
                  <c:v>65.16</c:v>
                </c:pt>
                <c:pt idx="257">
                  <c:v>62.129999999999995</c:v>
                </c:pt>
                <c:pt idx="258">
                  <c:v>34.924999999999997</c:v>
                </c:pt>
                <c:pt idx="259">
                  <c:v>26.787499999999998</c:v>
                </c:pt>
                <c:pt idx="260">
                  <c:v>25.902500000000003</c:v>
                </c:pt>
                <c:pt idx="261">
                  <c:v>21.48</c:v>
                </c:pt>
                <c:pt idx="262">
                  <c:v>22.277499999999996</c:v>
                </c:pt>
                <c:pt idx="263">
                  <c:v>19.792500000000004</c:v>
                </c:pt>
                <c:pt idx="264">
                  <c:v>20.612500000000001</c:v>
                </c:pt>
                <c:pt idx="265">
                  <c:v>20.512499999999999</c:v>
                </c:pt>
                <c:pt idx="266">
                  <c:v>20.1525</c:v>
                </c:pt>
                <c:pt idx="267">
                  <c:v>20.059999999999999</c:v>
                </c:pt>
                <c:pt idx="268">
                  <c:v>19.732499999999998</c:v>
                </c:pt>
                <c:pt idx="269">
                  <c:v>20.04</c:v>
                </c:pt>
                <c:pt idx="270">
                  <c:v>19.587499999999999</c:v>
                </c:pt>
                <c:pt idx="271">
                  <c:v>19.342500000000001</c:v>
                </c:pt>
                <c:pt idx="272">
                  <c:v>20.64</c:v>
                </c:pt>
                <c:pt idx="273">
                  <c:v>21.642499999999998</c:v>
                </c:pt>
                <c:pt idx="274">
                  <c:v>26.7575</c:v>
                </c:pt>
                <c:pt idx="275">
                  <c:v>32.222499999999997</c:v>
                </c:pt>
                <c:pt idx="276">
                  <c:v>38.057499999999997</c:v>
                </c:pt>
                <c:pt idx="277">
                  <c:v>44.527500000000003</c:v>
                </c:pt>
                <c:pt idx="278">
                  <c:v>148.70250000000001</c:v>
                </c:pt>
                <c:pt idx="279">
                  <c:v>33.935000000000002</c:v>
                </c:pt>
                <c:pt idx="280">
                  <c:v>37.072499999999998</c:v>
                </c:pt>
                <c:pt idx="281">
                  <c:v>35.475000000000001</c:v>
                </c:pt>
                <c:pt idx="282">
                  <c:v>34.9</c:v>
                </c:pt>
                <c:pt idx="283">
                  <c:v>28.37</c:v>
                </c:pt>
                <c:pt idx="284">
                  <c:v>26.352499999999999</c:v>
                </c:pt>
                <c:pt idx="285">
                  <c:v>22.0075</c:v>
                </c:pt>
                <c:pt idx="286">
                  <c:v>21.324999999999996</c:v>
                </c:pt>
                <c:pt idx="287">
                  <c:v>20.64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1"/>
          <c:order val="1"/>
          <c:tx>
            <c:v>DAM Hub Avg. SPP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</c:numRef>
          </c:xVal>
          <c:yVal>
            <c:numRef>
              <c:f>Graphs!$C$2:$C$289</c:f>
              <c:numCache>
                <c:formatCode>General</c:formatCode>
                <c:ptCount val="288"/>
                <c:pt idx="0">
                  <c:v>21.37</c:v>
                </c:pt>
                <c:pt idx="1">
                  <c:v>20.32</c:v>
                </c:pt>
                <c:pt idx="2">
                  <c:v>19.8</c:v>
                </c:pt>
                <c:pt idx="3">
                  <c:v>19.309999999999999</c:v>
                </c:pt>
                <c:pt idx="4">
                  <c:v>18.96</c:v>
                </c:pt>
                <c:pt idx="5">
                  <c:v>19.54</c:v>
                </c:pt>
                <c:pt idx="6">
                  <c:v>20.43</c:v>
                </c:pt>
                <c:pt idx="7">
                  <c:v>21.31</c:v>
                </c:pt>
                <c:pt idx="8">
                  <c:v>22.19</c:v>
                </c:pt>
                <c:pt idx="9">
                  <c:v>24.52</c:v>
                </c:pt>
                <c:pt idx="10">
                  <c:v>27.5</c:v>
                </c:pt>
                <c:pt idx="11">
                  <c:v>31.46</c:v>
                </c:pt>
                <c:pt idx="12">
                  <c:v>34.92</c:v>
                </c:pt>
                <c:pt idx="13">
                  <c:v>41.19</c:v>
                </c:pt>
                <c:pt idx="14">
                  <c:v>48.44</c:v>
                </c:pt>
                <c:pt idx="15">
                  <c:v>58.15</c:v>
                </c:pt>
                <c:pt idx="16">
                  <c:v>51.12</c:v>
                </c:pt>
                <c:pt idx="17">
                  <c:v>38.93</c:v>
                </c:pt>
                <c:pt idx="18">
                  <c:v>33.76</c:v>
                </c:pt>
                <c:pt idx="19">
                  <c:v>30.77</c:v>
                </c:pt>
                <c:pt idx="20">
                  <c:v>29.54</c:v>
                </c:pt>
                <c:pt idx="21">
                  <c:v>26.98</c:v>
                </c:pt>
                <c:pt idx="22">
                  <c:v>24.26</c:v>
                </c:pt>
                <c:pt idx="23">
                  <c:v>21.92</c:v>
                </c:pt>
                <c:pt idx="24">
                  <c:v>20.41</c:v>
                </c:pt>
                <c:pt idx="25">
                  <c:v>19.45</c:v>
                </c:pt>
                <c:pt idx="26">
                  <c:v>18.739999999999998</c:v>
                </c:pt>
                <c:pt idx="27">
                  <c:v>18.32</c:v>
                </c:pt>
                <c:pt idx="28">
                  <c:v>18.22</c:v>
                </c:pt>
                <c:pt idx="29">
                  <c:v>18.850000000000001</c:v>
                </c:pt>
                <c:pt idx="30">
                  <c:v>20.61</c:v>
                </c:pt>
                <c:pt idx="31">
                  <c:v>20.8</c:v>
                </c:pt>
                <c:pt idx="32">
                  <c:v>22.36</c:v>
                </c:pt>
                <c:pt idx="33">
                  <c:v>23.09</c:v>
                </c:pt>
                <c:pt idx="34">
                  <c:v>25.16</c:v>
                </c:pt>
                <c:pt idx="35">
                  <c:v>27.39</c:v>
                </c:pt>
                <c:pt idx="36">
                  <c:v>31.83</c:v>
                </c:pt>
                <c:pt idx="37">
                  <c:v>39.130000000000003</c:v>
                </c:pt>
                <c:pt idx="38">
                  <c:v>41.78</c:v>
                </c:pt>
                <c:pt idx="39">
                  <c:v>42.56</c:v>
                </c:pt>
                <c:pt idx="40">
                  <c:v>39.93</c:v>
                </c:pt>
                <c:pt idx="41">
                  <c:v>31.34</c:v>
                </c:pt>
                <c:pt idx="42">
                  <c:v>27.21</c:v>
                </c:pt>
                <c:pt idx="43">
                  <c:v>26.03</c:v>
                </c:pt>
                <c:pt idx="44">
                  <c:v>26.01</c:v>
                </c:pt>
                <c:pt idx="45">
                  <c:v>24.24</c:v>
                </c:pt>
                <c:pt idx="46">
                  <c:v>22.61</c:v>
                </c:pt>
                <c:pt idx="47">
                  <c:v>21.36</c:v>
                </c:pt>
                <c:pt idx="48">
                  <c:v>21.41</c:v>
                </c:pt>
                <c:pt idx="49">
                  <c:v>20.41</c:v>
                </c:pt>
                <c:pt idx="50">
                  <c:v>19.739999999999998</c:v>
                </c:pt>
                <c:pt idx="51">
                  <c:v>19.3</c:v>
                </c:pt>
                <c:pt idx="52">
                  <c:v>19.37</c:v>
                </c:pt>
                <c:pt idx="53">
                  <c:v>20.11</c:v>
                </c:pt>
                <c:pt idx="54">
                  <c:v>22.77</c:v>
                </c:pt>
                <c:pt idx="55">
                  <c:v>22.75</c:v>
                </c:pt>
                <c:pt idx="56">
                  <c:v>23.18</c:v>
                </c:pt>
                <c:pt idx="57">
                  <c:v>25</c:v>
                </c:pt>
                <c:pt idx="58">
                  <c:v>27.48</c:v>
                </c:pt>
                <c:pt idx="59">
                  <c:v>29.99</c:v>
                </c:pt>
                <c:pt idx="60">
                  <c:v>35.82</c:v>
                </c:pt>
                <c:pt idx="61">
                  <c:v>38.950000000000003</c:v>
                </c:pt>
                <c:pt idx="62">
                  <c:v>38.74</c:v>
                </c:pt>
                <c:pt idx="63">
                  <c:v>36.46</c:v>
                </c:pt>
                <c:pt idx="64">
                  <c:v>32.369999999999997</c:v>
                </c:pt>
                <c:pt idx="65">
                  <c:v>28.96</c:v>
                </c:pt>
                <c:pt idx="66">
                  <c:v>26.15</c:v>
                </c:pt>
                <c:pt idx="67">
                  <c:v>26.13</c:v>
                </c:pt>
                <c:pt idx="68">
                  <c:v>26.61</c:v>
                </c:pt>
                <c:pt idx="69">
                  <c:v>24.12</c:v>
                </c:pt>
                <c:pt idx="70">
                  <c:v>23.19</c:v>
                </c:pt>
                <c:pt idx="71">
                  <c:v>22.49</c:v>
                </c:pt>
                <c:pt idx="72">
                  <c:v>22.17</c:v>
                </c:pt>
                <c:pt idx="73">
                  <c:v>20.46</c:v>
                </c:pt>
                <c:pt idx="74">
                  <c:v>19.5</c:v>
                </c:pt>
                <c:pt idx="75">
                  <c:v>19.170000000000002</c:v>
                </c:pt>
                <c:pt idx="76">
                  <c:v>18.78</c:v>
                </c:pt>
                <c:pt idx="77">
                  <c:v>18.96</c:v>
                </c:pt>
                <c:pt idx="78">
                  <c:v>19.68</c:v>
                </c:pt>
                <c:pt idx="79">
                  <c:v>20</c:v>
                </c:pt>
                <c:pt idx="80">
                  <c:v>21.38</c:v>
                </c:pt>
                <c:pt idx="81">
                  <c:v>22.79</c:v>
                </c:pt>
                <c:pt idx="82">
                  <c:v>22.12</c:v>
                </c:pt>
                <c:pt idx="83">
                  <c:v>24.5</c:v>
                </c:pt>
                <c:pt idx="84">
                  <c:v>26</c:v>
                </c:pt>
                <c:pt idx="85">
                  <c:v>31.53</c:v>
                </c:pt>
                <c:pt idx="86">
                  <c:v>31.12</c:v>
                </c:pt>
                <c:pt idx="87">
                  <c:v>29.02</c:v>
                </c:pt>
                <c:pt idx="88">
                  <c:v>26.81</c:v>
                </c:pt>
                <c:pt idx="89">
                  <c:v>24.58</c:v>
                </c:pt>
                <c:pt idx="90">
                  <c:v>26.13</c:v>
                </c:pt>
                <c:pt idx="91">
                  <c:v>24.63</c:v>
                </c:pt>
                <c:pt idx="92">
                  <c:v>26.31</c:v>
                </c:pt>
                <c:pt idx="93">
                  <c:v>24.19</c:v>
                </c:pt>
                <c:pt idx="94">
                  <c:v>22.12</c:v>
                </c:pt>
                <c:pt idx="95">
                  <c:v>21.04</c:v>
                </c:pt>
                <c:pt idx="96">
                  <c:v>20.98</c:v>
                </c:pt>
                <c:pt idx="97">
                  <c:v>19.239999999999998</c:v>
                </c:pt>
                <c:pt idx="98">
                  <c:v>18.36</c:v>
                </c:pt>
                <c:pt idx="99">
                  <c:v>17.97</c:v>
                </c:pt>
                <c:pt idx="100">
                  <c:v>17.739999999999998</c:v>
                </c:pt>
                <c:pt idx="101">
                  <c:v>17.940000000000001</c:v>
                </c:pt>
                <c:pt idx="102">
                  <c:v>18.34</c:v>
                </c:pt>
                <c:pt idx="103">
                  <c:v>18.09</c:v>
                </c:pt>
                <c:pt idx="104">
                  <c:v>19.760000000000002</c:v>
                </c:pt>
                <c:pt idx="105">
                  <c:v>19.47</c:v>
                </c:pt>
                <c:pt idx="106">
                  <c:v>20.61</c:v>
                </c:pt>
                <c:pt idx="107">
                  <c:v>23.3</c:v>
                </c:pt>
                <c:pt idx="108">
                  <c:v>24.88</c:v>
                </c:pt>
                <c:pt idx="109">
                  <c:v>26.77</c:v>
                </c:pt>
                <c:pt idx="110">
                  <c:v>29.34</c:v>
                </c:pt>
                <c:pt idx="111">
                  <c:v>31.58</c:v>
                </c:pt>
                <c:pt idx="112">
                  <c:v>28.39</c:v>
                </c:pt>
                <c:pt idx="113">
                  <c:v>25.68</c:v>
                </c:pt>
                <c:pt idx="114">
                  <c:v>24.51</c:v>
                </c:pt>
                <c:pt idx="115">
                  <c:v>29.39</c:v>
                </c:pt>
                <c:pt idx="116">
                  <c:v>32.299999999999997</c:v>
                </c:pt>
                <c:pt idx="117">
                  <c:v>24.76</c:v>
                </c:pt>
                <c:pt idx="118">
                  <c:v>21.6</c:v>
                </c:pt>
                <c:pt idx="119">
                  <c:v>19.23</c:v>
                </c:pt>
                <c:pt idx="120">
                  <c:v>18.64</c:v>
                </c:pt>
                <c:pt idx="121">
                  <c:v>18.16</c:v>
                </c:pt>
                <c:pt idx="122">
                  <c:v>17.53</c:v>
                </c:pt>
                <c:pt idx="123">
                  <c:v>17.34</c:v>
                </c:pt>
                <c:pt idx="124">
                  <c:v>17.420000000000002</c:v>
                </c:pt>
                <c:pt idx="125">
                  <c:v>18.16</c:v>
                </c:pt>
                <c:pt idx="126">
                  <c:v>19.489999999999998</c:v>
                </c:pt>
                <c:pt idx="127">
                  <c:v>19.739999999999998</c:v>
                </c:pt>
                <c:pt idx="128">
                  <c:v>20.94</c:v>
                </c:pt>
                <c:pt idx="129">
                  <c:v>21.57</c:v>
                </c:pt>
                <c:pt idx="130">
                  <c:v>22.64</c:v>
                </c:pt>
                <c:pt idx="131">
                  <c:v>23.84</c:v>
                </c:pt>
                <c:pt idx="132">
                  <c:v>25.95</c:v>
                </c:pt>
                <c:pt idx="133">
                  <c:v>27.7</c:v>
                </c:pt>
                <c:pt idx="134">
                  <c:v>30.53</c:v>
                </c:pt>
                <c:pt idx="135">
                  <c:v>37.5</c:v>
                </c:pt>
                <c:pt idx="136">
                  <c:v>31.25</c:v>
                </c:pt>
                <c:pt idx="137">
                  <c:v>26.84</c:v>
                </c:pt>
                <c:pt idx="138">
                  <c:v>24.32</c:v>
                </c:pt>
                <c:pt idx="139">
                  <c:v>24.69</c:v>
                </c:pt>
                <c:pt idx="140">
                  <c:v>28.96</c:v>
                </c:pt>
                <c:pt idx="141">
                  <c:v>24.2</c:v>
                </c:pt>
                <c:pt idx="142">
                  <c:v>21.43</c:v>
                </c:pt>
                <c:pt idx="143">
                  <c:v>20.079999999999998</c:v>
                </c:pt>
                <c:pt idx="144">
                  <c:v>18.59</c:v>
                </c:pt>
                <c:pt idx="145">
                  <c:v>17.54</c:v>
                </c:pt>
                <c:pt idx="146">
                  <c:v>17.11</c:v>
                </c:pt>
                <c:pt idx="147">
                  <c:v>17.02</c:v>
                </c:pt>
                <c:pt idx="148">
                  <c:v>17.16</c:v>
                </c:pt>
                <c:pt idx="149">
                  <c:v>18.2</c:v>
                </c:pt>
                <c:pt idx="150">
                  <c:v>19.309999999999999</c:v>
                </c:pt>
                <c:pt idx="151">
                  <c:v>19.43</c:v>
                </c:pt>
                <c:pt idx="152">
                  <c:v>20.149999999999999</c:v>
                </c:pt>
                <c:pt idx="153">
                  <c:v>21.27</c:v>
                </c:pt>
                <c:pt idx="154">
                  <c:v>21.64</c:v>
                </c:pt>
                <c:pt idx="155">
                  <c:v>23.77</c:v>
                </c:pt>
                <c:pt idx="156">
                  <c:v>24.5</c:v>
                </c:pt>
                <c:pt idx="157">
                  <c:v>25.18</c:v>
                </c:pt>
                <c:pt idx="158">
                  <c:v>29.53</c:v>
                </c:pt>
                <c:pt idx="159">
                  <c:v>35.5</c:v>
                </c:pt>
                <c:pt idx="160">
                  <c:v>37.93</c:v>
                </c:pt>
                <c:pt idx="161">
                  <c:v>28.86</c:v>
                </c:pt>
                <c:pt idx="162">
                  <c:v>25.43</c:v>
                </c:pt>
                <c:pt idx="163">
                  <c:v>25.43</c:v>
                </c:pt>
                <c:pt idx="164">
                  <c:v>32.21</c:v>
                </c:pt>
                <c:pt idx="165">
                  <c:v>25.68</c:v>
                </c:pt>
                <c:pt idx="166">
                  <c:v>22.71</c:v>
                </c:pt>
                <c:pt idx="167">
                  <c:v>21.23</c:v>
                </c:pt>
                <c:pt idx="168">
                  <c:v>18.899999999999999</c:v>
                </c:pt>
                <c:pt idx="169">
                  <c:v>18.04</c:v>
                </c:pt>
                <c:pt idx="170">
                  <c:v>17.64</c:v>
                </c:pt>
                <c:pt idx="171">
                  <c:v>17.22</c:v>
                </c:pt>
                <c:pt idx="172">
                  <c:v>17.39</c:v>
                </c:pt>
                <c:pt idx="173">
                  <c:v>18.37</c:v>
                </c:pt>
                <c:pt idx="174">
                  <c:v>19.649999999999999</c:v>
                </c:pt>
                <c:pt idx="175">
                  <c:v>19.95</c:v>
                </c:pt>
                <c:pt idx="176">
                  <c:v>21.2</c:v>
                </c:pt>
                <c:pt idx="177">
                  <c:v>21.96</c:v>
                </c:pt>
                <c:pt idx="178">
                  <c:v>24.23</c:v>
                </c:pt>
                <c:pt idx="179">
                  <c:v>24.54</c:v>
                </c:pt>
                <c:pt idx="180">
                  <c:v>26.43</c:v>
                </c:pt>
                <c:pt idx="181">
                  <c:v>28.33</c:v>
                </c:pt>
                <c:pt idx="182">
                  <c:v>35.26</c:v>
                </c:pt>
                <c:pt idx="183">
                  <c:v>39.64</c:v>
                </c:pt>
                <c:pt idx="184">
                  <c:v>51.36</c:v>
                </c:pt>
                <c:pt idx="185">
                  <c:v>43.52</c:v>
                </c:pt>
                <c:pt idx="186">
                  <c:v>32.15</c:v>
                </c:pt>
                <c:pt idx="187">
                  <c:v>32.32</c:v>
                </c:pt>
                <c:pt idx="188">
                  <c:v>30.8</c:v>
                </c:pt>
                <c:pt idx="189">
                  <c:v>25.84</c:v>
                </c:pt>
                <c:pt idx="190">
                  <c:v>22.25</c:v>
                </c:pt>
                <c:pt idx="191">
                  <c:v>20.350000000000001</c:v>
                </c:pt>
                <c:pt idx="192">
                  <c:v>19.47</c:v>
                </c:pt>
                <c:pt idx="193">
                  <c:v>18.47</c:v>
                </c:pt>
                <c:pt idx="194">
                  <c:v>17.510000000000002</c:v>
                </c:pt>
                <c:pt idx="195">
                  <c:v>17.04</c:v>
                </c:pt>
                <c:pt idx="196">
                  <c:v>17.21</c:v>
                </c:pt>
                <c:pt idx="197">
                  <c:v>18.46</c:v>
                </c:pt>
                <c:pt idx="198">
                  <c:v>20.11</c:v>
                </c:pt>
                <c:pt idx="199">
                  <c:v>20.07</c:v>
                </c:pt>
                <c:pt idx="200">
                  <c:v>21.65</c:v>
                </c:pt>
                <c:pt idx="201">
                  <c:v>23.83</c:v>
                </c:pt>
                <c:pt idx="202">
                  <c:v>26.11</c:v>
                </c:pt>
                <c:pt idx="203">
                  <c:v>28</c:v>
                </c:pt>
                <c:pt idx="204">
                  <c:v>34.24</c:v>
                </c:pt>
                <c:pt idx="205">
                  <c:v>39.42</c:v>
                </c:pt>
                <c:pt idx="206">
                  <c:v>46.25</c:v>
                </c:pt>
                <c:pt idx="207">
                  <c:v>64.7</c:v>
                </c:pt>
                <c:pt idx="208">
                  <c:v>73.739999999999995</c:v>
                </c:pt>
                <c:pt idx="209">
                  <c:v>51.39</c:v>
                </c:pt>
                <c:pt idx="210">
                  <c:v>35.75</c:v>
                </c:pt>
                <c:pt idx="211">
                  <c:v>33.99</c:v>
                </c:pt>
                <c:pt idx="212">
                  <c:v>33.630000000000003</c:v>
                </c:pt>
                <c:pt idx="213">
                  <c:v>28.89</c:v>
                </c:pt>
                <c:pt idx="214">
                  <c:v>23.15</c:v>
                </c:pt>
                <c:pt idx="215">
                  <c:v>21.48</c:v>
                </c:pt>
                <c:pt idx="216">
                  <c:v>19.12</c:v>
                </c:pt>
                <c:pt idx="217">
                  <c:v>18.16</c:v>
                </c:pt>
                <c:pt idx="218">
                  <c:v>17.47</c:v>
                </c:pt>
                <c:pt idx="219">
                  <c:v>16.89</c:v>
                </c:pt>
                <c:pt idx="220">
                  <c:v>16.89</c:v>
                </c:pt>
                <c:pt idx="221">
                  <c:v>17.77</c:v>
                </c:pt>
                <c:pt idx="222">
                  <c:v>19.64</c:v>
                </c:pt>
                <c:pt idx="223">
                  <c:v>19.7</c:v>
                </c:pt>
                <c:pt idx="224">
                  <c:v>20.36</c:v>
                </c:pt>
                <c:pt idx="225">
                  <c:v>21.75</c:v>
                </c:pt>
                <c:pt idx="226">
                  <c:v>25.51</c:v>
                </c:pt>
                <c:pt idx="227">
                  <c:v>29.56</c:v>
                </c:pt>
                <c:pt idx="228">
                  <c:v>32.4</c:v>
                </c:pt>
                <c:pt idx="229">
                  <c:v>40.22</c:v>
                </c:pt>
                <c:pt idx="230">
                  <c:v>48.2</c:v>
                </c:pt>
                <c:pt idx="231">
                  <c:v>57.67</c:v>
                </c:pt>
                <c:pt idx="232">
                  <c:v>61.96</c:v>
                </c:pt>
                <c:pt idx="233">
                  <c:v>38.43</c:v>
                </c:pt>
                <c:pt idx="234">
                  <c:v>31.62</c:v>
                </c:pt>
                <c:pt idx="235">
                  <c:v>28.84</c:v>
                </c:pt>
                <c:pt idx="236">
                  <c:v>29.45</c:v>
                </c:pt>
                <c:pt idx="237">
                  <c:v>25.51</c:v>
                </c:pt>
                <c:pt idx="238">
                  <c:v>21.46</c:v>
                </c:pt>
                <c:pt idx="239">
                  <c:v>20</c:v>
                </c:pt>
                <c:pt idx="240">
                  <c:v>19.78</c:v>
                </c:pt>
                <c:pt idx="241">
                  <c:v>18.64</c:v>
                </c:pt>
                <c:pt idx="242">
                  <c:v>17.579999999999998</c:v>
                </c:pt>
                <c:pt idx="243">
                  <c:v>16.98</c:v>
                </c:pt>
                <c:pt idx="244">
                  <c:v>16.7</c:v>
                </c:pt>
                <c:pt idx="245">
                  <c:v>17.239999999999998</c:v>
                </c:pt>
                <c:pt idx="246">
                  <c:v>18.36</c:v>
                </c:pt>
                <c:pt idx="247">
                  <c:v>18.809999999999999</c:v>
                </c:pt>
                <c:pt idx="248">
                  <c:v>19.62</c:v>
                </c:pt>
                <c:pt idx="249">
                  <c:v>20.71</c:v>
                </c:pt>
                <c:pt idx="250">
                  <c:v>22.52</c:v>
                </c:pt>
                <c:pt idx="251">
                  <c:v>24.08</c:v>
                </c:pt>
                <c:pt idx="252">
                  <c:v>27.61</c:v>
                </c:pt>
                <c:pt idx="253">
                  <c:v>34.119999999999997</c:v>
                </c:pt>
                <c:pt idx="254">
                  <c:v>41.68</c:v>
                </c:pt>
                <c:pt idx="255">
                  <c:v>49.32</c:v>
                </c:pt>
                <c:pt idx="256">
                  <c:v>50.58</c:v>
                </c:pt>
                <c:pt idx="257">
                  <c:v>33.46</c:v>
                </c:pt>
                <c:pt idx="258">
                  <c:v>28.57</c:v>
                </c:pt>
                <c:pt idx="259">
                  <c:v>26.89</c:v>
                </c:pt>
                <c:pt idx="260">
                  <c:v>26.22</c:v>
                </c:pt>
                <c:pt idx="261">
                  <c:v>22.95</c:v>
                </c:pt>
                <c:pt idx="262">
                  <c:v>21.84</c:v>
                </c:pt>
                <c:pt idx="263">
                  <c:v>21.01</c:v>
                </c:pt>
                <c:pt idx="264">
                  <c:v>20.96</c:v>
                </c:pt>
                <c:pt idx="265">
                  <c:v>20.02</c:v>
                </c:pt>
                <c:pt idx="266">
                  <c:v>19.04</c:v>
                </c:pt>
                <c:pt idx="267">
                  <c:v>18.489999999999998</c:v>
                </c:pt>
                <c:pt idx="268">
                  <c:v>17.86</c:v>
                </c:pt>
                <c:pt idx="269">
                  <c:v>18.059999999999999</c:v>
                </c:pt>
                <c:pt idx="270">
                  <c:v>18.45</c:v>
                </c:pt>
                <c:pt idx="271">
                  <c:v>18.77</c:v>
                </c:pt>
                <c:pt idx="272">
                  <c:v>19.440000000000001</c:v>
                </c:pt>
                <c:pt idx="273">
                  <c:v>20.6</c:v>
                </c:pt>
                <c:pt idx="274">
                  <c:v>21.83</c:v>
                </c:pt>
                <c:pt idx="275">
                  <c:v>26.04</c:v>
                </c:pt>
                <c:pt idx="276">
                  <c:v>30.17</c:v>
                </c:pt>
                <c:pt idx="277">
                  <c:v>40.479999999999997</c:v>
                </c:pt>
                <c:pt idx="278">
                  <c:v>44.11</c:v>
                </c:pt>
                <c:pt idx="279">
                  <c:v>56.88</c:v>
                </c:pt>
                <c:pt idx="280">
                  <c:v>56.26</c:v>
                </c:pt>
                <c:pt idx="281">
                  <c:v>38.78</c:v>
                </c:pt>
                <c:pt idx="282">
                  <c:v>32.82</c:v>
                </c:pt>
                <c:pt idx="283">
                  <c:v>31.07</c:v>
                </c:pt>
                <c:pt idx="284">
                  <c:v>28.57</c:v>
                </c:pt>
                <c:pt idx="285">
                  <c:v>25.1</c:v>
                </c:pt>
                <c:pt idx="286">
                  <c:v>22.88</c:v>
                </c:pt>
                <c:pt idx="287">
                  <c:v>21.49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77264"/>
        <c:axId val="9127687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v>Non-Spin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Graphs!$A$2:$A$289</c15:sqref>
                        </c15:formulaRef>
                      </c:ext>
                    </c:extLst>
                    <c:numCache>
                      <c:formatCode>m/d/yy\ h:mm</c:formatCode>
                      <c:ptCount val="288"/>
                      <c:pt idx="0">
                        <c:v>42970.041666666664</c:v>
                      </c:pt>
                      <c:pt idx="1">
                        <c:v>42970.083333333328</c:v>
                      </c:pt>
                      <c:pt idx="2">
                        <c:v>42970.125</c:v>
                      </c:pt>
                      <c:pt idx="3">
                        <c:v>42970.166666666664</c:v>
                      </c:pt>
                      <c:pt idx="4">
                        <c:v>42970.208333333328</c:v>
                      </c:pt>
                      <c:pt idx="5">
                        <c:v>42970.25</c:v>
                      </c:pt>
                      <c:pt idx="6">
                        <c:v>42970.291666666664</c:v>
                      </c:pt>
                      <c:pt idx="7">
                        <c:v>42970.333333333328</c:v>
                      </c:pt>
                      <c:pt idx="8">
                        <c:v>42970.375</c:v>
                      </c:pt>
                      <c:pt idx="9">
                        <c:v>42970.416666666664</c:v>
                      </c:pt>
                      <c:pt idx="10">
                        <c:v>42970.458333333328</c:v>
                      </c:pt>
                      <c:pt idx="11">
                        <c:v>42970.5</c:v>
                      </c:pt>
                      <c:pt idx="12">
                        <c:v>42970.541666666664</c:v>
                      </c:pt>
                      <c:pt idx="13">
                        <c:v>42970.583333333328</c:v>
                      </c:pt>
                      <c:pt idx="14">
                        <c:v>42970.625</c:v>
                      </c:pt>
                      <c:pt idx="15">
                        <c:v>42970.666666666664</c:v>
                      </c:pt>
                      <c:pt idx="16">
                        <c:v>42970.708333333328</c:v>
                      </c:pt>
                      <c:pt idx="17">
                        <c:v>42970.75</c:v>
                      </c:pt>
                      <c:pt idx="18">
                        <c:v>42970.791666666664</c:v>
                      </c:pt>
                      <c:pt idx="19">
                        <c:v>42970.833333333328</c:v>
                      </c:pt>
                      <c:pt idx="20">
                        <c:v>42970.875</c:v>
                      </c:pt>
                      <c:pt idx="21">
                        <c:v>42970.916666666664</c:v>
                      </c:pt>
                      <c:pt idx="22">
                        <c:v>42970.958333333328</c:v>
                      </c:pt>
                      <c:pt idx="23">
                        <c:v>42971</c:v>
                      </c:pt>
                      <c:pt idx="24">
                        <c:v>42971.041666666664</c:v>
                      </c:pt>
                      <c:pt idx="25">
                        <c:v>42971.083333333328</c:v>
                      </c:pt>
                      <c:pt idx="26">
                        <c:v>42971.125</c:v>
                      </c:pt>
                      <c:pt idx="27">
                        <c:v>42971.166666666664</c:v>
                      </c:pt>
                      <c:pt idx="28">
                        <c:v>42971.208333333328</c:v>
                      </c:pt>
                      <c:pt idx="29">
                        <c:v>42971.25</c:v>
                      </c:pt>
                      <c:pt idx="30">
                        <c:v>42971.291666666664</c:v>
                      </c:pt>
                      <c:pt idx="31">
                        <c:v>42971.333333333328</c:v>
                      </c:pt>
                      <c:pt idx="32">
                        <c:v>42971.375</c:v>
                      </c:pt>
                      <c:pt idx="33">
                        <c:v>42971.416666666664</c:v>
                      </c:pt>
                      <c:pt idx="34">
                        <c:v>42971.458333333328</c:v>
                      </c:pt>
                      <c:pt idx="35">
                        <c:v>42971.5</c:v>
                      </c:pt>
                      <c:pt idx="36">
                        <c:v>42971.541666666664</c:v>
                      </c:pt>
                      <c:pt idx="37">
                        <c:v>42971.583333333328</c:v>
                      </c:pt>
                      <c:pt idx="38">
                        <c:v>42971.625</c:v>
                      </c:pt>
                      <c:pt idx="39">
                        <c:v>42971.666666666664</c:v>
                      </c:pt>
                      <c:pt idx="40">
                        <c:v>42971.708333333328</c:v>
                      </c:pt>
                      <c:pt idx="41">
                        <c:v>42971.75</c:v>
                      </c:pt>
                      <c:pt idx="42">
                        <c:v>42971.791666666664</c:v>
                      </c:pt>
                      <c:pt idx="43">
                        <c:v>42971.833333333328</c:v>
                      </c:pt>
                      <c:pt idx="44">
                        <c:v>42971.875</c:v>
                      </c:pt>
                      <c:pt idx="45">
                        <c:v>42971.916666666664</c:v>
                      </c:pt>
                      <c:pt idx="46">
                        <c:v>42971.958333333328</c:v>
                      </c:pt>
                      <c:pt idx="47">
                        <c:v>42972</c:v>
                      </c:pt>
                      <c:pt idx="48">
                        <c:v>42972.041666666664</c:v>
                      </c:pt>
                      <c:pt idx="49">
                        <c:v>42972.083333333328</c:v>
                      </c:pt>
                      <c:pt idx="50">
                        <c:v>42972.125</c:v>
                      </c:pt>
                      <c:pt idx="51">
                        <c:v>42972.166666666664</c:v>
                      </c:pt>
                      <c:pt idx="52">
                        <c:v>42972.208333333328</c:v>
                      </c:pt>
                      <c:pt idx="53">
                        <c:v>42972.25</c:v>
                      </c:pt>
                      <c:pt idx="54">
                        <c:v>42972.291666666664</c:v>
                      </c:pt>
                      <c:pt idx="55">
                        <c:v>42972.333333333328</c:v>
                      </c:pt>
                      <c:pt idx="56">
                        <c:v>42972.375</c:v>
                      </c:pt>
                      <c:pt idx="57">
                        <c:v>42972.416666666664</c:v>
                      </c:pt>
                      <c:pt idx="58">
                        <c:v>42972.458333333328</c:v>
                      </c:pt>
                      <c:pt idx="59">
                        <c:v>42972.5</c:v>
                      </c:pt>
                      <c:pt idx="60">
                        <c:v>42972.541666666664</c:v>
                      </c:pt>
                      <c:pt idx="61">
                        <c:v>42972.583333333328</c:v>
                      </c:pt>
                      <c:pt idx="62">
                        <c:v>42972.625</c:v>
                      </c:pt>
                      <c:pt idx="63">
                        <c:v>42972.666666666664</c:v>
                      </c:pt>
                      <c:pt idx="64">
                        <c:v>42972.708333333328</c:v>
                      </c:pt>
                      <c:pt idx="65">
                        <c:v>42972.75</c:v>
                      </c:pt>
                      <c:pt idx="66">
                        <c:v>42972.791666666664</c:v>
                      </c:pt>
                      <c:pt idx="67">
                        <c:v>42972.833333333328</c:v>
                      </c:pt>
                      <c:pt idx="68">
                        <c:v>42972.875</c:v>
                      </c:pt>
                      <c:pt idx="69">
                        <c:v>42972.916666666664</c:v>
                      </c:pt>
                      <c:pt idx="70">
                        <c:v>42972.958333333328</c:v>
                      </c:pt>
                      <c:pt idx="71">
                        <c:v>42973</c:v>
                      </c:pt>
                      <c:pt idx="72">
                        <c:v>42973.041666666664</c:v>
                      </c:pt>
                      <c:pt idx="73">
                        <c:v>42973.083333333328</c:v>
                      </c:pt>
                      <c:pt idx="74">
                        <c:v>42973.125</c:v>
                      </c:pt>
                      <c:pt idx="75">
                        <c:v>42973.166666666664</c:v>
                      </c:pt>
                      <c:pt idx="76">
                        <c:v>42973.208333333328</c:v>
                      </c:pt>
                      <c:pt idx="77">
                        <c:v>42973.25</c:v>
                      </c:pt>
                      <c:pt idx="78">
                        <c:v>42973.291666666664</c:v>
                      </c:pt>
                      <c:pt idx="79">
                        <c:v>42973.333333333328</c:v>
                      </c:pt>
                      <c:pt idx="80">
                        <c:v>42973.375</c:v>
                      </c:pt>
                      <c:pt idx="81">
                        <c:v>42973.416666666664</c:v>
                      </c:pt>
                      <c:pt idx="82">
                        <c:v>42973.458333333328</c:v>
                      </c:pt>
                      <c:pt idx="83">
                        <c:v>42973.5</c:v>
                      </c:pt>
                      <c:pt idx="84">
                        <c:v>42973.541666666664</c:v>
                      </c:pt>
                      <c:pt idx="85">
                        <c:v>42973.583333333328</c:v>
                      </c:pt>
                      <c:pt idx="86">
                        <c:v>42973.625</c:v>
                      </c:pt>
                      <c:pt idx="87">
                        <c:v>42973.666666666664</c:v>
                      </c:pt>
                      <c:pt idx="88">
                        <c:v>42973.708333333328</c:v>
                      </c:pt>
                      <c:pt idx="89">
                        <c:v>42973.75</c:v>
                      </c:pt>
                      <c:pt idx="90">
                        <c:v>42973.791666666664</c:v>
                      </c:pt>
                      <c:pt idx="91">
                        <c:v>42973.833333333328</c:v>
                      </c:pt>
                      <c:pt idx="92">
                        <c:v>42973.875</c:v>
                      </c:pt>
                      <c:pt idx="93">
                        <c:v>42973.916666666664</c:v>
                      </c:pt>
                      <c:pt idx="94">
                        <c:v>42973.958333333328</c:v>
                      </c:pt>
                      <c:pt idx="95">
                        <c:v>42974</c:v>
                      </c:pt>
                      <c:pt idx="96">
                        <c:v>42974.041666666664</c:v>
                      </c:pt>
                      <c:pt idx="97">
                        <c:v>42974.083333333328</c:v>
                      </c:pt>
                      <c:pt idx="98">
                        <c:v>42974.125</c:v>
                      </c:pt>
                      <c:pt idx="99">
                        <c:v>42974.166666666664</c:v>
                      </c:pt>
                      <c:pt idx="100">
                        <c:v>42974.208333333328</c:v>
                      </c:pt>
                      <c:pt idx="101">
                        <c:v>42974.25</c:v>
                      </c:pt>
                      <c:pt idx="102">
                        <c:v>42974.291666666664</c:v>
                      </c:pt>
                      <c:pt idx="103">
                        <c:v>42974.333333333328</c:v>
                      </c:pt>
                      <c:pt idx="104">
                        <c:v>42974.375</c:v>
                      </c:pt>
                      <c:pt idx="105">
                        <c:v>42974.416666666664</c:v>
                      </c:pt>
                      <c:pt idx="106">
                        <c:v>42974.458333333328</c:v>
                      </c:pt>
                      <c:pt idx="107">
                        <c:v>42974.5</c:v>
                      </c:pt>
                      <c:pt idx="108">
                        <c:v>42974.541666666664</c:v>
                      </c:pt>
                      <c:pt idx="109">
                        <c:v>42974.583333333328</c:v>
                      </c:pt>
                      <c:pt idx="110">
                        <c:v>42974.625</c:v>
                      </c:pt>
                      <c:pt idx="111">
                        <c:v>42974.666666666664</c:v>
                      </c:pt>
                      <c:pt idx="112">
                        <c:v>42974.708333333328</c:v>
                      </c:pt>
                      <c:pt idx="113">
                        <c:v>42974.75</c:v>
                      </c:pt>
                      <c:pt idx="114">
                        <c:v>42974.791666666664</c:v>
                      </c:pt>
                      <c:pt idx="115">
                        <c:v>42974.833333333328</c:v>
                      </c:pt>
                      <c:pt idx="116">
                        <c:v>42974.875</c:v>
                      </c:pt>
                      <c:pt idx="117">
                        <c:v>42974.916666666664</c:v>
                      </c:pt>
                      <c:pt idx="118">
                        <c:v>42974.958333333328</c:v>
                      </c:pt>
                      <c:pt idx="119">
                        <c:v>42975</c:v>
                      </c:pt>
                      <c:pt idx="120">
                        <c:v>42975.041666666664</c:v>
                      </c:pt>
                      <c:pt idx="121">
                        <c:v>42975.083333333328</c:v>
                      </c:pt>
                      <c:pt idx="122">
                        <c:v>42975.125</c:v>
                      </c:pt>
                      <c:pt idx="123">
                        <c:v>42975.166666666664</c:v>
                      </c:pt>
                      <c:pt idx="124">
                        <c:v>42975.208333333328</c:v>
                      </c:pt>
                      <c:pt idx="125">
                        <c:v>42975.25</c:v>
                      </c:pt>
                      <c:pt idx="126">
                        <c:v>42975.291666666664</c:v>
                      </c:pt>
                      <c:pt idx="127">
                        <c:v>42975.333333333328</c:v>
                      </c:pt>
                      <c:pt idx="128">
                        <c:v>42975.375</c:v>
                      </c:pt>
                      <c:pt idx="129">
                        <c:v>42975.416666666664</c:v>
                      </c:pt>
                      <c:pt idx="130">
                        <c:v>42975.458333333328</c:v>
                      </c:pt>
                      <c:pt idx="131">
                        <c:v>42975.5</c:v>
                      </c:pt>
                      <c:pt idx="132">
                        <c:v>42975.541666666664</c:v>
                      </c:pt>
                      <c:pt idx="133">
                        <c:v>42975.583333333328</c:v>
                      </c:pt>
                      <c:pt idx="134">
                        <c:v>42975.625</c:v>
                      </c:pt>
                      <c:pt idx="135">
                        <c:v>42975.666666666664</c:v>
                      </c:pt>
                      <c:pt idx="136">
                        <c:v>42975.708333333328</c:v>
                      </c:pt>
                      <c:pt idx="137">
                        <c:v>42975.75</c:v>
                      </c:pt>
                      <c:pt idx="138">
                        <c:v>42975.791666666664</c:v>
                      </c:pt>
                      <c:pt idx="139">
                        <c:v>42975.833333333328</c:v>
                      </c:pt>
                      <c:pt idx="140">
                        <c:v>42975.875</c:v>
                      </c:pt>
                      <c:pt idx="141">
                        <c:v>42975.916666666664</c:v>
                      </c:pt>
                      <c:pt idx="142">
                        <c:v>42975.958333333328</c:v>
                      </c:pt>
                      <c:pt idx="143">
                        <c:v>42976</c:v>
                      </c:pt>
                      <c:pt idx="144">
                        <c:v>42976.041666666664</c:v>
                      </c:pt>
                      <c:pt idx="145">
                        <c:v>42976.083333333328</c:v>
                      </c:pt>
                      <c:pt idx="146">
                        <c:v>42976.125</c:v>
                      </c:pt>
                      <c:pt idx="147">
                        <c:v>42976.166666666664</c:v>
                      </c:pt>
                      <c:pt idx="148">
                        <c:v>42976.208333333328</c:v>
                      </c:pt>
                      <c:pt idx="149">
                        <c:v>42976.25</c:v>
                      </c:pt>
                      <c:pt idx="150">
                        <c:v>42976.291666666664</c:v>
                      </c:pt>
                      <c:pt idx="151">
                        <c:v>42976.333333333328</c:v>
                      </c:pt>
                      <c:pt idx="152">
                        <c:v>42976.375</c:v>
                      </c:pt>
                      <c:pt idx="153">
                        <c:v>42976.416666666664</c:v>
                      </c:pt>
                      <c:pt idx="154">
                        <c:v>42976.458333333328</c:v>
                      </c:pt>
                      <c:pt idx="155">
                        <c:v>42976.5</c:v>
                      </c:pt>
                      <c:pt idx="156">
                        <c:v>42976.541666666664</c:v>
                      </c:pt>
                      <c:pt idx="157">
                        <c:v>42976.583333333328</c:v>
                      </c:pt>
                      <c:pt idx="158">
                        <c:v>42976.625</c:v>
                      </c:pt>
                      <c:pt idx="159">
                        <c:v>42976.666666666664</c:v>
                      </c:pt>
                      <c:pt idx="160">
                        <c:v>42976.708333333328</c:v>
                      </c:pt>
                      <c:pt idx="161">
                        <c:v>42976.75</c:v>
                      </c:pt>
                      <c:pt idx="162">
                        <c:v>42976.791666666664</c:v>
                      </c:pt>
                      <c:pt idx="163">
                        <c:v>42976.833333333328</c:v>
                      </c:pt>
                      <c:pt idx="164">
                        <c:v>42976.875</c:v>
                      </c:pt>
                      <c:pt idx="165">
                        <c:v>42976.916666666664</c:v>
                      </c:pt>
                      <c:pt idx="166">
                        <c:v>42976.958333333328</c:v>
                      </c:pt>
                      <c:pt idx="167">
                        <c:v>42977</c:v>
                      </c:pt>
                      <c:pt idx="168">
                        <c:v>42977.041666666664</c:v>
                      </c:pt>
                      <c:pt idx="169">
                        <c:v>42977.083333333328</c:v>
                      </c:pt>
                      <c:pt idx="170">
                        <c:v>42977.125</c:v>
                      </c:pt>
                      <c:pt idx="171">
                        <c:v>42977.166666666664</c:v>
                      </c:pt>
                      <c:pt idx="172">
                        <c:v>42977.208333333328</c:v>
                      </c:pt>
                      <c:pt idx="173">
                        <c:v>42977.25</c:v>
                      </c:pt>
                      <c:pt idx="174">
                        <c:v>42977.291666666664</c:v>
                      </c:pt>
                      <c:pt idx="175">
                        <c:v>42977.333333333328</c:v>
                      </c:pt>
                      <c:pt idx="176">
                        <c:v>42977.375</c:v>
                      </c:pt>
                      <c:pt idx="177">
                        <c:v>42977.416666666664</c:v>
                      </c:pt>
                      <c:pt idx="178">
                        <c:v>42977.458333333328</c:v>
                      </c:pt>
                      <c:pt idx="179">
                        <c:v>42977.5</c:v>
                      </c:pt>
                      <c:pt idx="180">
                        <c:v>42977.541666666664</c:v>
                      </c:pt>
                      <c:pt idx="181">
                        <c:v>42977.583333333328</c:v>
                      </c:pt>
                      <c:pt idx="182">
                        <c:v>42977.625</c:v>
                      </c:pt>
                      <c:pt idx="183">
                        <c:v>42977.666666666664</c:v>
                      </c:pt>
                      <c:pt idx="184">
                        <c:v>42977.708333333328</c:v>
                      </c:pt>
                      <c:pt idx="185">
                        <c:v>42977.75</c:v>
                      </c:pt>
                      <c:pt idx="186">
                        <c:v>42977.791666666664</c:v>
                      </c:pt>
                      <c:pt idx="187">
                        <c:v>42977.833333333328</c:v>
                      </c:pt>
                      <c:pt idx="188">
                        <c:v>42977.875</c:v>
                      </c:pt>
                      <c:pt idx="189">
                        <c:v>42977.916666666664</c:v>
                      </c:pt>
                      <c:pt idx="190">
                        <c:v>42977.958333333328</c:v>
                      </c:pt>
                      <c:pt idx="191">
                        <c:v>42978</c:v>
                      </c:pt>
                      <c:pt idx="192">
                        <c:v>42978.041666666664</c:v>
                      </c:pt>
                      <c:pt idx="193">
                        <c:v>42978.083333333328</c:v>
                      </c:pt>
                      <c:pt idx="194">
                        <c:v>42978.125</c:v>
                      </c:pt>
                      <c:pt idx="195">
                        <c:v>42978.166666666664</c:v>
                      </c:pt>
                      <c:pt idx="196">
                        <c:v>42978.208333333328</c:v>
                      </c:pt>
                      <c:pt idx="197">
                        <c:v>42978.25</c:v>
                      </c:pt>
                      <c:pt idx="198">
                        <c:v>42978.291666666664</c:v>
                      </c:pt>
                      <c:pt idx="199">
                        <c:v>42978.333333333328</c:v>
                      </c:pt>
                      <c:pt idx="200">
                        <c:v>42978.375</c:v>
                      </c:pt>
                      <c:pt idx="201">
                        <c:v>42978.416666666664</c:v>
                      </c:pt>
                      <c:pt idx="202">
                        <c:v>42978.458333333328</c:v>
                      </c:pt>
                      <c:pt idx="203">
                        <c:v>42978.5</c:v>
                      </c:pt>
                      <c:pt idx="204">
                        <c:v>42978.541666666664</c:v>
                      </c:pt>
                      <c:pt idx="205">
                        <c:v>42978.583333333328</c:v>
                      </c:pt>
                      <c:pt idx="206">
                        <c:v>42978.625</c:v>
                      </c:pt>
                      <c:pt idx="207">
                        <c:v>42978.666666666664</c:v>
                      </c:pt>
                      <c:pt idx="208">
                        <c:v>42978.708333333328</c:v>
                      </c:pt>
                      <c:pt idx="209">
                        <c:v>42978.75</c:v>
                      </c:pt>
                      <c:pt idx="210">
                        <c:v>42978.791666666664</c:v>
                      </c:pt>
                      <c:pt idx="211">
                        <c:v>42978.833333333328</c:v>
                      </c:pt>
                      <c:pt idx="212">
                        <c:v>42978.875</c:v>
                      </c:pt>
                      <c:pt idx="213">
                        <c:v>42978.916666666664</c:v>
                      </c:pt>
                      <c:pt idx="214">
                        <c:v>42978.958333333328</c:v>
                      </c:pt>
                      <c:pt idx="215">
                        <c:v>42979</c:v>
                      </c:pt>
                      <c:pt idx="216">
                        <c:v>42979.041666666664</c:v>
                      </c:pt>
                      <c:pt idx="217">
                        <c:v>42979.083333333328</c:v>
                      </c:pt>
                      <c:pt idx="218">
                        <c:v>42979.125</c:v>
                      </c:pt>
                      <c:pt idx="219">
                        <c:v>42979.166666666664</c:v>
                      </c:pt>
                      <c:pt idx="220">
                        <c:v>42979.208333333328</c:v>
                      </c:pt>
                      <c:pt idx="221">
                        <c:v>42979.25</c:v>
                      </c:pt>
                      <c:pt idx="222">
                        <c:v>42979.291666666664</c:v>
                      </c:pt>
                      <c:pt idx="223">
                        <c:v>42979.333333333328</c:v>
                      </c:pt>
                      <c:pt idx="224">
                        <c:v>42979.375</c:v>
                      </c:pt>
                      <c:pt idx="225">
                        <c:v>42979.416666666664</c:v>
                      </c:pt>
                      <c:pt idx="226">
                        <c:v>42979.458333333328</c:v>
                      </c:pt>
                      <c:pt idx="227">
                        <c:v>42979.5</c:v>
                      </c:pt>
                      <c:pt idx="228">
                        <c:v>42979.541666666664</c:v>
                      </c:pt>
                      <c:pt idx="229">
                        <c:v>42979.583333333328</c:v>
                      </c:pt>
                      <c:pt idx="230">
                        <c:v>42979.625</c:v>
                      </c:pt>
                      <c:pt idx="231">
                        <c:v>42979.666666666664</c:v>
                      </c:pt>
                      <c:pt idx="232">
                        <c:v>42979.708333333328</c:v>
                      </c:pt>
                      <c:pt idx="233">
                        <c:v>42979.75</c:v>
                      </c:pt>
                      <c:pt idx="234">
                        <c:v>42979.791666666664</c:v>
                      </c:pt>
                      <c:pt idx="235">
                        <c:v>42979.833333333328</c:v>
                      </c:pt>
                      <c:pt idx="236">
                        <c:v>42979.875</c:v>
                      </c:pt>
                      <c:pt idx="237">
                        <c:v>42979.916666666664</c:v>
                      </c:pt>
                      <c:pt idx="238">
                        <c:v>42979.958333333328</c:v>
                      </c:pt>
                      <c:pt idx="239">
                        <c:v>42980</c:v>
                      </c:pt>
                      <c:pt idx="240">
                        <c:v>42980.041666666664</c:v>
                      </c:pt>
                      <c:pt idx="241">
                        <c:v>42980.083333333328</c:v>
                      </c:pt>
                      <c:pt idx="242">
                        <c:v>42980.125</c:v>
                      </c:pt>
                      <c:pt idx="243">
                        <c:v>42980.166666666664</c:v>
                      </c:pt>
                      <c:pt idx="244">
                        <c:v>42980.208333333328</c:v>
                      </c:pt>
                      <c:pt idx="245">
                        <c:v>42980.25</c:v>
                      </c:pt>
                      <c:pt idx="246">
                        <c:v>42980.291666666664</c:v>
                      </c:pt>
                      <c:pt idx="247">
                        <c:v>42980.333333333328</c:v>
                      </c:pt>
                      <c:pt idx="248">
                        <c:v>42980.375</c:v>
                      </c:pt>
                      <c:pt idx="249">
                        <c:v>42980.416666666664</c:v>
                      </c:pt>
                      <c:pt idx="250">
                        <c:v>42980.458333333328</c:v>
                      </c:pt>
                      <c:pt idx="251">
                        <c:v>42980.5</c:v>
                      </c:pt>
                      <c:pt idx="252">
                        <c:v>42980.541666666664</c:v>
                      </c:pt>
                      <c:pt idx="253">
                        <c:v>42980.583333333328</c:v>
                      </c:pt>
                      <c:pt idx="254">
                        <c:v>42980.625</c:v>
                      </c:pt>
                      <c:pt idx="255">
                        <c:v>42980.666666666664</c:v>
                      </c:pt>
                      <c:pt idx="256">
                        <c:v>42980.708333333328</c:v>
                      </c:pt>
                      <c:pt idx="257">
                        <c:v>42980.75</c:v>
                      </c:pt>
                      <c:pt idx="258">
                        <c:v>42980.791666666664</c:v>
                      </c:pt>
                      <c:pt idx="259">
                        <c:v>42980.833333333328</c:v>
                      </c:pt>
                      <c:pt idx="260">
                        <c:v>42980.875</c:v>
                      </c:pt>
                      <c:pt idx="261">
                        <c:v>42980.916666666664</c:v>
                      </c:pt>
                      <c:pt idx="262">
                        <c:v>42980.958333333328</c:v>
                      </c:pt>
                      <c:pt idx="263">
                        <c:v>42981</c:v>
                      </c:pt>
                      <c:pt idx="264">
                        <c:v>42981.041666666664</c:v>
                      </c:pt>
                      <c:pt idx="265">
                        <c:v>42981.083333333328</c:v>
                      </c:pt>
                      <c:pt idx="266">
                        <c:v>42981.125</c:v>
                      </c:pt>
                      <c:pt idx="267">
                        <c:v>42981.166666666664</c:v>
                      </c:pt>
                      <c:pt idx="268">
                        <c:v>42981.208333333328</c:v>
                      </c:pt>
                      <c:pt idx="269">
                        <c:v>42981.25</c:v>
                      </c:pt>
                      <c:pt idx="270">
                        <c:v>42981.291666666664</c:v>
                      </c:pt>
                      <c:pt idx="271">
                        <c:v>42981.333333333328</c:v>
                      </c:pt>
                      <c:pt idx="272">
                        <c:v>42981.375</c:v>
                      </c:pt>
                      <c:pt idx="273">
                        <c:v>42981.416666666664</c:v>
                      </c:pt>
                      <c:pt idx="274">
                        <c:v>42981.458333333328</c:v>
                      </c:pt>
                      <c:pt idx="275">
                        <c:v>42981.5</c:v>
                      </c:pt>
                      <c:pt idx="276">
                        <c:v>42981.541666666664</c:v>
                      </c:pt>
                      <c:pt idx="277">
                        <c:v>42981.583333333328</c:v>
                      </c:pt>
                      <c:pt idx="278">
                        <c:v>42981.625</c:v>
                      </c:pt>
                      <c:pt idx="279">
                        <c:v>42981.666666666664</c:v>
                      </c:pt>
                      <c:pt idx="280">
                        <c:v>42981.708333333328</c:v>
                      </c:pt>
                      <c:pt idx="281">
                        <c:v>42981.75</c:v>
                      </c:pt>
                      <c:pt idx="282">
                        <c:v>42981.791666666664</c:v>
                      </c:pt>
                      <c:pt idx="283">
                        <c:v>42981.833333333328</c:v>
                      </c:pt>
                      <c:pt idx="284">
                        <c:v>42981.875</c:v>
                      </c:pt>
                      <c:pt idx="285">
                        <c:v>42981.916666666664</c:v>
                      </c:pt>
                      <c:pt idx="286">
                        <c:v>42981.958333333328</c:v>
                      </c:pt>
                      <c:pt idx="287">
                        <c:v>42982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Graphs!$D$2:$D$289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0.12</c:v>
                      </c:pt>
                      <c:pt idx="1">
                        <c:v>0.12</c:v>
                      </c:pt>
                      <c:pt idx="2">
                        <c:v>0.61</c:v>
                      </c:pt>
                      <c:pt idx="3">
                        <c:v>0.61</c:v>
                      </c:pt>
                      <c:pt idx="4">
                        <c:v>0.61</c:v>
                      </c:pt>
                      <c:pt idx="5">
                        <c:v>0.75</c:v>
                      </c:pt>
                      <c:pt idx="6">
                        <c:v>2.99</c:v>
                      </c:pt>
                      <c:pt idx="7">
                        <c:v>2.4900000000000002</c:v>
                      </c:pt>
                      <c:pt idx="8">
                        <c:v>3</c:v>
                      </c:pt>
                      <c:pt idx="9">
                        <c:v>3.9</c:v>
                      </c:pt>
                      <c:pt idx="10">
                        <c:v>3.9</c:v>
                      </c:pt>
                      <c:pt idx="11">
                        <c:v>3</c:v>
                      </c:pt>
                      <c:pt idx="12">
                        <c:v>3.9</c:v>
                      </c:pt>
                      <c:pt idx="13">
                        <c:v>4.8099999999999996</c:v>
                      </c:pt>
                      <c:pt idx="14">
                        <c:v>3.9</c:v>
                      </c:pt>
                      <c:pt idx="15">
                        <c:v>3.9</c:v>
                      </c:pt>
                      <c:pt idx="16">
                        <c:v>3.9</c:v>
                      </c:pt>
                      <c:pt idx="17">
                        <c:v>3.12</c:v>
                      </c:pt>
                      <c:pt idx="18">
                        <c:v>1</c:v>
                      </c:pt>
                      <c:pt idx="19">
                        <c:v>0.99</c:v>
                      </c:pt>
                      <c:pt idx="20">
                        <c:v>0.97</c:v>
                      </c:pt>
                      <c:pt idx="21">
                        <c:v>1</c:v>
                      </c:pt>
                      <c:pt idx="22">
                        <c:v>0.12</c:v>
                      </c:pt>
                      <c:pt idx="23">
                        <c:v>0.01</c:v>
                      </c:pt>
                      <c:pt idx="24">
                        <c:v>0.01</c:v>
                      </c:pt>
                      <c:pt idx="25">
                        <c:v>0.01</c:v>
                      </c:pt>
                      <c:pt idx="26">
                        <c:v>0.5</c:v>
                      </c:pt>
                      <c:pt idx="27">
                        <c:v>0.5</c:v>
                      </c:pt>
                      <c:pt idx="28">
                        <c:v>0.5</c:v>
                      </c:pt>
                      <c:pt idx="29">
                        <c:v>0.5</c:v>
                      </c:pt>
                      <c:pt idx="30">
                        <c:v>2.9</c:v>
                      </c:pt>
                      <c:pt idx="31">
                        <c:v>2.9</c:v>
                      </c:pt>
                      <c:pt idx="32">
                        <c:v>3</c:v>
                      </c:pt>
                      <c:pt idx="33">
                        <c:v>2.9</c:v>
                      </c:pt>
                      <c:pt idx="34">
                        <c:v>2.4</c:v>
                      </c:pt>
                      <c:pt idx="35">
                        <c:v>2.9</c:v>
                      </c:pt>
                      <c:pt idx="36">
                        <c:v>2.9</c:v>
                      </c:pt>
                      <c:pt idx="37">
                        <c:v>3.85</c:v>
                      </c:pt>
                      <c:pt idx="38">
                        <c:v>2.9</c:v>
                      </c:pt>
                      <c:pt idx="39">
                        <c:v>2.9</c:v>
                      </c:pt>
                      <c:pt idx="40">
                        <c:v>2.9</c:v>
                      </c:pt>
                      <c:pt idx="41">
                        <c:v>2.9</c:v>
                      </c:pt>
                      <c:pt idx="42">
                        <c:v>1</c:v>
                      </c:pt>
                      <c:pt idx="43">
                        <c:v>0.99</c:v>
                      </c:pt>
                      <c:pt idx="44">
                        <c:v>0.99</c:v>
                      </c:pt>
                      <c:pt idx="45">
                        <c:v>0.99</c:v>
                      </c:pt>
                      <c:pt idx="46">
                        <c:v>0.12</c:v>
                      </c:pt>
                      <c:pt idx="47">
                        <c:v>0.01</c:v>
                      </c:pt>
                      <c:pt idx="48">
                        <c:v>0.01</c:v>
                      </c:pt>
                      <c:pt idx="49">
                        <c:v>0.01</c:v>
                      </c:pt>
                      <c:pt idx="50">
                        <c:v>0.61</c:v>
                      </c:pt>
                      <c:pt idx="51">
                        <c:v>0.61</c:v>
                      </c:pt>
                      <c:pt idx="52">
                        <c:v>0.61</c:v>
                      </c:pt>
                      <c:pt idx="53">
                        <c:v>0.61</c:v>
                      </c:pt>
                      <c:pt idx="54">
                        <c:v>3</c:v>
                      </c:pt>
                      <c:pt idx="55">
                        <c:v>3</c:v>
                      </c:pt>
                      <c:pt idx="56">
                        <c:v>3</c:v>
                      </c:pt>
                      <c:pt idx="57">
                        <c:v>3.06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2.86</c:v>
                      </c:pt>
                      <c:pt idx="61">
                        <c:v>3.1</c:v>
                      </c:pt>
                      <c:pt idx="62">
                        <c:v>1.67</c:v>
                      </c:pt>
                      <c:pt idx="63">
                        <c:v>2.99</c:v>
                      </c:pt>
                      <c:pt idx="64">
                        <c:v>2.4</c:v>
                      </c:pt>
                      <c:pt idx="65">
                        <c:v>2.41</c:v>
                      </c:pt>
                      <c:pt idx="66">
                        <c:v>1.19</c:v>
                      </c:pt>
                      <c:pt idx="67">
                        <c:v>0.97</c:v>
                      </c:pt>
                      <c:pt idx="68">
                        <c:v>0.97</c:v>
                      </c:pt>
                      <c:pt idx="69">
                        <c:v>0.97</c:v>
                      </c:pt>
                      <c:pt idx="70">
                        <c:v>0.01</c:v>
                      </c:pt>
                      <c:pt idx="71">
                        <c:v>0.01</c:v>
                      </c:pt>
                      <c:pt idx="72">
                        <c:v>0.01</c:v>
                      </c:pt>
                      <c:pt idx="73">
                        <c:v>0.01</c:v>
                      </c:pt>
                      <c:pt idx="74">
                        <c:v>0.61</c:v>
                      </c:pt>
                      <c:pt idx="75">
                        <c:v>0.61</c:v>
                      </c:pt>
                      <c:pt idx="76">
                        <c:v>0.61</c:v>
                      </c:pt>
                      <c:pt idx="77">
                        <c:v>0.61</c:v>
                      </c:pt>
                      <c:pt idx="78">
                        <c:v>2.99</c:v>
                      </c:pt>
                      <c:pt idx="79">
                        <c:v>2.99</c:v>
                      </c:pt>
                      <c:pt idx="80">
                        <c:v>3.22</c:v>
                      </c:pt>
                      <c:pt idx="81">
                        <c:v>4.4400000000000004</c:v>
                      </c:pt>
                      <c:pt idx="82">
                        <c:v>0.99</c:v>
                      </c:pt>
                      <c:pt idx="83">
                        <c:v>0.99</c:v>
                      </c:pt>
                      <c:pt idx="84">
                        <c:v>2.44</c:v>
                      </c:pt>
                      <c:pt idx="85">
                        <c:v>0.99</c:v>
                      </c:pt>
                      <c:pt idx="86">
                        <c:v>1.38</c:v>
                      </c:pt>
                      <c:pt idx="87">
                        <c:v>1.55</c:v>
                      </c:pt>
                      <c:pt idx="88">
                        <c:v>0.99</c:v>
                      </c:pt>
                      <c:pt idx="89">
                        <c:v>1</c:v>
                      </c:pt>
                      <c:pt idx="90">
                        <c:v>1</c:v>
                      </c:pt>
                      <c:pt idx="91">
                        <c:v>0.97</c:v>
                      </c:pt>
                      <c:pt idx="92">
                        <c:v>0.97</c:v>
                      </c:pt>
                      <c:pt idx="93">
                        <c:v>0.97</c:v>
                      </c:pt>
                      <c:pt idx="94">
                        <c:v>0.01</c:v>
                      </c:pt>
                      <c:pt idx="95">
                        <c:v>0.01</c:v>
                      </c:pt>
                      <c:pt idx="96">
                        <c:v>0.12</c:v>
                      </c:pt>
                      <c:pt idx="97">
                        <c:v>0.12</c:v>
                      </c:pt>
                      <c:pt idx="98">
                        <c:v>0.76</c:v>
                      </c:pt>
                      <c:pt idx="99">
                        <c:v>0.76</c:v>
                      </c:pt>
                      <c:pt idx="100">
                        <c:v>0.76</c:v>
                      </c:pt>
                      <c:pt idx="101">
                        <c:v>0.76</c:v>
                      </c:pt>
                      <c:pt idx="102">
                        <c:v>4.78</c:v>
                      </c:pt>
                      <c:pt idx="103">
                        <c:v>4.47</c:v>
                      </c:pt>
                      <c:pt idx="104">
                        <c:v>7.11</c:v>
                      </c:pt>
                      <c:pt idx="105">
                        <c:v>6.07</c:v>
                      </c:pt>
                      <c:pt idx="106">
                        <c:v>2.5499999999999998</c:v>
                      </c:pt>
                      <c:pt idx="107">
                        <c:v>1</c:v>
                      </c:pt>
                      <c:pt idx="108">
                        <c:v>2.3199999999999998</c:v>
                      </c:pt>
                      <c:pt idx="109">
                        <c:v>1</c:v>
                      </c:pt>
                      <c:pt idx="110">
                        <c:v>1.1499999999999999</c:v>
                      </c:pt>
                      <c:pt idx="111">
                        <c:v>2.09</c:v>
                      </c:pt>
                      <c:pt idx="112">
                        <c:v>1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0.97</c:v>
                      </c:pt>
                      <c:pt idx="116">
                        <c:v>0.97</c:v>
                      </c:pt>
                      <c:pt idx="117">
                        <c:v>0.97</c:v>
                      </c:pt>
                      <c:pt idx="118">
                        <c:v>0.12</c:v>
                      </c:pt>
                      <c:pt idx="119">
                        <c:v>0.12</c:v>
                      </c:pt>
                      <c:pt idx="120">
                        <c:v>0.12</c:v>
                      </c:pt>
                      <c:pt idx="121">
                        <c:v>0.12</c:v>
                      </c:pt>
                      <c:pt idx="122">
                        <c:v>0.76</c:v>
                      </c:pt>
                      <c:pt idx="123">
                        <c:v>0.76</c:v>
                      </c:pt>
                      <c:pt idx="124">
                        <c:v>0.76</c:v>
                      </c:pt>
                      <c:pt idx="125">
                        <c:v>0.76</c:v>
                      </c:pt>
                      <c:pt idx="126">
                        <c:v>3.76</c:v>
                      </c:pt>
                      <c:pt idx="127">
                        <c:v>3.89</c:v>
                      </c:pt>
                      <c:pt idx="128">
                        <c:v>4.9000000000000004</c:v>
                      </c:pt>
                      <c:pt idx="129">
                        <c:v>4.9000000000000004</c:v>
                      </c:pt>
                      <c:pt idx="130">
                        <c:v>2.19</c:v>
                      </c:pt>
                      <c:pt idx="131">
                        <c:v>2.86</c:v>
                      </c:pt>
                      <c:pt idx="132">
                        <c:v>4.6100000000000003</c:v>
                      </c:pt>
                      <c:pt idx="133">
                        <c:v>3.11</c:v>
                      </c:pt>
                      <c:pt idx="134">
                        <c:v>2.99</c:v>
                      </c:pt>
                      <c:pt idx="135">
                        <c:v>2.99</c:v>
                      </c:pt>
                      <c:pt idx="136">
                        <c:v>2.4</c:v>
                      </c:pt>
                      <c:pt idx="137">
                        <c:v>1.41</c:v>
                      </c:pt>
                      <c:pt idx="138">
                        <c:v>1.21</c:v>
                      </c:pt>
                      <c:pt idx="139">
                        <c:v>1.54</c:v>
                      </c:pt>
                      <c:pt idx="140">
                        <c:v>1.1399999999999999</c:v>
                      </c:pt>
                      <c:pt idx="141">
                        <c:v>1.32</c:v>
                      </c:pt>
                      <c:pt idx="142">
                        <c:v>0.12</c:v>
                      </c:pt>
                      <c:pt idx="143">
                        <c:v>0.12</c:v>
                      </c:pt>
                      <c:pt idx="144">
                        <c:v>0.12</c:v>
                      </c:pt>
                      <c:pt idx="145">
                        <c:v>0.01</c:v>
                      </c:pt>
                      <c:pt idx="146">
                        <c:v>0.91</c:v>
                      </c:pt>
                      <c:pt idx="147">
                        <c:v>0.91</c:v>
                      </c:pt>
                      <c:pt idx="148">
                        <c:v>0.91</c:v>
                      </c:pt>
                      <c:pt idx="149">
                        <c:v>0.91</c:v>
                      </c:pt>
                      <c:pt idx="150">
                        <c:v>4.8</c:v>
                      </c:pt>
                      <c:pt idx="151">
                        <c:v>3.15</c:v>
                      </c:pt>
                      <c:pt idx="152">
                        <c:v>4</c:v>
                      </c:pt>
                      <c:pt idx="153">
                        <c:v>5.12</c:v>
                      </c:pt>
                      <c:pt idx="154">
                        <c:v>1.22</c:v>
                      </c:pt>
                      <c:pt idx="155">
                        <c:v>2.62</c:v>
                      </c:pt>
                      <c:pt idx="156">
                        <c:v>3.98</c:v>
                      </c:pt>
                      <c:pt idx="157">
                        <c:v>2.99</c:v>
                      </c:pt>
                      <c:pt idx="158">
                        <c:v>1.64</c:v>
                      </c:pt>
                      <c:pt idx="159">
                        <c:v>2.99</c:v>
                      </c:pt>
                      <c:pt idx="160">
                        <c:v>2.99</c:v>
                      </c:pt>
                      <c:pt idx="161">
                        <c:v>1</c:v>
                      </c:pt>
                      <c:pt idx="162">
                        <c:v>1</c:v>
                      </c:pt>
                      <c:pt idx="163">
                        <c:v>1.06</c:v>
                      </c:pt>
                      <c:pt idx="164">
                        <c:v>1.22</c:v>
                      </c:pt>
                      <c:pt idx="165">
                        <c:v>1.22</c:v>
                      </c:pt>
                      <c:pt idx="166">
                        <c:v>0.12</c:v>
                      </c:pt>
                      <c:pt idx="167">
                        <c:v>0.12</c:v>
                      </c:pt>
                      <c:pt idx="168">
                        <c:v>0.01</c:v>
                      </c:pt>
                      <c:pt idx="169">
                        <c:v>0.01</c:v>
                      </c:pt>
                      <c:pt idx="170">
                        <c:v>0.61</c:v>
                      </c:pt>
                      <c:pt idx="171">
                        <c:v>0.61</c:v>
                      </c:pt>
                      <c:pt idx="172">
                        <c:v>0.61</c:v>
                      </c:pt>
                      <c:pt idx="173">
                        <c:v>0.61</c:v>
                      </c:pt>
                      <c:pt idx="174">
                        <c:v>3.04</c:v>
                      </c:pt>
                      <c:pt idx="175">
                        <c:v>2.99</c:v>
                      </c:pt>
                      <c:pt idx="176">
                        <c:v>3.77</c:v>
                      </c:pt>
                      <c:pt idx="177">
                        <c:v>4.5</c:v>
                      </c:pt>
                      <c:pt idx="178">
                        <c:v>0.99</c:v>
                      </c:pt>
                      <c:pt idx="179">
                        <c:v>2.75</c:v>
                      </c:pt>
                      <c:pt idx="180">
                        <c:v>2.99</c:v>
                      </c:pt>
                      <c:pt idx="181">
                        <c:v>1</c:v>
                      </c:pt>
                      <c:pt idx="182">
                        <c:v>1.7</c:v>
                      </c:pt>
                      <c:pt idx="183">
                        <c:v>2.99</c:v>
                      </c:pt>
                      <c:pt idx="184">
                        <c:v>2.99</c:v>
                      </c:pt>
                      <c:pt idx="185">
                        <c:v>2.99</c:v>
                      </c:pt>
                      <c:pt idx="186">
                        <c:v>1.47</c:v>
                      </c:pt>
                      <c:pt idx="187">
                        <c:v>1.35</c:v>
                      </c:pt>
                      <c:pt idx="188">
                        <c:v>0.99</c:v>
                      </c:pt>
                      <c:pt idx="189">
                        <c:v>0.99</c:v>
                      </c:pt>
                      <c:pt idx="190">
                        <c:v>0.12</c:v>
                      </c:pt>
                      <c:pt idx="191">
                        <c:v>0.01</c:v>
                      </c:pt>
                      <c:pt idx="192">
                        <c:v>0.01</c:v>
                      </c:pt>
                      <c:pt idx="193">
                        <c:v>0.01</c:v>
                      </c:pt>
                      <c:pt idx="194">
                        <c:v>0.61</c:v>
                      </c:pt>
                      <c:pt idx="195">
                        <c:v>0.61</c:v>
                      </c:pt>
                      <c:pt idx="196">
                        <c:v>0.61</c:v>
                      </c:pt>
                      <c:pt idx="197">
                        <c:v>0.61</c:v>
                      </c:pt>
                      <c:pt idx="198">
                        <c:v>2.99</c:v>
                      </c:pt>
                      <c:pt idx="199">
                        <c:v>2.4900000000000002</c:v>
                      </c:pt>
                      <c:pt idx="200">
                        <c:v>2.99</c:v>
                      </c:pt>
                      <c:pt idx="201">
                        <c:v>3.82</c:v>
                      </c:pt>
                      <c:pt idx="202">
                        <c:v>2.72</c:v>
                      </c:pt>
                      <c:pt idx="203">
                        <c:v>2.99</c:v>
                      </c:pt>
                      <c:pt idx="204">
                        <c:v>1</c:v>
                      </c:pt>
                      <c:pt idx="205">
                        <c:v>3.56</c:v>
                      </c:pt>
                      <c:pt idx="206">
                        <c:v>2.99</c:v>
                      </c:pt>
                      <c:pt idx="207">
                        <c:v>2.99</c:v>
                      </c:pt>
                      <c:pt idx="208">
                        <c:v>2.99</c:v>
                      </c:pt>
                      <c:pt idx="209">
                        <c:v>2.99</c:v>
                      </c:pt>
                      <c:pt idx="210">
                        <c:v>2.99</c:v>
                      </c:pt>
                      <c:pt idx="211">
                        <c:v>1.95</c:v>
                      </c:pt>
                      <c:pt idx="212">
                        <c:v>1.19</c:v>
                      </c:pt>
                      <c:pt idx="213">
                        <c:v>1</c:v>
                      </c:pt>
                      <c:pt idx="214">
                        <c:v>0.12</c:v>
                      </c:pt>
                      <c:pt idx="215">
                        <c:v>0.01</c:v>
                      </c:pt>
                      <c:pt idx="216">
                        <c:v>0.5</c:v>
                      </c:pt>
                      <c:pt idx="217">
                        <c:v>0.5</c:v>
                      </c:pt>
                      <c:pt idx="218">
                        <c:v>1.29</c:v>
                      </c:pt>
                      <c:pt idx="219">
                        <c:v>1.2</c:v>
                      </c:pt>
                      <c:pt idx="220">
                        <c:v>1.29</c:v>
                      </c:pt>
                      <c:pt idx="221">
                        <c:v>1.26</c:v>
                      </c:pt>
                      <c:pt idx="222">
                        <c:v>2.99</c:v>
                      </c:pt>
                      <c:pt idx="223">
                        <c:v>2.7</c:v>
                      </c:pt>
                      <c:pt idx="224">
                        <c:v>2.7</c:v>
                      </c:pt>
                      <c:pt idx="225">
                        <c:v>2.99</c:v>
                      </c:pt>
                      <c:pt idx="226">
                        <c:v>5.44</c:v>
                      </c:pt>
                      <c:pt idx="227">
                        <c:v>6.81</c:v>
                      </c:pt>
                      <c:pt idx="228">
                        <c:v>9.1999999999999993</c:v>
                      </c:pt>
                      <c:pt idx="229">
                        <c:v>15.94</c:v>
                      </c:pt>
                      <c:pt idx="230">
                        <c:v>2.99</c:v>
                      </c:pt>
                      <c:pt idx="231">
                        <c:v>2.99</c:v>
                      </c:pt>
                      <c:pt idx="232">
                        <c:v>2.99</c:v>
                      </c:pt>
                      <c:pt idx="233">
                        <c:v>2.1800000000000002</c:v>
                      </c:pt>
                      <c:pt idx="234">
                        <c:v>2.99</c:v>
                      </c:pt>
                      <c:pt idx="235">
                        <c:v>2.99</c:v>
                      </c:pt>
                      <c:pt idx="236">
                        <c:v>2.99</c:v>
                      </c:pt>
                      <c:pt idx="237">
                        <c:v>2.99</c:v>
                      </c:pt>
                      <c:pt idx="238">
                        <c:v>0.61</c:v>
                      </c:pt>
                      <c:pt idx="239">
                        <c:v>0.61</c:v>
                      </c:pt>
                      <c:pt idx="240">
                        <c:v>0.5</c:v>
                      </c:pt>
                      <c:pt idx="241">
                        <c:v>0.45</c:v>
                      </c:pt>
                      <c:pt idx="242">
                        <c:v>1.32</c:v>
                      </c:pt>
                      <c:pt idx="243">
                        <c:v>0.99</c:v>
                      </c:pt>
                      <c:pt idx="244">
                        <c:v>0.99</c:v>
                      </c:pt>
                      <c:pt idx="245">
                        <c:v>0.99</c:v>
                      </c:pt>
                      <c:pt idx="246">
                        <c:v>2.7</c:v>
                      </c:pt>
                      <c:pt idx="247">
                        <c:v>2.4900000000000002</c:v>
                      </c:pt>
                      <c:pt idx="248">
                        <c:v>2.4900000000000002</c:v>
                      </c:pt>
                      <c:pt idx="249">
                        <c:v>2.4900000000000002</c:v>
                      </c:pt>
                      <c:pt idx="250">
                        <c:v>3.6</c:v>
                      </c:pt>
                      <c:pt idx="251">
                        <c:v>4.28</c:v>
                      </c:pt>
                      <c:pt idx="252">
                        <c:v>5.5</c:v>
                      </c:pt>
                      <c:pt idx="253">
                        <c:v>10.18</c:v>
                      </c:pt>
                      <c:pt idx="254">
                        <c:v>2.99</c:v>
                      </c:pt>
                      <c:pt idx="255">
                        <c:v>2.99</c:v>
                      </c:pt>
                      <c:pt idx="256">
                        <c:v>2.99</c:v>
                      </c:pt>
                      <c:pt idx="257">
                        <c:v>1.34</c:v>
                      </c:pt>
                      <c:pt idx="258">
                        <c:v>4.6100000000000003</c:v>
                      </c:pt>
                      <c:pt idx="259">
                        <c:v>2.99</c:v>
                      </c:pt>
                      <c:pt idx="260">
                        <c:v>2.99</c:v>
                      </c:pt>
                      <c:pt idx="261">
                        <c:v>2.99</c:v>
                      </c:pt>
                      <c:pt idx="262">
                        <c:v>0.5</c:v>
                      </c:pt>
                      <c:pt idx="263">
                        <c:v>0.5</c:v>
                      </c:pt>
                      <c:pt idx="264">
                        <c:v>0.5</c:v>
                      </c:pt>
                      <c:pt idx="265">
                        <c:v>0.61</c:v>
                      </c:pt>
                      <c:pt idx="266">
                        <c:v>1</c:v>
                      </c:pt>
                      <c:pt idx="267">
                        <c:v>0.99</c:v>
                      </c:pt>
                      <c:pt idx="268">
                        <c:v>0.99</c:v>
                      </c:pt>
                      <c:pt idx="269">
                        <c:v>0.99</c:v>
                      </c:pt>
                      <c:pt idx="270">
                        <c:v>2.5</c:v>
                      </c:pt>
                      <c:pt idx="271">
                        <c:v>2.57</c:v>
                      </c:pt>
                      <c:pt idx="272">
                        <c:v>2.99</c:v>
                      </c:pt>
                      <c:pt idx="273">
                        <c:v>2.7</c:v>
                      </c:pt>
                      <c:pt idx="274">
                        <c:v>3.68</c:v>
                      </c:pt>
                      <c:pt idx="275">
                        <c:v>6.25</c:v>
                      </c:pt>
                      <c:pt idx="276">
                        <c:v>8.34</c:v>
                      </c:pt>
                      <c:pt idx="277">
                        <c:v>15.38</c:v>
                      </c:pt>
                      <c:pt idx="278">
                        <c:v>1.54</c:v>
                      </c:pt>
                      <c:pt idx="279">
                        <c:v>1.52</c:v>
                      </c:pt>
                      <c:pt idx="280">
                        <c:v>1.42</c:v>
                      </c:pt>
                      <c:pt idx="281">
                        <c:v>1.44</c:v>
                      </c:pt>
                      <c:pt idx="282">
                        <c:v>2.99</c:v>
                      </c:pt>
                      <c:pt idx="283">
                        <c:v>2.99</c:v>
                      </c:pt>
                      <c:pt idx="284">
                        <c:v>2.99</c:v>
                      </c:pt>
                      <c:pt idx="285">
                        <c:v>2.84</c:v>
                      </c:pt>
                      <c:pt idx="286">
                        <c:v>0.5</c:v>
                      </c:pt>
                      <c:pt idx="287">
                        <c:v>0.5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v>Reg. Down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Graphs!$A$2:$A$289</c15:sqref>
                        </c15:formulaRef>
                      </c:ext>
                    </c:extLst>
                    <c:numCache>
                      <c:formatCode>m/d/yy\ h:mm</c:formatCode>
                      <c:ptCount val="288"/>
                      <c:pt idx="0">
                        <c:v>42970.041666666664</c:v>
                      </c:pt>
                      <c:pt idx="1">
                        <c:v>42970.083333333328</c:v>
                      </c:pt>
                      <c:pt idx="2">
                        <c:v>42970.125</c:v>
                      </c:pt>
                      <c:pt idx="3">
                        <c:v>42970.166666666664</c:v>
                      </c:pt>
                      <c:pt idx="4">
                        <c:v>42970.208333333328</c:v>
                      </c:pt>
                      <c:pt idx="5">
                        <c:v>42970.25</c:v>
                      </c:pt>
                      <c:pt idx="6">
                        <c:v>42970.291666666664</c:v>
                      </c:pt>
                      <c:pt idx="7">
                        <c:v>42970.333333333328</c:v>
                      </c:pt>
                      <c:pt idx="8">
                        <c:v>42970.375</c:v>
                      </c:pt>
                      <c:pt idx="9">
                        <c:v>42970.416666666664</c:v>
                      </c:pt>
                      <c:pt idx="10">
                        <c:v>42970.458333333328</c:v>
                      </c:pt>
                      <c:pt idx="11">
                        <c:v>42970.5</c:v>
                      </c:pt>
                      <c:pt idx="12">
                        <c:v>42970.541666666664</c:v>
                      </c:pt>
                      <c:pt idx="13">
                        <c:v>42970.583333333328</c:v>
                      </c:pt>
                      <c:pt idx="14">
                        <c:v>42970.625</c:v>
                      </c:pt>
                      <c:pt idx="15">
                        <c:v>42970.666666666664</c:v>
                      </c:pt>
                      <c:pt idx="16">
                        <c:v>42970.708333333328</c:v>
                      </c:pt>
                      <c:pt idx="17">
                        <c:v>42970.75</c:v>
                      </c:pt>
                      <c:pt idx="18">
                        <c:v>42970.791666666664</c:v>
                      </c:pt>
                      <c:pt idx="19">
                        <c:v>42970.833333333328</c:v>
                      </c:pt>
                      <c:pt idx="20">
                        <c:v>42970.875</c:v>
                      </c:pt>
                      <c:pt idx="21">
                        <c:v>42970.916666666664</c:v>
                      </c:pt>
                      <c:pt idx="22">
                        <c:v>42970.958333333328</c:v>
                      </c:pt>
                      <c:pt idx="23">
                        <c:v>42971</c:v>
                      </c:pt>
                      <c:pt idx="24">
                        <c:v>42971.041666666664</c:v>
                      </c:pt>
                      <c:pt idx="25">
                        <c:v>42971.083333333328</c:v>
                      </c:pt>
                      <c:pt idx="26">
                        <c:v>42971.125</c:v>
                      </c:pt>
                      <c:pt idx="27">
                        <c:v>42971.166666666664</c:v>
                      </c:pt>
                      <c:pt idx="28">
                        <c:v>42971.208333333328</c:v>
                      </c:pt>
                      <c:pt idx="29">
                        <c:v>42971.25</c:v>
                      </c:pt>
                      <c:pt idx="30">
                        <c:v>42971.291666666664</c:v>
                      </c:pt>
                      <c:pt idx="31">
                        <c:v>42971.333333333328</c:v>
                      </c:pt>
                      <c:pt idx="32">
                        <c:v>42971.375</c:v>
                      </c:pt>
                      <c:pt idx="33">
                        <c:v>42971.416666666664</c:v>
                      </c:pt>
                      <c:pt idx="34">
                        <c:v>42971.458333333328</c:v>
                      </c:pt>
                      <c:pt idx="35">
                        <c:v>42971.5</c:v>
                      </c:pt>
                      <c:pt idx="36">
                        <c:v>42971.541666666664</c:v>
                      </c:pt>
                      <c:pt idx="37">
                        <c:v>42971.583333333328</c:v>
                      </c:pt>
                      <c:pt idx="38">
                        <c:v>42971.625</c:v>
                      </c:pt>
                      <c:pt idx="39">
                        <c:v>42971.666666666664</c:v>
                      </c:pt>
                      <c:pt idx="40">
                        <c:v>42971.708333333328</c:v>
                      </c:pt>
                      <c:pt idx="41">
                        <c:v>42971.75</c:v>
                      </c:pt>
                      <c:pt idx="42">
                        <c:v>42971.791666666664</c:v>
                      </c:pt>
                      <c:pt idx="43">
                        <c:v>42971.833333333328</c:v>
                      </c:pt>
                      <c:pt idx="44">
                        <c:v>42971.875</c:v>
                      </c:pt>
                      <c:pt idx="45">
                        <c:v>42971.916666666664</c:v>
                      </c:pt>
                      <c:pt idx="46">
                        <c:v>42971.958333333328</c:v>
                      </c:pt>
                      <c:pt idx="47">
                        <c:v>42972</c:v>
                      </c:pt>
                      <c:pt idx="48">
                        <c:v>42972.041666666664</c:v>
                      </c:pt>
                      <c:pt idx="49">
                        <c:v>42972.083333333328</c:v>
                      </c:pt>
                      <c:pt idx="50">
                        <c:v>42972.125</c:v>
                      </c:pt>
                      <c:pt idx="51">
                        <c:v>42972.166666666664</c:v>
                      </c:pt>
                      <c:pt idx="52">
                        <c:v>42972.208333333328</c:v>
                      </c:pt>
                      <c:pt idx="53">
                        <c:v>42972.25</c:v>
                      </c:pt>
                      <c:pt idx="54">
                        <c:v>42972.291666666664</c:v>
                      </c:pt>
                      <c:pt idx="55">
                        <c:v>42972.333333333328</c:v>
                      </c:pt>
                      <c:pt idx="56">
                        <c:v>42972.375</c:v>
                      </c:pt>
                      <c:pt idx="57">
                        <c:v>42972.416666666664</c:v>
                      </c:pt>
                      <c:pt idx="58">
                        <c:v>42972.458333333328</c:v>
                      </c:pt>
                      <c:pt idx="59">
                        <c:v>42972.5</c:v>
                      </c:pt>
                      <c:pt idx="60">
                        <c:v>42972.541666666664</c:v>
                      </c:pt>
                      <c:pt idx="61">
                        <c:v>42972.583333333328</c:v>
                      </c:pt>
                      <c:pt idx="62">
                        <c:v>42972.625</c:v>
                      </c:pt>
                      <c:pt idx="63">
                        <c:v>42972.666666666664</c:v>
                      </c:pt>
                      <c:pt idx="64">
                        <c:v>42972.708333333328</c:v>
                      </c:pt>
                      <c:pt idx="65">
                        <c:v>42972.75</c:v>
                      </c:pt>
                      <c:pt idx="66">
                        <c:v>42972.791666666664</c:v>
                      </c:pt>
                      <c:pt idx="67">
                        <c:v>42972.833333333328</c:v>
                      </c:pt>
                      <c:pt idx="68">
                        <c:v>42972.875</c:v>
                      </c:pt>
                      <c:pt idx="69">
                        <c:v>42972.916666666664</c:v>
                      </c:pt>
                      <c:pt idx="70">
                        <c:v>42972.958333333328</c:v>
                      </c:pt>
                      <c:pt idx="71">
                        <c:v>42973</c:v>
                      </c:pt>
                      <c:pt idx="72">
                        <c:v>42973.041666666664</c:v>
                      </c:pt>
                      <c:pt idx="73">
                        <c:v>42973.083333333328</c:v>
                      </c:pt>
                      <c:pt idx="74">
                        <c:v>42973.125</c:v>
                      </c:pt>
                      <c:pt idx="75">
                        <c:v>42973.166666666664</c:v>
                      </c:pt>
                      <c:pt idx="76">
                        <c:v>42973.208333333328</c:v>
                      </c:pt>
                      <c:pt idx="77">
                        <c:v>42973.25</c:v>
                      </c:pt>
                      <c:pt idx="78">
                        <c:v>42973.291666666664</c:v>
                      </c:pt>
                      <c:pt idx="79">
                        <c:v>42973.333333333328</c:v>
                      </c:pt>
                      <c:pt idx="80">
                        <c:v>42973.375</c:v>
                      </c:pt>
                      <c:pt idx="81">
                        <c:v>42973.416666666664</c:v>
                      </c:pt>
                      <c:pt idx="82">
                        <c:v>42973.458333333328</c:v>
                      </c:pt>
                      <c:pt idx="83">
                        <c:v>42973.5</c:v>
                      </c:pt>
                      <c:pt idx="84">
                        <c:v>42973.541666666664</c:v>
                      </c:pt>
                      <c:pt idx="85">
                        <c:v>42973.583333333328</c:v>
                      </c:pt>
                      <c:pt idx="86">
                        <c:v>42973.625</c:v>
                      </c:pt>
                      <c:pt idx="87">
                        <c:v>42973.666666666664</c:v>
                      </c:pt>
                      <c:pt idx="88">
                        <c:v>42973.708333333328</c:v>
                      </c:pt>
                      <c:pt idx="89">
                        <c:v>42973.75</c:v>
                      </c:pt>
                      <c:pt idx="90">
                        <c:v>42973.791666666664</c:v>
                      </c:pt>
                      <c:pt idx="91">
                        <c:v>42973.833333333328</c:v>
                      </c:pt>
                      <c:pt idx="92">
                        <c:v>42973.875</c:v>
                      </c:pt>
                      <c:pt idx="93">
                        <c:v>42973.916666666664</c:v>
                      </c:pt>
                      <c:pt idx="94">
                        <c:v>42973.958333333328</c:v>
                      </c:pt>
                      <c:pt idx="95">
                        <c:v>42974</c:v>
                      </c:pt>
                      <c:pt idx="96">
                        <c:v>42974.041666666664</c:v>
                      </c:pt>
                      <c:pt idx="97">
                        <c:v>42974.083333333328</c:v>
                      </c:pt>
                      <c:pt idx="98">
                        <c:v>42974.125</c:v>
                      </c:pt>
                      <c:pt idx="99">
                        <c:v>42974.166666666664</c:v>
                      </c:pt>
                      <c:pt idx="100">
                        <c:v>42974.208333333328</c:v>
                      </c:pt>
                      <c:pt idx="101">
                        <c:v>42974.25</c:v>
                      </c:pt>
                      <c:pt idx="102">
                        <c:v>42974.291666666664</c:v>
                      </c:pt>
                      <c:pt idx="103">
                        <c:v>42974.333333333328</c:v>
                      </c:pt>
                      <c:pt idx="104">
                        <c:v>42974.375</c:v>
                      </c:pt>
                      <c:pt idx="105">
                        <c:v>42974.416666666664</c:v>
                      </c:pt>
                      <c:pt idx="106">
                        <c:v>42974.458333333328</c:v>
                      </c:pt>
                      <c:pt idx="107">
                        <c:v>42974.5</c:v>
                      </c:pt>
                      <c:pt idx="108">
                        <c:v>42974.541666666664</c:v>
                      </c:pt>
                      <c:pt idx="109">
                        <c:v>42974.583333333328</c:v>
                      </c:pt>
                      <c:pt idx="110">
                        <c:v>42974.625</c:v>
                      </c:pt>
                      <c:pt idx="111">
                        <c:v>42974.666666666664</c:v>
                      </c:pt>
                      <c:pt idx="112">
                        <c:v>42974.708333333328</c:v>
                      </c:pt>
                      <c:pt idx="113">
                        <c:v>42974.75</c:v>
                      </c:pt>
                      <c:pt idx="114">
                        <c:v>42974.791666666664</c:v>
                      </c:pt>
                      <c:pt idx="115">
                        <c:v>42974.833333333328</c:v>
                      </c:pt>
                      <c:pt idx="116">
                        <c:v>42974.875</c:v>
                      </c:pt>
                      <c:pt idx="117">
                        <c:v>42974.916666666664</c:v>
                      </c:pt>
                      <c:pt idx="118">
                        <c:v>42974.958333333328</c:v>
                      </c:pt>
                      <c:pt idx="119">
                        <c:v>42975</c:v>
                      </c:pt>
                      <c:pt idx="120">
                        <c:v>42975.041666666664</c:v>
                      </c:pt>
                      <c:pt idx="121">
                        <c:v>42975.083333333328</c:v>
                      </c:pt>
                      <c:pt idx="122">
                        <c:v>42975.125</c:v>
                      </c:pt>
                      <c:pt idx="123">
                        <c:v>42975.166666666664</c:v>
                      </c:pt>
                      <c:pt idx="124">
                        <c:v>42975.208333333328</c:v>
                      </c:pt>
                      <c:pt idx="125">
                        <c:v>42975.25</c:v>
                      </c:pt>
                      <c:pt idx="126">
                        <c:v>42975.291666666664</c:v>
                      </c:pt>
                      <c:pt idx="127">
                        <c:v>42975.333333333328</c:v>
                      </c:pt>
                      <c:pt idx="128">
                        <c:v>42975.375</c:v>
                      </c:pt>
                      <c:pt idx="129">
                        <c:v>42975.416666666664</c:v>
                      </c:pt>
                      <c:pt idx="130">
                        <c:v>42975.458333333328</c:v>
                      </c:pt>
                      <c:pt idx="131">
                        <c:v>42975.5</c:v>
                      </c:pt>
                      <c:pt idx="132">
                        <c:v>42975.541666666664</c:v>
                      </c:pt>
                      <c:pt idx="133">
                        <c:v>42975.583333333328</c:v>
                      </c:pt>
                      <c:pt idx="134">
                        <c:v>42975.625</c:v>
                      </c:pt>
                      <c:pt idx="135">
                        <c:v>42975.666666666664</c:v>
                      </c:pt>
                      <c:pt idx="136">
                        <c:v>42975.708333333328</c:v>
                      </c:pt>
                      <c:pt idx="137">
                        <c:v>42975.75</c:v>
                      </c:pt>
                      <c:pt idx="138">
                        <c:v>42975.791666666664</c:v>
                      </c:pt>
                      <c:pt idx="139">
                        <c:v>42975.833333333328</c:v>
                      </c:pt>
                      <c:pt idx="140">
                        <c:v>42975.875</c:v>
                      </c:pt>
                      <c:pt idx="141">
                        <c:v>42975.916666666664</c:v>
                      </c:pt>
                      <c:pt idx="142">
                        <c:v>42975.958333333328</c:v>
                      </c:pt>
                      <c:pt idx="143">
                        <c:v>42976</c:v>
                      </c:pt>
                      <c:pt idx="144">
                        <c:v>42976.041666666664</c:v>
                      </c:pt>
                      <c:pt idx="145">
                        <c:v>42976.083333333328</c:v>
                      </c:pt>
                      <c:pt idx="146">
                        <c:v>42976.125</c:v>
                      </c:pt>
                      <c:pt idx="147">
                        <c:v>42976.166666666664</c:v>
                      </c:pt>
                      <c:pt idx="148">
                        <c:v>42976.208333333328</c:v>
                      </c:pt>
                      <c:pt idx="149">
                        <c:v>42976.25</c:v>
                      </c:pt>
                      <c:pt idx="150">
                        <c:v>42976.291666666664</c:v>
                      </c:pt>
                      <c:pt idx="151">
                        <c:v>42976.333333333328</c:v>
                      </c:pt>
                      <c:pt idx="152">
                        <c:v>42976.375</c:v>
                      </c:pt>
                      <c:pt idx="153">
                        <c:v>42976.416666666664</c:v>
                      </c:pt>
                      <c:pt idx="154">
                        <c:v>42976.458333333328</c:v>
                      </c:pt>
                      <c:pt idx="155">
                        <c:v>42976.5</c:v>
                      </c:pt>
                      <c:pt idx="156">
                        <c:v>42976.541666666664</c:v>
                      </c:pt>
                      <c:pt idx="157">
                        <c:v>42976.583333333328</c:v>
                      </c:pt>
                      <c:pt idx="158">
                        <c:v>42976.625</c:v>
                      </c:pt>
                      <c:pt idx="159">
                        <c:v>42976.666666666664</c:v>
                      </c:pt>
                      <c:pt idx="160">
                        <c:v>42976.708333333328</c:v>
                      </c:pt>
                      <c:pt idx="161">
                        <c:v>42976.75</c:v>
                      </c:pt>
                      <c:pt idx="162">
                        <c:v>42976.791666666664</c:v>
                      </c:pt>
                      <c:pt idx="163">
                        <c:v>42976.833333333328</c:v>
                      </c:pt>
                      <c:pt idx="164">
                        <c:v>42976.875</c:v>
                      </c:pt>
                      <c:pt idx="165">
                        <c:v>42976.916666666664</c:v>
                      </c:pt>
                      <c:pt idx="166">
                        <c:v>42976.958333333328</c:v>
                      </c:pt>
                      <c:pt idx="167">
                        <c:v>42977</c:v>
                      </c:pt>
                      <c:pt idx="168">
                        <c:v>42977.041666666664</c:v>
                      </c:pt>
                      <c:pt idx="169">
                        <c:v>42977.083333333328</c:v>
                      </c:pt>
                      <c:pt idx="170">
                        <c:v>42977.125</c:v>
                      </c:pt>
                      <c:pt idx="171">
                        <c:v>42977.166666666664</c:v>
                      </c:pt>
                      <c:pt idx="172">
                        <c:v>42977.208333333328</c:v>
                      </c:pt>
                      <c:pt idx="173">
                        <c:v>42977.25</c:v>
                      </c:pt>
                      <c:pt idx="174">
                        <c:v>42977.291666666664</c:v>
                      </c:pt>
                      <c:pt idx="175">
                        <c:v>42977.333333333328</c:v>
                      </c:pt>
                      <c:pt idx="176">
                        <c:v>42977.375</c:v>
                      </c:pt>
                      <c:pt idx="177">
                        <c:v>42977.416666666664</c:v>
                      </c:pt>
                      <c:pt idx="178">
                        <c:v>42977.458333333328</c:v>
                      </c:pt>
                      <c:pt idx="179">
                        <c:v>42977.5</c:v>
                      </c:pt>
                      <c:pt idx="180">
                        <c:v>42977.541666666664</c:v>
                      </c:pt>
                      <c:pt idx="181">
                        <c:v>42977.583333333328</c:v>
                      </c:pt>
                      <c:pt idx="182">
                        <c:v>42977.625</c:v>
                      </c:pt>
                      <c:pt idx="183">
                        <c:v>42977.666666666664</c:v>
                      </c:pt>
                      <c:pt idx="184">
                        <c:v>42977.708333333328</c:v>
                      </c:pt>
                      <c:pt idx="185">
                        <c:v>42977.75</c:v>
                      </c:pt>
                      <c:pt idx="186">
                        <c:v>42977.791666666664</c:v>
                      </c:pt>
                      <c:pt idx="187">
                        <c:v>42977.833333333328</c:v>
                      </c:pt>
                      <c:pt idx="188">
                        <c:v>42977.875</c:v>
                      </c:pt>
                      <c:pt idx="189">
                        <c:v>42977.916666666664</c:v>
                      </c:pt>
                      <c:pt idx="190">
                        <c:v>42977.958333333328</c:v>
                      </c:pt>
                      <c:pt idx="191">
                        <c:v>42978</c:v>
                      </c:pt>
                      <c:pt idx="192">
                        <c:v>42978.041666666664</c:v>
                      </c:pt>
                      <c:pt idx="193">
                        <c:v>42978.083333333328</c:v>
                      </c:pt>
                      <c:pt idx="194">
                        <c:v>42978.125</c:v>
                      </c:pt>
                      <c:pt idx="195">
                        <c:v>42978.166666666664</c:v>
                      </c:pt>
                      <c:pt idx="196">
                        <c:v>42978.208333333328</c:v>
                      </c:pt>
                      <c:pt idx="197">
                        <c:v>42978.25</c:v>
                      </c:pt>
                      <c:pt idx="198">
                        <c:v>42978.291666666664</c:v>
                      </c:pt>
                      <c:pt idx="199">
                        <c:v>42978.333333333328</c:v>
                      </c:pt>
                      <c:pt idx="200">
                        <c:v>42978.375</c:v>
                      </c:pt>
                      <c:pt idx="201">
                        <c:v>42978.416666666664</c:v>
                      </c:pt>
                      <c:pt idx="202">
                        <c:v>42978.458333333328</c:v>
                      </c:pt>
                      <c:pt idx="203">
                        <c:v>42978.5</c:v>
                      </c:pt>
                      <c:pt idx="204">
                        <c:v>42978.541666666664</c:v>
                      </c:pt>
                      <c:pt idx="205">
                        <c:v>42978.583333333328</c:v>
                      </c:pt>
                      <c:pt idx="206">
                        <c:v>42978.625</c:v>
                      </c:pt>
                      <c:pt idx="207">
                        <c:v>42978.666666666664</c:v>
                      </c:pt>
                      <c:pt idx="208">
                        <c:v>42978.708333333328</c:v>
                      </c:pt>
                      <c:pt idx="209">
                        <c:v>42978.75</c:v>
                      </c:pt>
                      <c:pt idx="210">
                        <c:v>42978.791666666664</c:v>
                      </c:pt>
                      <c:pt idx="211">
                        <c:v>42978.833333333328</c:v>
                      </c:pt>
                      <c:pt idx="212">
                        <c:v>42978.875</c:v>
                      </c:pt>
                      <c:pt idx="213">
                        <c:v>42978.916666666664</c:v>
                      </c:pt>
                      <c:pt idx="214">
                        <c:v>42978.958333333328</c:v>
                      </c:pt>
                      <c:pt idx="215">
                        <c:v>42979</c:v>
                      </c:pt>
                      <c:pt idx="216">
                        <c:v>42979.041666666664</c:v>
                      </c:pt>
                      <c:pt idx="217">
                        <c:v>42979.083333333328</c:v>
                      </c:pt>
                      <c:pt idx="218">
                        <c:v>42979.125</c:v>
                      </c:pt>
                      <c:pt idx="219">
                        <c:v>42979.166666666664</c:v>
                      </c:pt>
                      <c:pt idx="220">
                        <c:v>42979.208333333328</c:v>
                      </c:pt>
                      <c:pt idx="221">
                        <c:v>42979.25</c:v>
                      </c:pt>
                      <c:pt idx="222">
                        <c:v>42979.291666666664</c:v>
                      </c:pt>
                      <c:pt idx="223">
                        <c:v>42979.333333333328</c:v>
                      </c:pt>
                      <c:pt idx="224">
                        <c:v>42979.375</c:v>
                      </c:pt>
                      <c:pt idx="225">
                        <c:v>42979.416666666664</c:v>
                      </c:pt>
                      <c:pt idx="226">
                        <c:v>42979.458333333328</c:v>
                      </c:pt>
                      <c:pt idx="227">
                        <c:v>42979.5</c:v>
                      </c:pt>
                      <c:pt idx="228">
                        <c:v>42979.541666666664</c:v>
                      </c:pt>
                      <c:pt idx="229">
                        <c:v>42979.583333333328</c:v>
                      </c:pt>
                      <c:pt idx="230">
                        <c:v>42979.625</c:v>
                      </c:pt>
                      <c:pt idx="231">
                        <c:v>42979.666666666664</c:v>
                      </c:pt>
                      <c:pt idx="232">
                        <c:v>42979.708333333328</c:v>
                      </c:pt>
                      <c:pt idx="233">
                        <c:v>42979.75</c:v>
                      </c:pt>
                      <c:pt idx="234">
                        <c:v>42979.791666666664</c:v>
                      </c:pt>
                      <c:pt idx="235">
                        <c:v>42979.833333333328</c:v>
                      </c:pt>
                      <c:pt idx="236">
                        <c:v>42979.875</c:v>
                      </c:pt>
                      <c:pt idx="237">
                        <c:v>42979.916666666664</c:v>
                      </c:pt>
                      <c:pt idx="238">
                        <c:v>42979.958333333328</c:v>
                      </c:pt>
                      <c:pt idx="239">
                        <c:v>42980</c:v>
                      </c:pt>
                      <c:pt idx="240">
                        <c:v>42980.041666666664</c:v>
                      </c:pt>
                      <c:pt idx="241">
                        <c:v>42980.083333333328</c:v>
                      </c:pt>
                      <c:pt idx="242">
                        <c:v>42980.125</c:v>
                      </c:pt>
                      <c:pt idx="243">
                        <c:v>42980.166666666664</c:v>
                      </c:pt>
                      <c:pt idx="244">
                        <c:v>42980.208333333328</c:v>
                      </c:pt>
                      <c:pt idx="245">
                        <c:v>42980.25</c:v>
                      </c:pt>
                      <c:pt idx="246">
                        <c:v>42980.291666666664</c:v>
                      </c:pt>
                      <c:pt idx="247">
                        <c:v>42980.333333333328</c:v>
                      </c:pt>
                      <c:pt idx="248">
                        <c:v>42980.375</c:v>
                      </c:pt>
                      <c:pt idx="249">
                        <c:v>42980.416666666664</c:v>
                      </c:pt>
                      <c:pt idx="250">
                        <c:v>42980.458333333328</c:v>
                      </c:pt>
                      <c:pt idx="251">
                        <c:v>42980.5</c:v>
                      </c:pt>
                      <c:pt idx="252">
                        <c:v>42980.541666666664</c:v>
                      </c:pt>
                      <c:pt idx="253">
                        <c:v>42980.583333333328</c:v>
                      </c:pt>
                      <c:pt idx="254">
                        <c:v>42980.625</c:v>
                      </c:pt>
                      <c:pt idx="255">
                        <c:v>42980.666666666664</c:v>
                      </c:pt>
                      <c:pt idx="256">
                        <c:v>42980.708333333328</c:v>
                      </c:pt>
                      <c:pt idx="257">
                        <c:v>42980.75</c:v>
                      </c:pt>
                      <c:pt idx="258">
                        <c:v>42980.791666666664</c:v>
                      </c:pt>
                      <c:pt idx="259">
                        <c:v>42980.833333333328</c:v>
                      </c:pt>
                      <c:pt idx="260">
                        <c:v>42980.875</c:v>
                      </c:pt>
                      <c:pt idx="261">
                        <c:v>42980.916666666664</c:v>
                      </c:pt>
                      <c:pt idx="262">
                        <c:v>42980.958333333328</c:v>
                      </c:pt>
                      <c:pt idx="263">
                        <c:v>42981</c:v>
                      </c:pt>
                      <c:pt idx="264">
                        <c:v>42981.041666666664</c:v>
                      </c:pt>
                      <c:pt idx="265">
                        <c:v>42981.083333333328</c:v>
                      </c:pt>
                      <c:pt idx="266">
                        <c:v>42981.125</c:v>
                      </c:pt>
                      <c:pt idx="267">
                        <c:v>42981.166666666664</c:v>
                      </c:pt>
                      <c:pt idx="268">
                        <c:v>42981.208333333328</c:v>
                      </c:pt>
                      <c:pt idx="269">
                        <c:v>42981.25</c:v>
                      </c:pt>
                      <c:pt idx="270">
                        <c:v>42981.291666666664</c:v>
                      </c:pt>
                      <c:pt idx="271">
                        <c:v>42981.333333333328</c:v>
                      </c:pt>
                      <c:pt idx="272">
                        <c:v>42981.375</c:v>
                      </c:pt>
                      <c:pt idx="273">
                        <c:v>42981.416666666664</c:v>
                      </c:pt>
                      <c:pt idx="274">
                        <c:v>42981.458333333328</c:v>
                      </c:pt>
                      <c:pt idx="275">
                        <c:v>42981.5</c:v>
                      </c:pt>
                      <c:pt idx="276">
                        <c:v>42981.541666666664</c:v>
                      </c:pt>
                      <c:pt idx="277">
                        <c:v>42981.583333333328</c:v>
                      </c:pt>
                      <c:pt idx="278">
                        <c:v>42981.625</c:v>
                      </c:pt>
                      <c:pt idx="279">
                        <c:v>42981.666666666664</c:v>
                      </c:pt>
                      <c:pt idx="280">
                        <c:v>42981.708333333328</c:v>
                      </c:pt>
                      <c:pt idx="281">
                        <c:v>42981.75</c:v>
                      </c:pt>
                      <c:pt idx="282">
                        <c:v>42981.791666666664</c:v>
                      </c:pt>
                      <c:pt idx="283">
                        <c:v>42981.833333333328</c:v>
                      </c:pt>
                      <c:pt idx="284">
                        <c:v>42981.875</c:v>
                      </c:pt>
                      <c:pt idx="285">
                        <c:v>42981.916666666664</c:v>
                      </c:pt>
                      <c:pt idx="286">
                        <c:v>42981.958333333328</c:v>
                      </c:pt>
                      <c:pt idx="287">
                        <c:v>42982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Graphs!$E$2:$E$289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3.98</c:v>
                      </c:pt>
                      <c:pt idx="1">
                        <c:v>2.7</c:v>
                      </c:pt>
                      <c:pt idx="2">
                        <c:v>2.0699999999999998</c:v>
                      </c:pt>
                      <c:pt idx="3">
                        <c:v>1.68</c:v>
                      </c:pt>
                      <c:pt idx="4">
                        <c:v>0.25</c:v>
                      </c:pt>
                      <c:pt idx="5">
                        <c:v>1</c:v>
                      </c:pt>
                      <c:pt idx="6">
                        <c:v>2.11</c:v>
                      </c:pt>
                      <c:pt idx="7">
                        <c:v>2.61</c:v>
                      </c:pt>
                      <c:pt idx="8">
                        <c:v>2.5</c:v>
                      </c:pt>
                      <c:pt idx="9">
                        <c:v>2.11</c:v>
                      </c:pt>
                      <c:pt idx="10">
                        <c:v>2.11</c:v>
                      </c:pt>
                      <c:pt idx="11">
                        <c:v>1</c:v>
                      </c:pt>
                      <c:pt idx="12">
                        <c:v>1.28</c:v>
                      </c:pt>
                      <c:pt idx="13">
                        <c:v>2.11</c:v>
                      </c:pt>
                      <c:pt idx="14">
                        <c:v>2.11</c:v>
                      </c:pt>
                      <c:pt idx="15">
                        <c:v>3.2</c:v>
                      </c:pt>
                      <c:pt idx="16">
                        <c:v>3.5</c:v>
                      </c:pt>
                      <c:pt idx="17">
                        <c:v>2.4700000000000002</c:v>
                      </c:pt>
                      <c:pt idx="18">
                        <c:v>3.5</c:v>
                      </c:pt>
                      <c:pt idx="19">
                        <c:v>3.5</c:v>
                      </c:pt>
                      <c:pt idx="20">
                        <c:v>5.21</c:v>
                      </c:pt>
                      <c:pt idx="21">
                        <c:v>7.55</c:v>
                      </c:pt>
                      <c:pt idx="22">
                        <c:v>16.41</c:v>
                      </c:pt>
                      <c:pt idx="23">
                        <c:v>8.61</c:v>
                      </c:pt>
                      <c:pt idx="24">
                        <c:v>3.98</c:v>
                      </c:pt>
                      <c:pt idx="25">
                        <c:v>3.42</c:v>
                      </c:pt>
                      <c:pt idx="26">
                        <c:v>2.61</c:v>
                      </c:pt>
                      <c:pt idx="27">
                        <c:v>2.11</c:v>
                      </c:pt>
                      <c:pt idx="28">
                        <c:v>0.25</c:v>
                      </c:pt>
                      <c:pt idx="29">
                        <c:v>1</c:v>
                      </c:pt>
                      <c:pt idx="30">
                        <c:v>2.11</c:v>
                      </c:pt>
                      <c:pt idx="31">
                        <c:v>2.61</c:v>
                      </c:pt>
                      <c:pt idx="32">
                        <c:v>2.35</c:v>
                      </c:pt>
                      <c:pt idx="33">
                        <c:v>2.61</c:v>
                      </c:pt>
                      <c:pt idx="34">
                        <c:v>2.61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1.28</c:v>
                      </c:pt>
                      <c:pt idx="38">
                        <c:v>1.87</c:v>
                      </c:pt>
                      <c:pt idx="39">
                        <c:v>2.5</c:v>
                      </c:pt>
                      <c:pt idx="40">
                        <c:v>2.2200000000000002</c:v>
                      </c:pt>
                      <c:pt idx="41">
                        <c:v>3.5</c:v>
                      </c:pt>
                      <c:pt idx="42">
                        <c:v>4.6900000000000004</c:v>
                      </c:pt>
                      <c:pt idx="43">
                        <c:v>5.46</c:v>
                      </c:pt>
                      <c:pt idx="44">
                        <c:v>5.38</c:v>
                      </c:pt>
                      <c:pt idx="45">
                        <c:v>5.54</c:v>
                      </c:pt>
                      <c:pt idx="46">
                        <c:v>20</c:v>
                      </c:pt>
                      <c:pt idx="47">
                        <c:v>8.61</c:v>
                      </c:pt>
                      <c:pt idx="48">
                        <c:v>8.61</c:v>
                      </c:pt>
                      <c:pt idx="49">
                        <c:v>5</c:v>
                      </c:pt>
                      <c:pt idx="50">
                        <c:v>2.72</c:v>
                      </c:pt>
                      <c:pt idx="51">
                        <c:v>2.61</c:v>
                      </c:pt>
                      <c:pt idx="52">
                        <c:v>1.95</c:v>
                      </c:pt>
                      <c:pt idx="53">
                        <c:v>2.11</c:v>
                      </c:pt>
                      <c:pt idx="54">
                        <c:v>2.61</c:v>
                      </c:pt>
                      <c:pt idx="55">
                        <c:v>3.5</c:v>
                      </c:pt>
                      <c:pt idx="56">
                        <c:v>3.95</c:v>
                      </c:pt>
                      <c:pt idx="57">
                        <c:v>3.5</c:v>
                      </c:pt>
                      <c:pt idx="58">
                        <c:v>4.53</c:v>
                      </c:pt>
                      <c:pt idx="59">
                        <c:v>2.11</c:v>
                      </c:pt>
                      <c:pt idx="60">
                        <c:v>1.5</c:v>
                      </c:pt>
                      <c:pt idx="61">
                        <c:v>2.61</c:v>
                      </c:pt>
                      <c:pt idx="62">
                        <c:v>2.61</c:v>
                      </c:pt>
                      <c:pt idx="63">
                        <c:v>2.11</c:v>
                      </c:pt>
                      <c:pt idx="64">
                        <c:v>3</c:v>
                      </c:pt>
                      <c:pt idx="65">
                        <c:v>10</c:v>
                      </c:pt>
                      <c:pt idx="66">
                        <c:v>20</c:v>
                      </c:pt>
                      <c:pt idx="67">
                        <c:v>20</c:v>
                      </c:pt>
                      <c:pt idx="68">
                        <c:v>20</c:v>
                      </c:pt>
                      <c:pt idx="69">
                        <c:v>30.19</c:v>
                      </c:pt>
                      <c:pt idx="70">
                        <c:v>37.56</c:v>
                      </c:pt>
                      <c:pt idx="71">
                        <c:v>22.31</c:v>
                      </c:pt>
                      <c:pt idx="72">
                        <c:v>8.61</c:v>
                      </c:pt>
                      <c:pt idx="73">
                        <c:v>5</c:v>
                      </c:pt>
                      <c:pt idx="74">
                        <c:v>3</c:v>
                      </c:pt>
                      <c:pt idx="75">
                        <c:v>2.61</c:v>
                      </c:pt>
                      <c:pt idx="76">
                        <c:v>2.11</c:v>
                      </c:pt>
                      <c:pt idx="77">
                        <c:v>2.61</c:v>
                      </c:pt>
                      <c:pt idx="78">
                        <c:v>3.5</c:v>
                      </c:pt>
                      <c:pt idx="79">
                        <c:v>3.5</c:v>
                      </c:pt>
                      <c:pt idx="80">
                        <c:v>4.4400000000000004</c:v>
                      </c:pt>
                      <c:pt idx="81">
                        <c:v>4.18</c:v>
                      </c:pt>
                      <c:pt idx="82">
                        <c:v>3.5</c:v>
                      </c:pt>
                      <c:pt idx="83">
                        <c:v>2.11</c:v>
                      </c:pt>
                      <c:pt idx="84">
                        <c:v>2</c:v>
                      </c:pt>
                      <c:pt idx="85">
                        <c:v>3.5</c:v>
                      </c:pt>
                      <c:pt idx="86">
                        <c:v>2.61</c:v>
                      </c:pt>
                      <c:pt idx="87">
                        <c:v>2.11</c:v>
                      </c:pt>
                      <c:pt idx="88">
                        <c:v>2.61</c:v>
                      </c:pt>
                      <c:pt idx="89">
                        <c:v>8.11</c:v>
                      </c:pt>
                      <c:pt idx="90">
                        <c:v>32</c:v>
                      </c:pt>
                      <c:pt idx="91">
                        <c:v>32.85</c:v>
                      </c:pt>
                      <c:pt idx="92">
                        <c:v>20</c:v>
                      </c:pt>
                      <c:pt idx="93">
                        <c:v>36.630000000000003</c:v>
                      </c:pt>
                      <c:pt idx="94">
                        <c:v>50</c:v>
                      </c:pt>
                      <c:pt idx="95">
                        <c:v>30</c:v>
                      </c:pt>
                      <c:pt idx="96">
                        <c:v>8.11</c:v>
                      </c:pt>
                      <c:pt idx="97">
                        <c:v>5</c:v>
                      </c:pt>
                      <c:pt idx="98">
                        <c:v>2.93</c:v>
                      </c:pt>
                      <c:pt idx="99">
                        <c:v>2.61</c:v>
                      </c:pt>
                      <c:pt idx="100">
                        <c:v>2.11</c:v>
                      </c:pt>
                      <c:pt idx="101">
                        <c:v>2.61</c:v>
                      </c:pt>
                      <c:pt idx="102">
                        <c:v>3.5</c:v>
                      </c:pt>
                      <c:pt idx="103">
                        <c:v>5.55</c:v>
                      </c:pt>
                      <c:pt idx="104">
                        <c:v>8.09</c:v>
                      </c:pt>
                      <c:pt idx="105">
                        <c:v>8.11</c:v>
                      </c:pt>
                      <c:pt idx="106">
                        <c:v>8.61</c:v>
                      </c:pt>
                      <c:pt idx="107">
                        <c:v>2.29</c:v>
                      </c:pt>
                      <c:pt idx="108">
                        <c:v>1.93</c:v>
                      </c:pt>
                      <c:pt idx="109">
                        <c:v>2.61</c:v>
                      </c:pt>
                      <c:pt idx="110">
                        <c:v>2.11</c:v>
                      </c:pt>
                      <c:pt idx="111">
                        <c:v>2</c:v>
                      </c:pt>
                      <c:pt idx="112">
                        <c:v>2.61</c:v>
                      </c:pt>
                      <c:pt idx="113">
                        <c:v>8.61</c:v>
                      </c:pt>
                      <c:pt idx="114">
                        <c:v>30</c:v>
                      </c:pt>
                      <c:pt idx="115">
                        <c:v>30</c:v>
                      </c:pt>
                      <c:pt idx="116">
                        <c:v>20</c:v>
                      </c:pt>
                      <c:pt idx="117">
                        <c:v>32</c:v>
                      </c:pt>
                      <c:pt idx="118">
                        <c:v>50</c:v>
                      </c:pt>
                      <c:pt idx="119">
                        <c:v>29.71</c:v>
                      </c:pt>
                      <c:pt idx="120">
                        <c:v>7.41</c:v>
                      </c:pt>
                      <c:pt idx="121">
                        <c:v>5</c:v>
                      </c:pt>
                      <c:pt idx="122">
                        <c:v>3.47</c:v>
                      </c:pt>
                      <c:pt idx="123">
                        <c:v>3.11</c:v>
                      </c:pt>
                      <c:pt idx="124">
                        <c:v>2.61</c:v>
                      </c:pt>
                      <c:pt idx="125">
                        <c:v>2.6</c:v>
                      </c:pt>
                      <c:pt idx="126">
                        <c:v>3.5</c:v>
                      </c:pt>
                      <c:pt idx="127">
                        <c:v>4.1900000000000004</c:v>
                      </c:pt>
                      <c:pt idx="128">
                        <c:v>6.56</c:v>
                      </c:pt>
                      <c:pt idx="129">
                        <c:v>3.84</c:v>
                      </c:pt>
                      <c:pt idx="130">
                        <c:v>3.5</c:v>
                      </c:pt>
                      <c:pt idx="131">
                        <c:v>2.11</c:v>
                      </c:pt>
                      <c:pt idx="132">
                        <c:v>2</c:v>
                      </c:pt>
                      <c:pt idx="133">
                        <c:v>3.5</c:v>
                      </c:pt>
                      <c:pt idx="134">
                        <c:v>2.61</c:v>
                      </c:pt>
                      <c:pt idx="135">
                        <c:v>2.61</c:v>
                      </c:pt>
                      <c:pt idx="136">
                        <c:v>3.5</c:v>
                      </c:pt>
                      <c:pt idx="137">
                        <c:v>10</c:v>
                      </c:pt>
                      <c:pt idx="138">
                        <c:v>40</c:v>
                      </c:pt>
                      <c:pt idx="139">
                        <c:v>40</c:v>
                      </c:pt>
                      <c:pt idx="140">
                        <c:v>20</c:v>
                      </c:pt>
                      <c:pt idx="141">
                        <c:v>20</c:v>
                      </c:pt>
                      <c:pt idx="142">
                        <c:v>51.95</c:v>
                      </c:pt>
                      <c:pt idx="143">
                        <c:v>30</c:v>
                      </c:pt>
                      <c:pt idx="144">
                        <c:v>20</c:v>
                      </c:pt>
                      <c:pt idx="145">
                        <c:v>6.97</c:v>
                      </c:pt>
                      <c:pt idx="146">
                        <c:v>5</c:v>
                      </c:pt>
                      <c:pt idx="147">
                        <c:v>5</c:v>
                      </c:pt>
                      <c:pt idx="148">
                        <c:v>3.11</c:v>
                      </c:pt>
                      <c:pt idx="149">
                        <c:v>3.5</c:v>
                      </c:pt>
                      <c:pt idx="150">
                        <c:v>6.34</c:v>
                      </c:pt>
                      <c:pt idx="151">
                        <c:v>8.11</c:v>
                      </c:pt>
                      <c:pt idx="152">
                        <c:v>8.61</c:v>
                      </c:pt>
                      <c:pt idx="153">
                        <c:v>8.11</c:v>
                      </c:pt>
                      <c:pt idx="154">
                        <c:v>3.5</c:v>
                      </c:pt>
                      <c:pt idx="155">
                        <c:v>2.61</c:v>
                      </c:pt>
                      <c:pt idx="156">
                        <c:v>2</c:v>
                      </c:pt>
                      <c:pt idx="157">
                        <c:v>3.5</c:v>
                      </c:pt>
                      <c:pt idx="158">
                        <c:v>2.61</c:v>
                      </c:pt>
                      <c:pt idx="159">
                        <c:v>2</c:v>
                      </c:pt>
                      <c:pt idx="160">
                        <c:v>3.22</c:v>
                      </c:pt>
                      <c:pt idx="161">
                        <c:v>10</c:v>
                      </c:pt>
                      <c:pt idx="162">
                        <c:v>32</c:v>
                      </c:pt>
                      <c:pt idx="163">
                        <c:v>25.3</c:v>
                      </c:pt>
                      <c:pt idx="164">
                        <c:v>20</c:v>
                      </c:pt>
                      <c:pt idx="165">
                        <c:v>29.84</c:v>
                      </c:pt>
                      <c:pt idx="166">
                        <c:v>40</c:v>
                      </c:pt>
                      <c:pt idx="167">
                        <c:v>40</c:v>
                      </c:pt>
                      <c:pt idx="168">
                        <c:v>20</c:v>
                      </c:pt>
                      <c:pt idx="169">
                        <c:v>8.61</c:v>
                      </c:pt>
                      <c:pt idx="170">
                        <c:v>4.97</c:v>
                      </c:pt>
                      <c:pt idx="171">
                        <c:v>3.84</c:v>
                      </c:pt>
                      <c:pt idx="172">
                        <c:v>2.91</c:v>
                      </c:pt>
                      <c:pt idx="173">
                        <c:v>3.78</c:v>
                      </c:pt>
                      <c:pt idx="174">
                        <c:v>4.42</c:v>
                      </c:pt>
                      <c:pt idx="175">
                        <c:v>4.32</c:v>
                      </c:pt>
                      <c:pt idx="176">
                        <c:v>3.5</c:v>
                      </c:pt>
                      <c:pt idx="177">
                        <c:v>2.6</c:v>
                      </c:pt>
                      <c:pt idx="178">
                        <c:v>2</c:v>
                      </c:pt>
                      <c:pt idx="179">
                        <c:v>1</c:v>
                      </c:pt>
                      <c:pt idx="180">
                        <c:v>0.71</c:v>
                      </c:pt>
                      <c:pt idx="181">
                        <c:v>2</c:v>
                      </c:pt>
                      <c:pt idx="182">
                        <c:v>1.03</c:v>
                      </c:pt>
                      <c:pt idx="183">
                        <c:v>1.23</c:v>
                      </c:pt>
                      <c:pt idx="184">
                        <c:v>1.64</c:v>
                      </c:pt>
                      <c:pt idx="185">
                        <c:v>2.21</c:v>
                      </c:pt>
                      <c:pt idx="186">
                        <c:v>3.5</c:v>
                      </c:pt>
                      <c:pt idx="187">
                        <c:v>3.5</c:v>
                      </c:pt>
                      <c:pt idx="188">
                        <c:v>4</c:v>
                      </c:pt>
                      <c:pt idx="189">
                        <c:v>20</c:v>
                      </c:pt>
                      <c:pt idx="190">
                        <c:v>34.880000000000003</c:v>
                      </c:pt>
                      <c:pt idx="191">
                        <c:v>38.340000000000003</c:v>
                      </c:pt>
                      <c:pt idx="192">
                        <c:v>11.22</c:v>
                      </c:pt>
                      <c:pt idx="193">
                        <c:v>6.91</c:v>
                      </c:pt>
                      <c:pt idx="194">
                        <c:v>4.41</c:v>
                      </c:pt>
                      <c:pt idx="195">
                        <c:v>3.5</c:v>
                      </c:pt>
                      <c:pt idx="196">
                        <c:v>2.61</c:v>
                      </c:pt>
                      <c:pt idx="197">
                        <c:v>3.5</c:v>
                      </c:pt>
                      <c:pt idx="198">
                        <c:v>2.61</c:v>
                      </c:pt>
                      <c:pt idx="199">
                        <c:v>2.61</c:v>
                      </c:pt>
                      <c:pt idx="200">
                        <c:v>3.11</c:v>
                      </c:pt>
                      <c:pt idx="201">
                        <c:v>2.61</c:v>
                      </c:pt>
                      <c:pt idx="202">
                        <c:v>2.61</c:v>
                      </c:pt>
                      <c:pt idx="203">
                        <c:v>1.5</c:v>
                      </c:pt>
                      <c:pt idx="204">
                        <c:v>1.01</c:v>
                      </c:pt>
                      <c:pt idx="205">
                        <c:v>2</c:v>
                      </c:pt>
                      <c:pt idx="206">
                        <c:v>1.69</c:v>
                      </c:pt>
                      <c:pt idx="207">
                        <c:v>2.11</c:v>
                      </c:pt>
                      <c:pt idx="208">
                        <c:v>2.14</c:v>
                      </c:pt>
                      <c:pt idx="209">
                        <c:v>2.13</c:v>
                      </c:pt>
                      <c:pt idx="210">
                        <c:v>3.5</c:v>
                      </c:pt>
                      <c:pt idx="211">
                        <c:v>3.5</c:v>
                      </c:pt>
                      <c:pt idx="212">
                        <c:v>3.5</c:v>
                      </c:pt>
                      <c:pt idx="213">
                        <c:v>20</c:v>
                      </c:pt>
                      <c:pt idx="214">
                        <c:v>30</c:v>
                      </c:pt>
                      <c:pt idx="215">
                        <c:v>27.74</c:v>
                      </c:pt>
                      <c:pt idx="216">
                        <c:v>10.43</c:v>
                      </c:pt>
                      <c:pt idx="217">
                        <c:v>6.25</c:v>
                      </c:pt>
                      <c:pt idx="218">
                        <c:v>5.32</c:v>
                      </c:pt>
                      <c:pt idx="219">
                        <c:v>5</c:v>
                      </c:pt>
                      <c:pt idx="220">
                        <c:v>5</c:v>
                      </c:pt>
                      <c:pt idx="221">
                        <c:v>9.11</c:v>
                      </c:pt>
                      <c:pt idx="222">
                        <c:v>5.8</c:v>
                      </c:pt>
                      <c:pt idx="223">
                        <c:v>3.5</c:v>
                      </c:pt>
                      <c:pt idx="224">
                        <c:v>8.61</c:v>
                      </c:pt>
                      <c:pt idx="225">
                        <c:v>3.5</c:v>
                      </c:pt>
                      <c:pt idx="226">
                        <c:v>2</c:v>
                      </c:pt>
                      <c:pt idx="227">
                        <c:v>1</c:v>
                      </c:pt>
                      <c:pt idx="228">
                        <c:v>1.05</c:v>
                      </c:pt>
                      <c:pt idx="229">
                        <c:v>1.1100000000000001</c:v>
                      </c:pt>
                      <c:pt idx="230">
                        <c:v>1.79</c:v>
                      </c:pt>
                      <c:pt idx="231">
                        <c:v>2.21</c:v>
                      </c:pt>
                      <c:pt idx="232">
                        <c:v>2.38</c:v>
                      </c:pt>
                      <c:pt idx="233">
                        <c:v>2.11</c:v>
                      </c:pt>
                      <c:pt idx="234">
                        <c:v>3.5</c:v>
                      </c:pt>
                      <c:pt idx="235">
                        <c:v>2.61</c:v>
                      </c:pt>
                      <c:pt idx="236">
                        <c:v>15</c:v>
                      </c:pt>
                      <c:pt idx="237">
                        <c:v>22.01</c:v>
                      </c:pt>
                      <c:pt idx="238">
                        <c:v>30</c:v>
                      </c:pt>
                      <c:pt idx="239">
                        <c:v>20</c:v>
                      </c:pt>
                      <c:pt idx="240">
                        <c:v>10.26</c:v>
                      </c:pt>
                      <c:pt idx="241">
                        <c:v>5</c:v>
                      </c:pt>
                      <c:pt idx="242">
                        <c:v>5</c:v>
                      </c:pt>
                      <c:pt idx="243">
                        <c:v>4.63</c:v>
                      </c:pt>
                      <c:pt idx="244">
                        <c:v>4.29</c:v>
                      </c:pt>
                      <c:pt idx="245">
                        <c:v>8.61</c:v>
                      </c:pt>
                      <c:pt idx="246">
                        <c:v>5.41</c:v>
                      </c:pt>
                      <c:pt idx="247">
                        <c:v>4.6500000000000004</c:v>
                      </c:pt>
                      <c:pt idx="248">
                        <c:v>10.53</c:v>
                      </c:pt>
                      <c:pt idx="249">
                        <c:v>15.8</c:v>
                      </c:pt>
                      <c:pt idx="250">
                        <c:v>2.61</c:v>
                      </c:pt>
                      <c:pt idx="251">
                        <c:v>1</c:v>
                      </c:pt>
                      <c:pt idx="252">
                        <c:v>1</c:v>
                      </c:pt>
                      <c:pt idx="253">
                        <c:v>0.86</c:v>
                      </c:pt>
                      <c:pt idx="254">
                        <c:v>2.41</c:v>
                      </c:pt>
                      <c:pt idx="255">
                        <c:v>1.45</c:v>
                      </c:pt>
                      <c:pt idx="256">
                        <c:v>1.58</c:v>
                      </c:pt>
                      <c:pt idx="257">
                        <c:v>3</c:v>
                      </c:pt>
                      <c:pt idx="258">
                        <c:v>7.24</c:v>
                      </c:pt>
                      <c:pt idx="259">
                        <c:v>2.61</c:v>
                      </c:pt>
                      <c:pt idx="260">
                        <c:v>17.62</c:v>
                      </c:pt>
                      <c:pt idx="261">
                        <c:v>20</c:v>
                      </c:pt>
                      <c:pt idx="262">
                        <c:v>20</c:v>
                      </c:pt>
                      <c:pt idx="263">
                        <c:v>13.71</c:v>
                      </c:pt>
                      <c:pt idx="264">
                        <c:v>6.51</c:v>
                      </c:pt>
                      <c:pt idx="265">
                        <c:v>3.5</c:v>
                      </c:pt>
                      <c:pt idx="266">
                        <c:v>3.34</c:v>
                      </c:pt>
                      <c:pt idx="267">
                        <c:v>3.03</c:v>
                      </c:pt>
                      <c:pt idx="268">
                        <c:v>3.5</c:v>
                      </c:pt>
                      <c:pt idx="269">
                        <c:v>6.28</c:v>
                      </c:pt>
                      <c:pt idx="270">
                        <c:v>3.5</c:v>
                      </c:pt>
                      <c:pt idx="271">
                        <c:v>3.5</c:v>
                      </c:pt>
                      <c:pt idx="272">
                        <c:v>5.88</c:v>
                      </c:pt>
                      <c:pt idx="273">
                        <c:v>8.61</c:v>
                      </c:pt>
                      <c:pt idx="274">
                        <c:v>2.61</c:v>
                      </c:pt>
                      <c:pt idx="275">
                        <c:v>1</c:v>
                      </c:pt>
                      <c:pt idx="276">
                        <c:v>1.32</c:v>
                      </c:pt>
                      <c:pt idx="277">
                        <c:v>1</c:v>
                      </c:pt>
                      <c:pt idx="278">
                        <c:v>2.21</c:v>
                      </c:pt>
                      <c:pt idx="279">
                        <c:v>2.21</c:v>
                      </c:pt>
                      <c:pt idx="280">
                        <c:v>1.82</c:v>
                      </c:pt>
                      <c:pt idx="281">
                        <c:v>2.21</c:v>
                      </c:pt>
                      <c:pt idx="282">
                        <c:v>3.5</c:v>
                      </c:pt>
                      <c:pt idx="283">
                        <c:v>2.61</c:v>
                      </c:pt>
                      <c:pt idx="284">
                        <c:v>15</c:v>
                      </c:pt>
                      <c:pt idx="285">
                        <c:v>20</c:v>
                      </c:pt>
                      <c:pt idx="286">
                        <c:v>23.52</c:v>
                      </c:pt>
                      <c:pt idx="287">
                        <c:v>20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v>Reg. Up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Graphs!$A$2:$A$289</c15:sqref>
                        </c15:formulaRef>
                      </c:ext>
                    </c:extLst>
                    <c:numCache>
                      <c:formatCode>m/d/yy\ h:mm</c:formatCode>
                      <c:ptCount val="288"/>
                      <c:pt idx="0">
                        <c:v>42970.041666666664</c:v>
                      </c:pt>
                      <c:pt idx="1">
                        <c:v>42970.083333333328</c:v>
                      </c:pt>
                      <c:pt idx="2">
                        <c:v>42970.125</c:v>
                      </c:pt>
                      <c:pt idx="3">
                        <c:v>42970.166666666664</c:v>
                      </c:pt>
                      <c:pt idx="4">
                        <c:v>42970.208333333328</c:v>
                      </c:pt>
                      <c:pt idx="5">
                        <c:v>42970.25</c:v>
                      </c:pt>
                      <c:pt idx="6">
                        <c:v>42970.291666666664</c:v>
                      </c:pt>
                      <c:pt idx="7">
                        <c:v>42970.333333333328</c:v>
                      </c:pt>
                      <c:pt idx="8">
                        <c:v>42970.375</c:v>
                      </c:pt>
                      <c:pt idx="9">
                        <c:v>42970.416666666664</c:v>
                      </c:pt>
                      <c:pt idx="10">
                        <c:v>42970.458333333328</c:v>
                      </c:pt>
                      <c:pt idx="11">
                        <c:v>42970.5</c:v>
                      </c:pt>
                      <c:pt idx="12">
                        <c:v>42970.541666666664</c:v>
                      </c:pt>
                      <c:pt idx="13">
                        <c:v>42970.583333333328</c:v>
                      </c:pt>
                      <c:pt idx="14">
                        <c:v>42970.625</c:v>
                      </c:pt>
                      <c:pt idx="15">
                        <c:v>42970.666666666664</c:v>
                      </c:pt>
                      <c:pt idx="16">
                        <c:v>42970.708333333328</c:v>
                      </c:pt>
                      <c:pt idx="17">
                        <c:v>42970.75</c:v>
                      </c:pt>
                      <c:pt idx="18">
                        <c:v>42970.791666666664</c:v>
                      </c:pt>
                      <c:pt idx="19">
                        <c:v>42970.833333333328</c:v>
                      </c:pt>
                      <c:pt idx="20">
                        <c:v>42970.875</c:v>
                      </c:pt>
                      <c:pt idx="21">
                        <c:v>42970.916666666664</c:v>
                      </c:pt>
                      <c:pt idx="22">
                        <c:v>42970.958333333328</c:v>
                      </c:pt>
                      <c:pt idx="23">
                        <c:v>42971</c:v>
                      </c:pt>
                      <c:pt idx="24">
                        <c:v>42971.041666666664</c:v>
                      </c:pt>
                      <c:pt idx="25">
                        <c:v>42971.083333333328</c:v>
                      </c:pt>
                      <c:pt idx="26">
                        <c:v>42971.125</c:v>
                      </c:pt>
                      <c:pt idx="27">
                        <c:v>42971.166666666664</c:v>
                      </c:pt>
                      <c:pt idx="28">
                        <c:v>42971.208333333328</c:v>
                      </c:pt>
                      <c:pt idx="29">
                        <c:v>42971.25</c:v>
                      </c:pt>
                      <c:pt idx="30">
                        <c:v>42971.291666666664</c:v>
                      </c:pt>
                      <c:pt idx="31">
                        <c:v>42971.333333333328</c:v>
                      </c:pt>
                      <c:pt idx="32">
                        <c:v>42971.375</c:v>
                      </c:pt>
                      <c:pt idx="33">
                        <c:v>42971.416666666664</c:v>
                      </c:pt>
                      <c:pt idx="34">
                        <c:v>42971.458333333328</c:v>
                      </c:pt>
                      <c:pt idx="35">
                        <c:v>42971.5</c:v>
                      </c:pt>
                      <c:pt idx="36">
                        <c:v>42971.541666666664</c:v>
                      </c:pt>
                      <c:pt idx="37">
                        <c:v>42971.583333333328</c:v>
                      </c:pt>
                      <c:pt idx="38">
                        <c:v>42971.625</c:v>
                      </c:pt>
                      <c:pt idx="39">
                        <c:v>42971.666666666664</c:v>
                      </c:pt>
                      <c:pt idx="40">
                        <c:v>42971.708333333328</c:v>
                      </c:pt>
                      <c:pt idx="41">
                        <c:v>42971.75</c:v>
                      </c:pt>
                      <c:pt idx="42">
                        <c:v>42971.791666666664</c:v>
                      </c:pt>
                      <c:pt idx="43">
                        <c:v>42971.833333333328</c:v>
                      </c:pt>
                      <c:pt idx="44">
                        <c:v>42971.875</c:v>
                      </c:pt>
                      <c:pt idx="45">
                        <c:v>42971.916666666664</c:v>
                      </c:pt>
                      <c:pt idx="46">
                        <c:v>42971.958333333328</c:v>
                      </c:pt>
                      <c:pt idx="47">
                        <c:v>42972</c:v>
                      </c:pt>
                      <c:pt idx="48">
                        <c:v>42972.041666666664</c:v>
                      </c:pt>
                      <c:pt idx="49">
                        <c:v>42972.083333333328</c:v>
                      </c:pt>
                      <c:pt idx="50">
                        <c:v>42972.125</c:v>
                      </c:pt>
                      <c:pt idx="51">
                        <c:v>42972.166666666664</c:v>
                      </c:pt>
                      <c:pt idx="52">
                        <c:v>42972.208333333328</c:v>
                      </c:pt>
                      <c:pt idx="53">
                        <c:v>42972.25</c:v>
                      </c:pt>
                      <c:pt idx="54">
                        <c:v>42972.291666666664</c:v>
                      </c:pt>
                      <c:pt idx="55">
                        <c:v>42972.333333333328</c:v>
                      </c:pt>
                      <c:pt idx="56">
                        <c:v>42972.375</c:v>
                      </c:pt>
                      <c:pt idx="57">
                        <c:v>42972.416666666664</c:v>
                      </c:pt>
                      <c:pt idx="58">
                        <c:v>42972.458333333328</c:v>
                      </c:pt>
                      <c:pt idx="59">
                        <c:v>42972.5</c:v>
                      </c:pt>
                      <c:pt idx="60">
                        <c:v>42972.541666666664</c:v>
                      </c:pt>
                      <c:pt idx="61">
                        <c:v>42972.583333333328</c:v>
                      </c:pt>
                      <c:pt idx="62">
                        <c:v>42972.625</c:v>
                      </c:pt>
                      <c:pt idx="63">
                        <c:v>42972.666666666664</c:v>
                      </c:pt>
                      <c:pt idx="64">
                        <c:v>42972.708333333328</c:v>
                      </c:pt>
                      <c:pt idx="65">
                        <c:v>42972.75</c:v>
                      </c:pt>
                      <c:pt idx="66">
                        <c:v>42972.791666666664</c:v>
                      </c:pt>
                      <c:pt idx="67">
                        <c:v>42972.833333333328</c:v>
                      </c:pt>
                      <c:pt idx="68">
                        <c:v>42972.875</c:v>
                      </c:pt>
                      <c:pt idx="69">
                        <c:v>42972.916666666664</c:v>
                      </c:pt>
                      <c:pt idx="70">
                        <c:v>42972.958333333328</c:v>
                      </c:pt>
                      <c:pt idx="71">
                        <c:v>42973</c:v>
                      </c:pt>
                      <c:pt idx="72">
                        <c:v>42973.041666666664</c:v>
                      </c:pt>
                      <c:pt idx="73">
                        <c:v>42973.083333333328</c:v>
                      </c:pt>
                      <c:pt idx="74">
                        <c:v>42973.125</c:v>
                      </c:pt>
                      <c:pt idx="75">
                        <c:v>42973.166666666664</c:v>
                      </c:pt>
                      <c:pt idx="76">
                        <c:v>42973.208333333328</c:v>
                      </c:pt>
                      <c:pt idx="77">
                        <c:v>42973.25</c:v>
                      </c:pt>
                      <c:pt idx="78">
                        <c:v>42973.291666666664</c:v>
                      </c:pt>
                      <c:pt idx="79">
                        <c:v>42973.333333333328</c:v>
                      </c:pt>
                      <c:pt idx="80">
                        <c:v>42973.375</c:v>
                      </c:pt>
                      <c:pt idx="81">
                        <c:v>42973.416666666664</c:v>
                      </c:pt>
                      <c:pt idx="82">
                        <c:v>42973.458333333328</c:v>
                      </c:pt>
                      <c:pt idx="83">
                        <c:v>42973.5</c:v>
                      </c:pt>
                      <c:pt idx="84">
                        <c:v>42973.541666666664</c:v>
                      </c:pt>
                      <c:pt idx="85">
                        <c:v>42973.583333333328</c:v>
                      </c:pt>
                      <c:pt idx="86">
                        <c:v>42973.625</c:v>
                      </c:pt>
                      <c:pt idx="87">
                        <c:v>42973.666666666664</c:v>
                      </c:pt>
                      <c:pt idx="88">
                        <c:v>42973.708333333328</c:v>
                      </c:pt>
                      <c:pt idx="89">
                        <c:v>42973.75</c:v>
                      </c:pt>
                      <c:pt idx="90">
                        <c:v>42973.791666666664</c:v>
                      </c:pt>
                      <c:pt idx="91">
                        <c:v>42973.833333333328</c:v>
                      </c:pt>
                      <c:pt idx="92">
                        <c:v>42973.875</c:v>
                      </c:pt>
                      <c:pt idx="93">
                        <c:v>42973.916666666664</c:v>
                      </c:pt>
                      <c:pt idx="94">
                        <c:v>42973.958333333328</c:v>
                      </c:pt>
                      <c:pt idx="95">
                        <c:v>42974</c:v>
                      </c:pt>
                      <c:pt idx="96">
                        <c:v>42974.041666666664</c:v>
                      </c:pt>
                      <c:pt idx="97">
                        <c:v>42974.083333333328</c:v>
                      </c:pt>
                      <c:pt idx="98">
                        <c:v>42974.125</c:v>
                      </c:pt>
                      <c:pt idx="99">
                        <c:v>42974.166666666664</c:v>
                      </c:pt>
                      <c:pt idx="100">
                        <c:v>42974.208333333328</c:v>
                      </c:pt>
                      <c:pt idx="101">
                        <c:v>42974.25</c:v>
                      </c:pt>
                      <c:pt idx="102">
                        <c:v>42974.291666666664</c:v>
                      </c:pt>
                      <c:pt idx="103">
                        <c:v>42974.333333333328</c:v>
                      </c:pt>
                      <c:pt idx="104">
                        <c:v>42974.375</c:v>
                      </c:pt>
                      <c:pt idx="105">
                        <c:v>42974.416666666664</c:v>
                      </c:pt>
                      <c:pt idx="106">
                        <c:v>42974.458333333328</c:v>
                      </c:pt>
                      <c:pt idx="107">
                        <c:v>42974.5</c:v>
                      </c:pt>
                      <c:pt idx="108">
                        <c:v>42974.541666666664</c:v>
                      </c:pt>
                      <c:pt idx="109">
                        <c:v>42974.583333333328</c:v>
                      </c:pt>
                      <c:pt idx="110">
                        <c:v>42974.625</c:v>
                      </c:pt>
                      <c:pt idx="111">
                        <c:v>42974.666666666664</c:v>
                      </c:pt>
                      <c:pt idx="112">
                        <c:v>42974.708333333328</c:v>
                      </c:pt>
                      <c:pt idx="113">
                        <c:v>42974.75</c:v>
                      </c:pt>
                      <c:pt idx="114">
                        <c:v>42974.791666666664</c:v>
                      </c:pt>
                      <c:pt idx="115">
                        <c:v>42974.833333333328</c:v>
                      </c:pt>
                      <c:pt idx="116">
                        <c:v>42974.875</c:v>
                      </c:pt>
                      <c:pt idx="117">
                        <c:v>42974.916666666664</c:v>
                      </c:pt>
                      <c:pt idx="118">
                        <c:v>42974.958333333328</c:v>
                      </c:pt>
                      <c:pt idx="119">
                        <c:v>42975</c:v>
                      </c:pt>
                      <c:pt idx="120">
                        <c:v>42975.041666666664</c:v>
                      </c:pt>
                      <c:pt idx="121">
                        <c:v>42975.083333333328</c:v>
                      </c:pt>
                      <c:pt idx="122">
                        <c:v>42975.125</c:v>
                      </c:pt>
                      <c:pt idx="123">
                        <c:v>42975.166666666664</c:v>
                      </c:pt>
                      <c:pt idx="124">
                        <c:v>42975.208333333328</c:v>
                      </c:pt>
                      <c:pt idx="125">
                        <c:v>42975.25</c:v>
                      </c:pt>
                      <c:pt idx="126">
                        <c:v>42975.291666666664</c:v>
                      </c:pt>
                      <c:pt idx="127">
                        <c:v>42975.333333333328</c:v>
                      </c:pt>
                      <c:pt idx="128">
                        <c:v>42975.375</c:v>
                      </c:pt>
                      <c:pt idx="129">
                        <c:v>42975.416666666664</c:v>
                      </c:pt>
                      <c:pt idx="130">
                        <c:v>42975.458333333328</c:v>
                      </c:pt>
                      <c:pt idx="131">
                        <c:v>42975.5</c:v>
                      </c:pt>
                      <c:pt idx="132">
                        <c:v>42975.541666666664</c:v>
                      </c:pt>
                      <c:pt idx="133">
                        <c:v>42975.583333333328</c:v>
                      </c:pt>
                      <c:pt idx="134">
                        <c:v>42975.625</c:v>
                      </c:pt>
                      <c:pt idx="135">
                        <c:v>42975.666666666664</c:v>
                      </c:pt>
                      <c:pt idx="136">
                        <c:v>42975.708333333328</c:v>
                      </c:pt>
                      <c:pt idx="137">
                        <c:v>42975.75</c:v>
                      </c:pt>
                      <c:pt idx="138">
                        <c:v>42975.791666666664</c:v>
                      </c:pt>
                      <c:pt idx="139">
                        <c:v>42975.833333333328</c:v>
                      </c:pt>
                      <c:pt idx="140">
                        <c:v>42975.875</c:v>
                      </c:pt>
                      <c:pt idx="141">
                        <c:v>42975.916666666664</c:v>
                      </c:pt>
                      <c:pt idx="142">
                        <c:v>42975.958333333328</c:v>
                      </c:pt>
                      <c:pt idx="143">
                        <c:v>42976</c:v>
                      </c:pt>
                      <c:pt idx="144">
                        <c:v>42976.041666666664</c:v>
                      </c:pt>
                      <c:pt idx="145">
                        <c:v>42976.083333333328</c:v>
                      </c:pt>
                      <c:pt idx="146">
                        <c:v>42976.125</c:v>
                      </c:pt>
                      <c:pt idx="147">
                        <c:v>42976.166666666664</c:v>
                      </c:pt>
                      <c:pt idx="148">
                        <c:v>42976.208333333328</c:v>
                      </c:pt>
                      <c:pt idx="149">
                        <c:v>42976.25</c:v>
                      </c:pt>
                      <c:pt idx="150">
                        <c:v>42976.291666666664</c:v>
                      </c:pt>
                      <c:pt idx="151">
                        <c:v>42976.333333333328</c:v>
                      </c:pt>
                      <c:pt idx="152">
                        <c:v>42976.375</c:v>
                      </c:pt>
                      <c:pt idx="153">
                        <c:v>42976.416666666664</c:v>
                      </c:pt>
                      <c:pt idx="154">
                        <c:v>42976.458333333328</c:v>
                      </c:pt>
                      <c:pt idx="155">
                        <c:v>42976.5</c:v>
                      </c:pt>
                      <c:pt idx="156">
                        <c:v>42976.541666666664</c:v>
                      </c:pt>
                      <c:pt idx="157">
                        <c:v>42976.583333333328</c:v>
                      </c:pt>
                      <c:pt idx="158">
                        <c:v>42976.625</c:v>
                      </c:pt>
                      <c:pt idx="159">
                        <c:v>42976.666666666664</c:v>
                      </c:pt>
                      <c:pt idx="160">
                        <c:v>42976.708333333328</c:v>
                      </c:pt>
                      <c:pt idx="161">
                        <c:v>42976.75</c:v>
                      </c:pt>
                      <c:pt idx="162">
                        <c:v>42976.791666666664</c:v>
                      </c:pt>
                      <c:pt idx="163">
                        <c:v>42976.833333333328</c:v>
                      </c:pt>
                      <c:pt idx="164">
                        <c:v>42976.875</c:v>
                      </c:pt>
                      <c:pt idx="165">
                        <c:v>42976.916666666664</c:v>
                      </c:pt>
                      <c:pt idx="166">
                        <c:v>42976.958333333328</c:v>
                      </c:pt>
                      <c:pt idx="167">
                        <c:v>42977</c:v>
                      </c:pt>
                      <c:pt idx="168">
                        <c:v>42977.041666666664</c:v>
                      </c:pt>
                      <c:pt idx="169">
                        <c:v>42977.083333333328</c:v>
                      </c:pt>
                      <c:pt idx="170">
                        <c:v>42977.125</c:v>
                      </c:pt>
                      <c:pt idx="171">
                        <c:v>42977.166666666664</c:v>
                      </c:pt>
                      <c:pt idx="172">
                        <c:v>42977.208333333328</c:v>
                      </c:pt>
                      <c:pt idx="173">
                        <c:v>42977.25</c:v>
                      </c:pt>
                      <c:pt idx="174">
                        <c:v>42977.291666666664</c:v>
                      </c:pt>
                      <c:pt idx="175">
                        <c:v>42977.333333333328</c:v>
                      </c:pt>
                      <c:pt idx="176">
                        <c:v>42977.375</c:v>
                      </c:pt>
                      <c:pt idx="177">
                        <c:v>42977.416666666664</c:v>
                      </c:pt>
                      <c:pt idx="178">
                        <c:v>42977.458333333328</c:v>
                      </c:pt>
                      <c:pt idx="179">
                        <c:v>42977.5</c:v>
                      </c:pt>
                      <c:pt idx="180">
                        <c:v>42977.541666666664</c:v>
                      </c:pt>
                      <c:pt idx="181">
                        <c:v>42977.583333333328</c:v>
                      </c:pt>
                      <c:pt idx="182">
                        <c:v>42977.625</c:v>
                      </c:pt>
                      <c:pt idx="183">
                        <c:v>42977.666666666664</c:v>
                      </c:pt>
                      <c:pt idx="184">
                        <c:v>42977.708333333328</c:v>
                      </c:pt>
                      <c:pt idx="185">
                        <c:v>42977.75</c:v>
                      </c:pt>
                      <c:pt idx="186">
                        <c:v>42977.791666666664</c:v>
                      </c:pt>
                      <c:pt idx="187">
                        <c:v>42977.833333333328</c:v>
                      </c:pt>
                      <c:pt idx="188">
                        <c:v>42977.875</c:v>
                      </c:pt>
                      <c:pt idx="189">
                        <c:v>42977.916666666664</c:v>
                      </c:pt>
                      <c:pt idx="190">
                        <c:v>42977.958333333328</c:v>
                      </c:pt>
                      <c:pt idx="191">
                        <c:v>42978</c:v>
                      </c:pt>
                      <c:pt idx="192">
                        <c:v>42978.041666666664</c:v>
                      </c:pt>
                      <c:pt idx="193">
                        <c:v>42978.083333333328</c:v>
                      </c:pt>
                      <c:pt idx="194">
                        <c:v>42978.125</c:v>
                      </c:pt>
                      <c:pt idx="195">
                        <c:v>42978.166666666664</c:v>
                      </c:pt>
                      <c:pt idx="196">
                        <c:v>42978.208333333328</c:v>
                      </c:pt>
                      <c:pt idx="197">
                        <c:v>42978.25</c:v>
                      </c:pt>
                      <c:pt idx="198">
                        <c:v>42978.291666666664</c:v>
                      </c:pt>
                      <c:pt idx="199">
                        <c:v>42978.333333333328</c:v>
                      </c:pt>
                      <c:pt idx="200">
                        <c:v>42978.375</c:v>
                      </c:pt>
                      <c:pt idx="201">
                        <c:v>42978.416666666664</c:v>
                      </c:pt>
                      <c:pt idx="202">
                        <c:v>42978.458333333328</c:v>
                      </c:pt>
                      <c:pt idx="203">
                        <c:v>42978.5</c:v>
                      </c:pt>
                      <c:pt idx="204">
                        <c:v>42978.541666666664</c:v>
                      </c:pt>
                      <c:pt idx="205">
                        <c:v>42978.583333333328</c:v>
                      </c:pt>
                      <c:pt idx="206">
                        <c:v>42978.625</c:v>
                      </c:pt>
                      <c:pt idx="207">
                        <c:v>42978.666666666664</c:v>
                      </c:pt>
                      <c:pt idx="208">
                        <c:v>42978.708333333328</c:v>
                      </c:pt>
                      <c:pt idx="209">
                        <c:v>42978.75</c:v>
                      </c:pt>
                      <c:pt idx="210">
                        <c:v>42978.791666666664</c:v>
                      </c:pt>
                      <c:pt idx="211">
                        <c:v>42978.833333333328</c:v>
                      </c:pt>
                      <c:pt idx="212">
                        <c:v>42978.875</c:v>
                      </c:pt>
                      <c:pt idx="213">
                        <c:v>42978.916666666664</c:v>
                      </c:pt>
                      <c:pt idx="214">
                        <c:v>42978.958333333328</c:v>
                      </c:pt>
                      <c:pt idx="215">
                        <c:v>42979</c:v>
                      </c:pt>
                      <c:pt idx="216">
                        <c:v>42979.041666666664</c:v>
                      </c:pt>
                      <c:pt idx="217">
                        <c:v>42979.083333333328</c:v>
                      </c:pt>
                      <c:pt idx="218">
                        <c:v>42979.125</c:v>
                      </c:pt>
                      <c:pt idx="219">
                        <c:v>42979.166666666664</c:v>
                      </c:pt>
                      <c:pt idx="220">
                        <c:v>42979.208333333328</c:v>
                      </c:pt>
                      <c:pt idx="221">
                        <c:v>42979.25</c:v>
                      </c:pt>
                      <c:pt idx="222">
                        <c:v>42979.291666666664</c:v>
                      </c:pt>
                      <c:pt idx="223">
                        <c:v>42979.333333333328</c:v>
                      </c:pt>
                      <c:pt idx="224">
                        <c:v>42979.375</c:v>
                      </c:pt>
                      <c:pt idx="225">
                        <c:v>42979.416666666664</c:v>
                      </c:pt>
                      <c:pt idx="226">
                        <c:v>42979.458333333328</c:v>
                      </c:pt>
                      <c:pt idx="227">
                        <c:v>42979.5</c:v>
                      </c:pt>
                      <c:pt idx="228">
                        <c:v>42979.541666666664</c:v>
                      </c:pt>
                      <c:pt idx="229">
                        <c:v>42979.583333333328</c:v>
                      </c:pt>
                      <c:pt idx="230">
                        <c:v>42979.625</c:v>
                      </c:pt>
                      <c:pt idx="231">
                        <c:v>42979.666666666664</c:v>
                      </c:pt>
                      <c:pt idx="232">
                        <c:v>42979.708333333328</c:v>
                      </c:pt>
                      <c:pt idx="233">
                        <c:v>42979.75</c:v>
                      </c:pt>
                      <c:pt idx="234">
                        <c:v>42979.791666666664</c:v>
                      </c:pt>
                      <c:pt idx="235">
                        <c:v>42979.833333333328</c:v>
                      </c:pt>
                      <c:pt idx="236">
                        <c:v>42979.875</c:v>
                      </c:pt>
                      <c:pt idx="237">
                        <c:v>42979.916666666664</c:v>
                      </c:pt>
                      <c:pt idx="238">
                        <c:v>42979.958333333328</c:v>
                      </c:pt>
                      <c:pt idx="239">
                        <c:v>42980</c:v>
                      </c:pt>
                      <c:pt idx="240">
                        <c:v>42980.041666666664</c:v>
                      </c:pt>
                      <c:pt idx="241">
                        <c:v>42980.083333333328</c:v>
                      </c:pt>
                      <c:pt idx="242">
                        <c:v>42980.125</c:v>
                      </c:pt>
                      <c:pt idx="243">
                        <c:v>42980.166666666664</c:v>
                      </c:pt>
                      <c:pt idx="244">
                        <c:v>42980.208333333328</c:v>
                      </c:pt>
                      <c:pt idx="245">
                        <c:v>42980.25</c:v>
                      </c:pt>
                      <c:pt idx="246">
                        <c:v>42980.291666666664</c:v>
                      </c:pt>
                      <c:pt idx="247">
                        <c:v>42980.333333333328</c:v>
                      </c:pt>
                      <c:pt idx="248">
                        <c:v>42980.375</c:v>
                      </c:pt>
                      <c:pt idx="249">
                        <c:v>42980.416666666664</c:v>
                      </c:pt>
                      <c:pt idx="250">
                        <c:v>42980.458333333328</c:v>
                      </c:pt>
                      <c:pt idx="251">
                        <c:v>42980.5</c:v>
                      </c:pt>
                      <c:pt idx="252">
                        <c:v>42980.541666666664</c:v>
                      </c:pt>
                      <c:pt idx="253">
                        <c:v>42980.583333333328</c:v>
                      </c:pt>
                      <c:pt idx="254">
                        <c:v>42980.625</c:v>
                      </c:pt>
                      <c:pt idx="255">
                        <c:v>42980.666666666664</c:v>
                      </c:pt>
                      <c:pt idx="256">
                        <c:v>42980.708333333328</c:v>
                      </c:pt>
                      <c:pt idx="257">
                        <c:v>42980.75</c:v>
                      </c:pt>
                      <c:pt idx="258">
                        <c:v>42980.791666666664</c:v>
                      </c:pt>
                      <c:pt idx="259">
                        <c:v>42980.833333333328</c:v>
                      </c:pt>
                      <c:pt idx="260">
                        <c:v>42980.875</c:v>
                      </c:pt>
                      <c:pt idx="261">
                        <c:v>42980.916666666664</c:v>
                      </c:pt>
                      <c:pt idx="262">
                        <c:v>42980.958333333328</c:v>
                      </c:pt>
                      <c:pt idx="263">
                        <c:v>42981</c:v>
                      </c:pt>
                      <c:pt idx="264">
                        <c:v>42981.041666666664</c:v>
                      </c:pt>
                      <c:pt idx="265">
                        <c:v>42981.083333333328</c:v>
                      </c:pt>
                      <c:pt idx="266">
                        <c:v>42981.125</c:v>
                      </c:pt>
                      <c:pt idx="267">
                        <c:v>42981.166666666664</c:v>
                      </c:pt>
                      <c:pt idx="268">
                        <c:v>42981.208333333328</c:v>
                      </c:pt>
                      <c:pt idx="269">
                        <c:v>42981.25</c:v>
                      </c:pt>
                      <c:pt idx="270">
                        <c:v>42981.291666666664</c:v>
                      </c:pt>
                      <c:pt idx="271">
                        <c:v>42981.333333333328</c:v>
                      </c:pt>
                      <c:pt idx="272">
                        <c:v>42981.375</c:v>
                      </c:pt>
                      <c:pt idx="273">
                        <c:v>42981.416666666664</c:v>
                      </c:pt>
                      <c:pt idx="274">
                        <c:v>42981.458333333328</c:v>
                      </c:pt>
                      <c:pt idx="275">
                        <c:v>42981.5</c:v>
                      </c:pt>
                      <c:pt idx="276">
                        <c:v>42981.541666666664</c:v>
                      </c:pt>
                      <c:pt idx="277">
                        <c:v>42981.583333333328</c:v>
                      </c:pt>
                      <c:pt idx="278">
                        <c:v>42981.625</c:v>
                      </c:pt>
                      <c:pt idx="279">
                        <c:v>42981.666666666664</c:v>
                      </c:pt>
                      <c:pt idx="280">
                        <c:v>42981.708333333328</c:v>
                      </c:pt>
                      <c:pt idx="281">
                        <c:v>42981.75</c:v>
                      </c:pt>
                      <c:pt idx="282">
                        <c:v>42981.791666666664</c:v>
                      </c:pt>
                      <c:pt idx="283">
                        <c:v>42981.833333333328</c:v>
                      </c:pt>
                      <c:pt idx="284">
                        <c:v>42981.875</c:v>
                      </c:pt>
                      <c:pt idx="285">
                        <c:v>42981.916666666664</c:v>
                      </c:pt>
                      <c:pt idx="286">
                        <c:v>42981.958333333328</c:v>
                      </c:pt>
                      <c:pt idx="287">
                        <c:v>42982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Graphs!$F$2:$F$289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2.11</c:v>
                      </c:pt>
                      <c:pt idx="1">
                        <c:v>1</c:v>
                      </c:pt>
                      <c:pt idx="2">
                        <c:v>0.61</c:v>
                      </c:pt>
                      <c:pt idx="3">
                        <c:v>0.61</c:v>
                      </c:pt>
                      <c:pt idx="4">
                        <c:v>1</c:v>
                      </c:pt>
                      <c:pt idx="5">
                        <c:v>1.53</c:v>
                      </c:pt>
                      <c:pt idx="6">
                        <c:v>2.5</c:v>
                      </c:pt>
                      <c:pt idx="7">
                        <c:v>2.38</c:v>
                      </c:pt>
                      <c:pt idx="8">
                        <c:v>2.5</c:v>
                      </c:pt>
                      <c:pt idx="9">
                        <c:v>3.04</c:v>
                      </c:pt>
                      <c:pt idx="10">
                        <c:v>4.8899999999999997</c:v>
                      </c:pt>
                      <c:pt idx="11">
                        <c:v>7.73</c:v>
                      </c:pt>
                      <c:pt idx="12">
                        <c:v>9.01</c:v>
                      </c:pt>
                      <c:pt idx="13">
                        <c:v>14.04</c:v>
                      </c:pt>
                      <c:pt idx="14">
                        <c:v>17.829999999999998</c:v>
                      </c:pt>
                      <c:pt idx="15">
                        <c:v>28.42</c:v>
                      </c:pt>
                      <c:pt idx="16">
                        <c:v>20.81</c:v>
                      </c:pt>
                      <c:pt idx="17">
                        <c:v>11.53</c:v>
                      </c:pt>
                      <c:pt idx="18">
                        <c:v>4.93</c:v>
                      </c:pt>
                      <c:pt idx="19">
                        <c:v>6.95</c:v>
                      </c:pt>
                      <c:pt idx="20">
                        <c:v>4.49</c:v>
                      </c:pt>
                      <c:pt idx="21">
                        <c:v>4.1500000000000004</c:v>
                      </c:pt>
                      <c:pt idx="22">
                        <c:v>3.14</c:v>
                      </c:pt>
                      <c:pt idx="23">
                        <c:v>2.61</c:v>
                      </c:pt>
                      <c:pt idx="24">
                        <c:v>2.11</c:v>
                      </c:pt>
                      <c:pt idx="25">
                        <c:v>0.95</c:v>
                      </c:pt>
                      <c:pt idx="26">
                        <c:v>0.5</c:v>
                      </c:pt>
                      <c:pt idx="27">
                        <c:v>0.5</c:v>
                      </c:pt>
                      <c:pt idx="28">
                        <c:v>0.5</c:v>
                      </c:pt>
                      <c:pt idx="29">
                        <c:v>1.7</c:v>
                      </c:pt>
                      <c:pt idx="30">
                        <c:v>2.5</c:v>
                      </c:pt>
                      <c:pt idx="31">
                        <c:v>2.21</c:v>
                      </c:pt>
                      <c:pt idx="32">
                        <c:v>2.5</c:v>
                      </c:pt>
                      <c:pt idx="33">
                        <c:v>2.61</c:v>
                      </c:pt>
                      <c:pt idx="34">
                        <c:v>4</c:v>
                      </c:pt>
                      <c:pt idx="35">
                        <c:v>5</c:v>
                      </c:pt>
                      <c:pt idx="36">
                        <c:v>7</c:v>
                      </c:pt>
                      <c:pt idx="37">
                        <c:v>12.97</c:v>
                      </c:pt>
                      <c:pt idx="38">
                        <c:v>14.58</c:v>
                      </c:pt>
                      <c:pt idx="39">
                        <c:v>14.88</c:v>
                      </c:pt>
                      <c:pt idx="40">
                        <c:v>15.1</c:v>
                      </c:pt>
                      <c:pt idx="41">
                        <c:v>6.55</c:v>
                      </c:pt>
                      <c:pt idx="42">
                        <c:v>5.01</c:v>
                      </c:pt>
                      <c:pt idx="43">
                        <c:v>3.78</c:v>
                      </c:pt>
                      <c:pt idx="44">
                        <c:v>3.2</c:v>
                      </c:pt>
                      <c:pt idx="45">
                        <c:v>2.52</c:v>
                      </c:pt>
                      <c:pt idx="46">
                        <c:v>3.42</c:v>
                      </c:pt>
                      <c:pt idx="47">
                        <c:v>2.61</c:v>
                      </c:pt>
                      <c:pt idx="48">
                        <c:v>2.21</c:v>
                      </c:pt>
                      <c:pt idx="49">
                        <c:v>1.01</c:v>
                      </c:pt>
                      <c:pt idx="50">
                        <c:v>1</c:v>
                      </c:pt>
                      <c:pt idx="51">
                        <c:v>0.72</c:v>
                      </c:pt>
                      <c:pt idx="52">
                        <c:v>1</c:v>
                      </c:pt>
                      <c:pt idx="53">
                        <c:v>2.21</c:v>
                      </c:pt>
                      <c:pt idx="54">
                        <c:v>4</c:v>
                      </c:pt>
                      <c:pt idx="55">
                        <c:v>4</c:v>
                      </c:pt>
                      <c:pt idx="56">
                        <c:v>4</c:v>
                      </c:pt>
                      <c:pt idx="57">
                        <c:v>4.66</c:v>
                      </c:pt>
                      <c:pt idx="58">
                        <c:v>4.5999999999999996</c:v>
                      </c:pt>
                      <c:pt idx="59">
                        <c:v>5.91</c:v>
                      </c:pt>
                      <c:pt idx="60">
                        <c:v>10.93</c:v>
                      </c:pt>
                      <c:pt idx="61">
                        <c:v>13.81</c:v>
                      </c:pt>
                      <c:pt idx="62">
                        <c:v>12.57</c:v>
                      </c:pt>
                      <c:pt idx="63">
                        <c:v>11</c:v>
                      </c:pt>
                      <c:pt idx="64">
                        <c:v>8</c:v>
                      </c:pt>
                      <c:pt idx="65">
                        <c:v>4.5</c:v>
                      </c:pt>
                      <c:pt idx="66">
                        <c:v>3.66</c:v>
                      </c:pt>
                      <c:pt idx="67">
                        <c:v>4</c:v>
                      </c:pt>
                      <c:pt idx="68">
                        <c:v>4</c:v>
                      </c:pt>
                      <c:pt idx="69">
                        <c:v>3.13</c:v>
                      </c:pt>
                      <c:pt idx="70">
                        <c:v>3.83</c:v>
                      </c:pt>
                      <c:pt idx="71">
                        <c:v>2.93</c:v>
                      </c:pt>
                      <c:pt idx="72">
                        <c:v>4.2</c:v>
                      </c:pt>
                      <c:pt idx="73">
                        <c:v>2.4</c:v>
                      </c:pt>
                      <c:pt idx="74">
                        <c:v>2.11</c:v>
                      </c:pt>
                      <c:pt idx="75">
                        <c:v>2.11</c:v>
                      </c:pt>
                      <c:pt idx="76">
                        <c:v>2.61</c:v>
                      </c:pt>
                      <c:pt idx="77">
                        <c:v>4</c:v>
                      </c:pt>
                      <c:pt idx="78">
                        <c:v>8</c:v>
                      </c:pt>
                      <c:pt idx="79">
                        <c:v>3.8</c:v>
                      </c:pt>
                      <c:pt idx="80">
                        <c:v>4.71</c:v>
                      </c:pt>
                      <c:pt idx="81">
                        <c:v>6.04</c:v>
                      </c:pt>
                      <c:pt idx="82">
                        <c:v>4</c:v>
                      </c:pt>
                      <c:pt idx="83">
                        <c:v>5.01</c:v>
                      </c:pt>
                      <c:pt idx="84">
                        <c:v>5.01</c:v>
                      </c:pt>
                      <c:pt idx="85">
                        <c:v>9.42</c:v>
                      </c:pt>
                      <c:pt idx="86">
                        <c:v>8.84</c:v>
                      </c:pt>
                      <c:pt idx="87">
                        <c:v>6.91</c:v>
                      </c:pt>
                      <c:pt idx="88">
                        <c:v>5.76</c:v>
                      </c:pt>
                      <c:pt idx="89">
                        <c:v>3.65</c:v>
                      </c:pt>
                      <c:pt idx="90">
                        <c:v>4.1900000000000004</c:v>
                      </c:pt>
                      <c:pt idx="91">
                        <c:v>4</c:v>
                      </c:pt>
                      <c:pt idx="92">
                        <c:v>4</c:v>
                      </c:pt>
                      <c:pt idx="93">
                        <c:v>3.93</c:v>
                      </c:pt>
                      <c:pt idx="94">
                        <c:v>3.74</c:v>
                      </c:pt>
                      <c:pt idx="95">
                        <c:v>3</c:v>
                      </c:pt>
                      <c:pt idx="96">
                        <c:v>4.3099999999999996</c:v>
                      </c:pt>
                      <c:pt idx="97">
                        <c:v>2.2200000000000002</c:v>
                      </c:pt>
                      <c:pt idx="98">
                        <c:v>1.59</c:v>
                      </c:pt>
                      <c:pt idx="99">
                        <c:v>1</c:v>
                      </c:pt>
                      <c:pt idx="100">
                        <c:v>2.11</c:v>
                      </c:pt>
                      <c:pt idx="101">
                        <c:v>3.26</c:v>
                      </c:pt>
                      <c:pt idx="102">
                        <c:v>10.99</c:v>
                      </c:pt>
                      <c:pt idx="103">
                        <c:v>4.4800000000000004</c:v>
                      </c:pt>
                      <c:pt idx="104">
                        <c:v>8.11</c:v>
                      </c:pt>
                      <c:pt idx="105">
                        <c:v>6.59</c:v>
                      </c:pt>
                      <c:pt idx="106">
                        <c:v>8.61</c:v>
                      </c:pt>
                      <c:pt idx="107">
                        <c:v>6.66</c:v>
                      </c:pt>
                      <c:pt idx="108">
                        <c:v>4.47</c:v>
                      </c:pt>
                      <c:pt idx="109">
                        <c:v>5.46</c:v>
                      </c:pt>
                      <c:pt idx="110">
                        <c:v>6.61</c:v>
                      </c:pt>
                      <c:pt idx="111">
                        <c:v>9.1999999999999993</c:v>
                      </c:pt>
                      <c:pt idx="112">
                        <c:v>6.61</c:v>
                      </c:pt>
                      <c:pt idx="113">
                        <c:v>4</c:v>
                      </c:pt>
                      <c:pt idx="114">
                        <c:v>3.94</c:v>
                      </c:pt>
                      <c:pt idx="115">
                        <c:v>8.0500000000000007</c:v>
                      </c:pt>
                      <c:pt idx="116">
                        <c:v>8.61</c:v>
                      </c:pt>
                      <c:pt idx="117">
                        <c:v>3.17</c:v>
                      </c:pt>
                      <c:pt idx="118">
                        <c:v>4.93</c:v>
                      </c:pt>
                      <c:pt idx="119">
                        <c:v>3.23</c:v>
                      </c:pt>
                      <c:pt idx="120">
                        <c:v>4</c:v>
                      </c:pt>
                      <c:pt idx="121">
                        <c:v>1.89</c:v>
                      </c:pt>
                      <c:pt idx="122">
                        <c:v>1.01</c:v>
                      </c:pt>
                      <c:pt idx="123">
                        <c:v>1</c:v>
                      </c:pt>
                      <c:pt idx="124">
                        <c:v>1.01</c:v>
                      </c:pt>
                      <c:pt idx="125">
                        <c:v>6.08</c:v>
                      </c:pt>
                      <c:pt idx="126">
                        <c:v>8.61</c:v>
                      </c:pt>
                      <c:pt idx="127">
                        <c:v>4.8899999999999997</c:v>
                      </c:pt>
                      <c:pt idx="128">
                        <c:v>7.41</c:v>
                      </c:pt>
                      <c:pt idx="129">
                        <c:v>6.25</c:v>
                      </c:pt>
                      <c:pt idx="130">
                        <c:v>5.39</c:v>
                      </c:pt>
                      <c:pt idx="131">
                        <c:v>5.01</c:v>
                      </c:pt>
                      <c:pt idx="132">
                        <c:v>6.21</c:v>
                      </c:pt>
                      <c:pt idx="133">
                        <c:v>5.42</c:v>
                      </c:pt>
                      <c:pt idx="134">
                        <c:v>7.37</c:v>
                      </c:pt>
                      <c:pt idx="135">
                        <c:v>13.88</c:v>
                      </c:pt>
                      <c:pt idx="136">
                        <c:v>8</c:v>
                      </c:pt>
                      <c:pt idx="137">
                        <c:v>4</c:v>
                      </c:pt>
                      <c:pt idx="138">
                        <c:v>2.61</c:v>
                      </c:pt>
                      <c:pt idx="139">
                        <c:v>3.01</c:v>
                      </c:pt>
                      <c:pt idx="140">
                        <c:v>4.99</c:v>
                      </c:pt>
                      <c:pt idx="141">
                        <c:v>3.6</c:v>
                      </c:pt>
                      <c:pt idx="142">
                        <c:v>7.09</c:v>
                      </c:pt>
                      <c:pt idx="143">
                        <c:v>7.75</c:v>
                      </c:pt>
                      <c:pt idx="144">
                        <c:v>3</c:v>
                      </c:pt>
                      <c:pt idx="145">
                        <c:v>2.4</c:v>
                      </c:pt>
                      <c:pt idx="146">
                        <c:v>1.2</c:v>
                      </c:pt>
                      <c:pt idx="147">
                        <c:v>1.1100000000000001</c:v>
                      </c:pt>
                      <c:pt idx="148">
                        <c:v>2.11</c:v>
                      </c:pt>
                      <c:pt idx="149">
                        <c:v>3</c:v>
                      </c:pt>
                      <c:pt idx="150">
                        <c:v>5.8</c:v>
                      </c:pt>
                      <c:pt idx="151">
                        <c:v>2.61</c:v>
                      </c:pt>
                      <c:pt idx="152">
                        <c:v>4.12</c:v>
                      </c:pt>
                      <c:pt idx="153">
                        <c:v>5.57</c:v>
                      </c:pt>
                      <c:pt idx="154">
                        <c:v>5.01</c:v>
                      </c:pt>
                      <c:pt idx="155">
                        <c:v>5.01</c:v>
                      </c:pt>
                      <c:pt idx="156">
                        <c:v>5.58</c:v>
                      </c:pt>
                      <c:pt idx="157">
                        <c:v>6.01</c:v>
                      </c:pt>
                      <c:pt idx="158">
                        <c:v>6.01</c:v>
                      </c:pt>
                      <c:pt idx="159">
                        <c:v>11.08</c:v>
                      </c:pt>
                      <c:pt idx="160">
                        <c:v>12.45</c:v>
                      </c:pt>
                      <c:pt idx="161">
                        <c:v>4.01</c:v>
                      </c:pt>
                      <c:pt idx="162">
                        <c:v>2.95</c:v>
                      </c:pt>
                      <c:pt idx="163">
                        <c:v>3.86</c:v>
                      </c:pt>
                      <c:pt idx="164">
                        <c:v>7.59</c:v>
                      </c:pt>
                      <c:pt idx="165">
                        <c:v>3.72</c:v>
                      </c:pt>
                      <c:pt idx="166">
                        <c:v>5.03</c:v>
                      </c:pt>
                      <c:pt idx="167">
                        <c:v>4.91</c:v>
                      </c:pt>
                      <c:pt idx="168">
                        <c:v>1.2</c:v>
                      </c:pt>
                      <c:pt idx="169">
                        <c:v>1</c:v>
                      </c:pt>
                      <c:pt idx="170">
                        <c:v>1</c:v>
                      </c:pt>
                      <c:pt idx="171">
                        <c:v>1</c:v>
                      </c:pt>
                      <c:pt idx="172">
                        <c:v>1</c:v>
                      </c:pt>
                      <c:pt idx="173">
                        <c:v>2.4</c:v>
                      </c:pt>
                      <c:pt idx="174">
                        <c:v>3.05</c:v>
                      </c:pt>
                      <c:pt idx="175">
                        <c:v>1.2</c:v>
                      </c:pt>
                      <c:pt idx="176">
                        <c:v>2.61</c:v>
                      </c:pt>
                      <c:pt idx="177">
                        <c:v>3.11</c:v>
                      </c:pt>
                      <c:pt idx="178">
                        <c:v>5</c:v>
                      </c:pt>
                      <c:pt idx="179">
                        <c:v>4.49</c:v>
                      </c:pt>
                      <c:pt idx="180">
                        <c:v>3.5</c:v>
                      </c:pt>
                      <c:pt idx="181">
                        <c:v>9.4600000000000009</c:v>
                      </c:pt>
                      <c:pt idx="182">
                        <c:v>12.64</c:v>
                      </c:pt>
                      <c:pt idx="183">
                        <c:v>17.75</c:v>
                      </c:pt>
                      <c:pt idx="184">
                        <c:v>28.77</c:v>
                      </c:pt>
                      <c:pt idx="185">
                        <c:v>22.08</c:v>
                      </c:pt>
                      <c:pt idx="186">
                        <c:v>8.35</c:v>
                      </c:pt>
                      <c:pt idx="187">
                        <c:v>8.65</c:v>
                      </c:pt>
                      <c:pt idx="188">
                        <c:v>7.13</c:v>
                      </c:pt>
                      <c:pt idx="189">
                        <c:v>4.3499999999999996</c:v>
                      </c:pt>
                      <c:pt idx="190">
                        <c:v>2.4</c:v>
                      </c:pt>
                      <c:pt idx="191">
                        <c:v>1.2</c:v>
                      </c:pt>
                      <c:pt idx="192">
                        <c:v>2.61</c:v>
                      </c:pt>
                      <c:pt idx="193">
                        <c:v>2.11</c:v>
                      </c:pt>
                      <c:pt idx="194">
                        <c:v>1</c:v>
                      </c:pt>
                      <c:pt idx="195">
                        <c:v>1</c:v>
                      </c:pt>
                      <c:pt idx="196">
                        <c:v>1</c:v>
                      </c:pt>
                      <c:pt idx="197">
                        <c:v>2.61</c:v>
                      </c:pt>
                      <c:pt idx="198">
                        <c:v>2.65</c:v>
                      </c:pt>
                      <c:pt idx="199">
                        <c:v>1</c:v>
                      </c:pt>
                      <c:pt idx="200">
                        <c:v>2.5</c:v>
                      </c:pt>
                      <c:pt idx="201">
                        <c:v>3.83</c:v>
                      </c:pt>
                      <c:pt idx="202">
                        <c:v>4.75</c:v>
                      </c:pt>
                      <c:pt idx="203">
                        <c:v>6.69</c:v>
                      </c:pt>
                      <c:pt idx="204">
                        <c:v>9.01</c:v>
                      </c:pt>
                      <c:pt idx="205">
                        <c:v>14.21</c:v>
                      </c:pt>
                      <c:pt idx="206">
                        <c:v>17</c:v>
                      </c:pt>
                      <c:pt idx="207">
                        <c:v>28.2</c:v>
                      </c:pt>
                      <c:pt idx="208">
                        <c:v>39.630000000000003</c:v>
                      </c:pt>
                      <c:pt idx="209">
                        <c:v>20.54</c:v>
                      </c:pt>
                      <c:pt idx="210">
                        <c:v>8.06</c:v>
                      </c:pt>
                      <c:pt idx="211">
                        <c:v>9</c:v>
                      </c:pt>
                      <c:pt idx="212">
                        <c:v>7.88</c:v>
                      </c:pt>
                      <c:pt idx="213">
                        <c:v>5</c:v>
                      </c:pt>
                      <c:pt idx="214">
                        <c:v>2.61</c:v>
                      </c:pt>
                      <c:pt idx="215">
                        <c:v>2.21</c:v>
                      </c:pt>
                      <c:pt idx="216">
                        <c:v>2.61</c:v>
                      </c:pt>
                      <c:pt idx="217">
                        <c:v>1.2</c:v>
                      </c:pt>
                      <c:pt idx="218">
                        <c:v>1</c:v>
                      </c:pt>
                      <c:pt idx="219">
                        <c:v>1</c:v>
                      </c:pt>
                      <c:pt idx="220">
                        <c:v>1.2</c:v>
                      </c:pt>
                      <c:pt idx="221">
                        <c:v>4.1900000000000004</c:v>
                      </c:pt>
                      <c:pt idx="222">
                        <c:v>4</c:v>
                      </c:pt>
                      <c:pt idx="223">
                        <c:v>1</c:v>
                      </c:pt>
                      <c:pt idx="224">
                        <c:v>2.11</c:v>
                      </c:pt>
                      <c:pt idx="225">
                        <c:v>2.21</c:v>
                      </c:pt>
                      <c:pt idx="226">
                        <c:v>4.59</c:v>
                      </c:pt>
                      <c:pt idx="227">
                        <c:v>7.06</c:v>
                      </c:pt>
                      <c:pt idx="228">
                        <c:v>8.59</c:v>
                      </c:pt>
                      <c:pt idx="229">
                        <c:v>15.5</c:v>
                      </c:pt>
                      <c:pt idx="230">
                        <c:v>19.89</c:v>
                      </c:pt>
                      <c:pt idx="231">
                        <c:v>25.49</c:v>
                      </c:pt>
                      <c:pt idx="232">
                        <c:v>30.2</c:v>
                      </c:pt>
                      <c:pt idx="233">
                        <c:v>14.22</c:v>
                      </c:pt>
                      <c:pt idx="234">
                        <c:v>6.85</c:v>
                      </c:pt>
                      <c:pt idx="235">
                        <c:v>4.9000000000000004</c:v>
                      </c:pt>
                      <c:pt idx="236">
                        <c:v>5.0599999999999996</c:v>
                      </c:pt>
                      <c:pt idx="237">
                        <c:v>3.3</c:v>
                      </c:pt>
                      <c:pt idx="238">
                        <c:v>2.61</c:v>
                      </c:pt>
                      <c:pt idx="239">
                        <c:v>2.61</c:v>
                      </c:pt>
                      <c:pt idx="240">
                        <c:v>2.61</c:v>
                      </c:pt>
                      <c:pt idx="241">
                        <c:v>1</c:v>
                      </c:pt>
                      <c:pt idx="242">
                        <c:v>1</c:v>
                      </c:pt>
                      <c:pt idx="243">
                        <c:v>1</c:v>
                      </c:pt>
                      <c:pt idx="244">
                        <c:v>1</c:v>
                      </c:pt>
                      <c:pt idx="245">
                        <c:v>3</c:v>
                      </c:pt>
                      <c:pt idx="246">
                        <c:v>4</c:v>
                      </c:pt>
                      <c:pt idx="247">
                        <c:v>1</c:v>
                      </c:pt>
                      <c:pt idx="248">
                        <c:v>2.61</c:v>
                      </c:pt>
                      <c:pt idx="249">
                        <c:v>3.29</c:v>
                      </c:pt>
                      <c:pt idx="250">
                        <c:v>3.7</c:v>
                      </c:pt>
                      <c:pt idx="251">
                        <c:v>4</c:v>
                      </c:pt>
                      <c:pt idx="252">
                        <c:v>4.51</c:v>
                      </c:pt>
                      <c:pt idx="253">
                        <c:v>8.68</c:v>
                      </c:pt>
                      <c:pt idx="254">
                        <c:v>14.27</c:v>
                      </c:pt>
                      <c:pt idx="255">
                        <c:v>18.73</c:v>
                      </c:pt>
                      <c:pt idx="256">
                        <c:v>20.2</c:v>
                      </c:pt>
                      <c:pt idx="257">
                        <c:v>6.47</c:v>
                      </c:pt>
                      <c:pt idx="258">
                        <c:v>6</c:v>
                      </c:pt>
                      <c:pt idx="259">
                        <c:v>5</c:v>
                      </c:pt>
                      <c:pt idx="260">
                        <c:v>3.24</c:v>
                      </c:pt>
                      <c:pt idx="261">
                        <c:v>2.0099999999999998</c:v>
                      </c:pt>
                      <c:pt idx="262">
                        <c:v>3.15</c:v>
                      </c:pt>
                      <c:pt idx="263">
                        <c:v>2.61</c:v>
                      </c:pt>
                      <c:pt idx="264">
                        <c:v>2.69</c:v>
                      </c:pt>
                      <c:pt idx="265">
                        <c:v>2.09</c:v>
                      </c:pt>
                      <c:pt idx="266">
                        <c:v>1</c:v>
                      </c:pt>
                      <c:pt idx="267">
                        <c:v>1</c:v>
                      </c:pt>
                      <c:pt idx="268">
                        <c:v>2.11</c:v>
                      </c:pt>
                      <c:pt idx="269">
                        <c:v>3.27</c:v>
                      </c:pt>
                      <c:pt idx="270">
                        <c:v>5</c:v>
                      </c:pt>
                      <c:pt idx="271">
                        <c:v>2.21</c:v>
                      </c:pt>
                      <c:pt idx="272">
                        <c:v>4</c:v>
                      </c:pt>
                      <c:pt idx="273">
                        <c:v>4</c:v>
                      </c:pt>
                      <c:pt idx="274">
                        <c:v>4.08</c:v>
                      </c:pt>
                      <c:pt idx="275">
                        <c:v>5.81</c:v>
                      </c:pt>
                      <c:pt idx="276">
                        <c:v>8.34</c:v>
                      </c:pt>
                      <c:pt idx="277">
                        <c:v>15.38</c:v>
                      </c:pt>
                      <c:pt idx="278">
                        <c:v>15.22</c:v>
                      </c:pt>
                      <c:pt idx="279">
                        <c:v>27.53</c:v>
                      </c:pt>
                      <c:pt idx="280">
                        <c:v>26.53</c:v>
                      </c:pt>
                      <c:pt idx="281">
                        <c:v>9.41</c:v>
                      </c:pt>
                      <c:pt idx="282">
                        <c:v>6.55</c:v>
                      </c:pt>
                      <c:pt idx="283">
                        <c:v>8</c:v>
                      </c:pt>
                      <c:pt idx="284">
                        <c:v>5.71</c:v>
                      </c:pt>
                      <c:pt idx="285">
                        <c:v>4.91</c:v>
                      </c:pt>
                      <c:pt idx="286">
                        <c:v>4.4000000000000004</c:v>
                      </c:pt>
                      <c:pt idx="287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v>RRS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Graphs!$A$2:$A$289</c15:sqref>
                        </c15:formulaRef>
                      </c:ext>
                    </c:extLst>
                    <c:numCache>
                      <c:formatCode>m/d/yy\ h:mm</c:formatCode>
                      <c:ptCount val="288"/>
                      <c:pt idx="0">
                        <c:v>42970.041666666664</c:v>
                      </c:pt>
                      <c:pt idx="1">
                        <c:v>42970.083333333328</c:v>
                      </c:pt>
                      <c:pt idx="2">
                        <c:v>42970.125</c:v>
                      </c:pt>
                      <c:pt idx="3">
                        <c:v>42970.166666666664</c:v>
                      </c:pt>
                      <c:pt idx="4">
                        <c:v>42970.208333333328</c:v>
                      </c:pt>
                      <c:pt idx="5">
                        <c:v>42970.25</c:v>
                      </c:pt>
                      <c:pt idx="6">
                        <c:v>42970.291666666664</c:v>
                      </c:pt>
                      <c:pt idx="7">
                        <c:v>42970.333333333328</c:v>
                      </c:pt>
                      <c:pt idx="8">
                        <c:v>42970.375</c:v>
                      </c:pt>
                      <c:pt idx="9">
                        <c:v>42970.416666666664</c:v>
                      </c:pt>
                      <c:pt idx="10">
                        <c:v>42970.458333333328</c:v>
                      </c:pt>
                      <c:pt idx="11">
                        <c:v>42970.5</c:v>
                      </c:pt>
                      <c:pt idx="12">
                        <c:v>42970.541666666664</c:v>
                      </c:pt>
                      <c:pt idx="13">
                        <c:v>42970.583333333328</c:v>
                      </c:pt>
                      <c:pt idx="14">
                        <c:v>42970.625</c:v>
                      </c:pt>
                      <c:pt idx="15">
                        <c:v>42970.666666666664</c:v>
                      </c:pt>
                      <c:pt idx="16">
                        <c:v>42970.708333333328</c:v>
                      </c:pt>
                      <c:pt idx="17">
                        <c:v>42970.75</c:v>
                      </c:pt>
                      <c:pt idx="18">
                        <c:v>42970.791666666664</c:v>
                      </c:pt>
                      <c:pt idx="19">
                        <c:v>42970.833333333328</c:v>
                      </c:pt>
                      <c:pt idx="20">
                        <c:v>42970.875</c:v>
                      </c:pt>
                      <c:pt idx="21">
                        <c:v>42970.916666666664</c:v>
                      </c:pt>
                      <c:pt idx="22">
                        <c:v>42970.958333333328</c:v>
                      </c:pt>
                      <c:pt idx="23">
                        <c:v>42971</c:v>
                      </c:pt>
                      <c:pt idx="24">
                        <c:v>42971.041666666664</c:v>
                      </c:pt>
                      <c:pt idx="25">
                        <c:v>42971.083333333328</c:v>
                      </c:pt>
                      <c:pt idx="26">
                        <c:v>42971.125</c:v>
                      </c:pt>
                      <c:pt idx="27">
                        <c:v>42971.166666666664</c:v>
                      </c:pt>
                      <c:pt idx="28">
                        <c:v>42971.208333333328</c:v>
                      </c:pt>
                      <c:pt idx="29">
                        <c:v>42971.25</c:v>
                      </c:pt>
                      <c:pt idx="30">
                        <c:v>42971.291666666664</c:v>
                      </c:pt>
                      <c:pt idx="31">
                        <c:v>42971.333333333328</c:v>
                      </c:pt>
                      <c:pt idx="32">
                        <c:v>42971.375</c:v>
                      </c:pt>
                      <c:pt idx="33">
                        <c:v>42971.416666666664</c:v>
                      </c:pt>
                      <c:pt idx="34">
                        <c:v>42971.458333333328</c:v>
                      </c:pt>
                      <c:pt idx="35">
                        <c:v>42971.5</c:v>
                      </c:pt>
                      <c:pt idx="36">
                        <c:v>42971.541666666664</c:v>
                      </c:pt>
                      <c:pt idx="37">
                        <c:v>42971.583333333328</c:v>
                      </c:pt>
                      <c:pt idx="38">
                        <c:v>42971.625</c:v>
                      </c:pt>
                      <c:pt idx="39">
                        <c:v>42971.666666666664</c:v>
                      </c:pt>
                      <c:pt idx="40">
                        <c:v>42971.708333333328</c:v>
                      </c:pt>
                      <c:pt idx="41">
                        <c:v>42971.75</c:v>
                      </c:pt>
                      <c:pt idx="42">
                        <c:v>42971.791666666664</c:v>
                      </c:pt>
                      <c:pt idx="43">
                        <c:v>42971.833333333328</c:v>
                      </c:pt>
                      <c:pt idx="44">
                        <c:v>42971.875</c:v>
                      </c:pt>
                      <c:pt idx="45">
                        <c:v>42971.916666666664</c:v>
                      </c:pt>
                      <c:pt idx="46">
                        <c:v>42971.958333333328</c:v>
                      </c:pt>
                      <c:pt idx="47">
                        <c:v>42972</c:v>
                      </c:pt>
                      <c:pt idx="48">
                        <c:v>42972.041666666664</c:v>
                      </c:pt>
                      <c:pt idx="49">
                        <c:v>42972.083333333328</c:v>
                      </c:pt>
                      <c:pt idx="50">
                        <c:v>42972.125</c:v>
                      </c:pt>
                      <c:pt idx="51">
                        <c:v>42972.166666666664</c:v>
                      </c:pt>
                      <c:pt idx="52">
                        <c:v>42972.208333333328</c:v>
                      </c:pt>
                      <c:pt idx="53">
                        <c:v>42972.25</c:v>
                      </c:pt>
                      <c:pt idx="54">
                        <c:v>42972.291666666664</c:v>
                      </c:pt>
                      <c:pt idx="55">
                        <c:v>42972.333333333328</c:v>
                      </c:pt>
                      <c:pt idx="56">
                        <c:v>42972.375</c:v>
                      </c:pt>
                      <c:pt idx="57">
                        <c:v>42972.416666666664</c:v>
                      </c:pt>
                      <c:pt idx="58">
                        <c:v>42972.458333333328</c:v>
                      </c:pt>
                      <c:pt idx="59">
                        <c:v>42972.5</c:v>
                      </c:pt>
                      <c:pt idx="60">
                        <c:v>42972.541666666664</c:v>
                      </c:pt>
                      <c:pt idx="61">
                        <c:v>42972.583333333328</c:v>
                      </c:pt>
                      <c:pt idx="62">
                        <c:v>42972.625</c:v>
                      </c:pt>
                      <c:pt idx="63">
                        <c:v>42972.666666666664</c:v>
                      </c:pt>
                      <c:pt idx="64">
                        <c:v>42972.708333333328</c:v>
                      </c:pt>
                      <c:pt idx="65">
                        <c:v>42972.75</c:v>
                      </c:pt>
                      <c:pt idx="66">
                        <c:v>42972.791666666664</c:v>
                      </c:pt>
                      <c:pt idx="67">
                        <c:v>42972.833333333328</c:v>
                      </c:pt>
                      <c:pt idx="68">
                        <c:v>42972.875</c:v>
                      </c:pt>
                      <c:pt idx="69">
                        <c:v>42972.916666666664</c:v>
                      </c:pt>
                      <c:pt idx="70">
                        <c:v>42972.958333333328</c:v>
                      </c:pt>
                      <c:pt idx="71">
                        <c:v>42973</c:v>
                      </c:pt>
                      <c:pt idx="72">
                        <c:v>42973.041666666664</c:v>
                      </c:pt>
                      <c:pt idx="73">
                        <c:v>42973.083333333328</c:v>
                      </c:pt>
                      <c:pt idx="74">
                        <c:v>42973.125</c:v>
                      </c:pt>
                      <c:pt idx="75">
                        <c:v>42973.166666666664</c:v>
                      </c:pt>
                      <c:pt idx="76">
                        <c:v>42973.208333333328</c:v>
                      </c:pt>
                      <c:pt idx="77">
                        <c:v>42973.25</c:v>
                      </c:pt>
                      <c:pt idx="78">
                        <c:v>42973.291666666664</c:v>
                      </c:pt>
                      <c:pt idx="79">
                        <c:v>42973.333333333328</c:v>
                      </c:pt>
                      <c:pt idx="80">
                        <c:v>42973.375</c:v>
                      </c:pt>
                      <c:pt idx="81">
                        <c:v>42973.416666666664</c:v>
                      </c:pt>
                      <c:pt idx="82">
                        <c:v>42973.458333333328</c:v>
                      </c:pt>
                      <c:pt idx="83">
                        <c:v>42973.5</c:v>
                      </c:pt>
                      <c:pt idx="84">
                        <c:v>42973.541666666664</c:v>
                      </c:pt>
                      <c:pt idx="85">
                        <c:v>42973.583333333328</c:v>
                      </c:pt>
                      <c:pt idx="86">
                        <c:v>42973.625</c:v>
                      </c:pt>
                      <c:pt idx="87">
                        <c:v>42973.666666666664</c:v>
                      </c:pt>
                      <c:pt idx="88">
                        <c:v>42973.708333333328</c:v>
                      </c:pt>
                      <c:pt idx="89">
                        <c:v>42973.75</c:v>
                      </c:pt>
                      <c:pt idx="90">
                        <c:v>42973.791666666664</c:v>
                      </c:pt>
                      <c:pt idx="91">
                        <c:v>42973.833333333328</c:v>
                      </c:pt>
                      <c:pt idx="92">
                        <c:v>42973.875</c:v>
                      </c:pt>
                      <c:pt idx="93">
                        <c:v>42973.916666666664</c:v>
                      </c:pt>
                      <c:pt idx="94">
                        <c:v>42973.958333333328</c:v>
                      </c:pt>
                      <c:pt idx="95">
                        <c:v>42974</c:v>
                      </c:pt>
                      <c:pt idx="96">
                        <c:v>42974.041666666664</c:v>
                      </c:pt>
                      <c:pt idx="97">
                        <c:v>42974.083333333328</c:v>
                      </c:pt>
                      <c:pt idx="98">
                        <c:v>42974.125</c:v>
                      </c:pt>
                      <c:pt idx="99">
                        <c:v>42974.166666666664</c:v>
                      </c:pt>
                      <c:pt idx="100">
                        <c:v>42974.208333333328</c:v>
                      </c:pt>
                      <c:pt idx="101">
                        <c:v>42974.25</c:v>
                      </c:pt>
                      <c:pt idx="102">
                        <c:v>42974.291666666664</c:v>
                      </c:pt>
                      <c:pt idx="103">
                        <c:v>42974.333333333328</c:v>
                      </c:pt>
                      <c:pt idx="104">
                        <c:v>42974.375</c:v>
                      </c:pt>
                      <c:pt idx="105">
                        <c:v>42974.416666666664</c:v>
                      </c:pt>
                      <c:pt idx="106">
                        <c:v>42974.458333333328</c:v>
                      </c:pt>
                      <c:pt idx="107">
                        <c:v>42974.5</c:v>
                      </c:pt>
                      <c:pt idx="108">
                        <c:v>42974.541666666664</c:v>
                      </c:pt>
                      <c:pt idx="109">
                        <c:v>42974.583333333328</c:v>
                      </c:pt>
                      <c:pt idx="110">
                        <c:v>42974.625</c:v>
                      </c:pt>
                      <c:pt idx="111">
                        <c:v>42974.666666666664</c:v>
                      </c:pt>
                      <c:pt idx="112">
                        <c:v>42974.708333333328</c:v>
                      </c:pt>
                      <c:pt idx="113">
                        <c:v>42974.75</c:v>
                      </c:pt>
                      <c:pt idx="114">
                        <c:v>42974.791666666664</c:v>
                      </c:pt>
                      <c:pt idx="115">
                        <c:v>42974.833333333328</c:v>
                      </c:pt>
                      <c:pt idx="116">
                        <c:v>42974.875</c:v>
                      </c:pt>
                      <c:pt idx="117">
                        <c:v>42974.916666666664</c:v>
                      </c:pt>
                      <c:pt idx="118">
                        <c:v>42974.958333333328</c:v>
                      </c:pt>
                      <c:pt idx="119">
                        <c:v>42975</c:v>
                      </c:pt>
                      <c:pt idx="120">
                        <c:v>42975.041666666664</c:v>
                      </c:pt>
                      <c:pt idx="121">
                        <c:v>42975.083333333328</c:v>
                      </c:pt>
                      <c:pt idx="122">
                        <c:v>42975.125</c:v>
                      </c:pt>
                      <c:pt idx="123">
                        <c:v>42975.166666666664</c:v>
                      </c:pt>
                      <c:pt idx="124">
                        <c:v>42975.208333333328</c:v>
                      </c:pt>
                      <c:pt idx="125">
                        <c:v>42975.25</c:v>
                      </c:pt>
                      <c:pt idx="126">
                        <c:v>42975.291666666664</c:v>
                      </c:pt>
                      <c:pt idx="127">
                        <c:v>42975.333333333328</c:v>
                      </c:pt>
                      <c:pt idx="128">
                        <c:v>42975.375</c:v>
                      </c:pt>
                      <c:pt idx="129">
                        <c:v>42975.416666666664</c:v>
                      </c:pt>
                      <c:pt idx="130">
                        <c:v>42975.458333333328</c:v>
                      </c:pt>
                      <c:pt idx="131">
                        <c:v>42975.5</c:v>
                      </c:pt>
                      <c:pt idx="132">
                        <c:v>42975.541666666664</c:v>
                      </c:pt>
                      <c:pt idx="133">
                        <c:v>42975.583333333328</c:v>
                      </c:pt>
                      <c:pt idx="134">
                        <c:v>42975.625</c:v>
                      </c:pt>
                      <c:pt idx="135">
                        <c:v>42975.666666666664</c:v>
                      </c:pt>
                      <c:pt idx="136">
                        <c:v>42975.708333333328</c:v>
                      </c:pt>
                      <c:pt idx="137">
                        <c:v>42975.75</c:v>
                      </c:pt>
                      <c:pt idx="138">
                        <c:v>42975.791666666664</c:v>
                      </c:pt>
                      <c:pt idx="139">
                        <c:v>42975.833333333328</c:v>
                      </c:pt>
                      <c:pt idx="140">
                        <c:v>42975.875</c:v>
                      </c:pt>
                      <c:pt idx="141">
                        <c:v>42975.916666666664</c:v>
                      </c:pt>
                      <c:pt idx="142">
                        <c:v>42975.958333333328</c:v>
                      </c:pt>
                      <c:pt idx="143">
                        <c:v>42976</c:v>
                      </c:pt>
                      <c:pt idx="144">
                        <c:v>42976.041666666664</c:v>
                      </c:pt>
                      <c:pt idx="145">
                        <c:v>42976.083333333328</c:v>
                      </c:pt>
                      <c:pt idx="146">
                        <c:v>42976.125</c:v>
                      </c:pt>
                      <c:pt idx="147">
                        <c:v>42976.166666666664</c:v>
                      </c:pt>
                      <c:pt idx="148">
                        <c:v>42976.208333333328</c:v>
                      </c:pt>
                      <c:pt idx="149">
                        <c:v>42976.25</c:v>
                      </c:pt>
                      <c:pt idx="150">
                        <c:v>42976.291666666664</c:v>
                      </c:pt>
                      <c:pt idx="151">
                        <c:v>42976.333333333328</c:v>
                      </c:pt>
                      <c:pt idx="152">
                        <c:v>42976.375</c:v>
                      </c:pt>
                      <c:pt idx="153">
                        <c:v>42976.416666666664</c:v>
                      </c:pt>
                      <c:pt idx="154">
                        <c:v>42976.458333333328</c:v>
                      </c:pt>
                      <c:pt idx="155">
                        <c:v>42976.5</c:v>
                      </c:pt>
                      <c:pt idx="156">
                        <c:v>42976.541666666664</c:v>
                      </c:pt>
                      <c:pt idx="157">
                        <c:v>42976.583333333328</c:v>
                      </c:pt>
                      <c:pt idx="158">
                        <c:v>42976.625</c:v>
                      </c:pt>
                      <c:pt idx="159">
                        <c:v>42976.666666666664</c:v>
                      </c:pt>
                      <c:pt idx="160">
                        <c:v>42976.708333333328</c:v>
                      </c:pt>
                      <c:pt idx="161">
                        <c:v>42976.75</c:v>
                      </c:pt>
                      <c:pt idx="162">
                        <c:v>42976.791666666664</c:v>
                      </c:pt>
                      <c:pt idx="163">
                        <c:v>42976.833333333328</c:v>
                      </c:pt>
                      <c:pt idx="164">
                        <c:v>42976.875</c:v>
                      </c:pt>
                      <c:pt idx="165">
                        <c:v>42976.916666666664</c:v>
                      </c:pt>
                      <c:pt idx="166">
                        <c:v>42976.958333333328</c:v>
                      </c:pt>
                      <c:pt idx="167">
                        <c:v>42977</c:v>
                      </c:pt>
                      <c:pt idx="168">
                        <c:v>42977.041666666664</c:v>
                      </c:pt>
                      <c:pt idx="169">
                        <c:v>42977.083333333328</c:v>
                      </c:pt>
                      <c:pt idx="170">
                        <c:v>42977.125</c:v>
                      </c:pt>
                      <c:pt idx="171">
                        <c:v>42977.166666666664</c:v>
                      </c:pt>
                      <c:pt idx="172">
                        <c:v>42977.208333333328</c:v>
                      </c:pt>
                      <c:pt idx="173">
                        <c:v>42977.25</c:v>
                      </c:pt>
                      <c:pt idx="174">
                        <c:v>42977.291666666664</c:v>
                      </c:pt>
                      <c:pt idx="175">
                        <c:v>42977.333333333328</c:v>
                      </c:pt>
                      <c:pt idx="176">
                        <c:v>42977.375</c:v>
                      </c:pt>
                      <c:pt idx="177">
                        <c:v>42977.416666666664</c:v>
                      </c:pt>
                      <c:pt idx="178">
                        <c:v>42977.458333333328</c:v>
                      </c:pt>
                      <c:pt idx="179">
                        <c:v>42977.5</c:v>
                      </c:pt>
                      <c:pt idx="180">
                        <c:v>42977.541666666664</c:v>
                      </c:pt>
                      <c:pt idx="181">
                        <c:v>42977.583333333328</c:v>
                      </c:pt>
                      <c:pt idx="182">
                        <c:v>42977.625</c:v>
                      </c:pt>
                      <c:pt idx="183">
                        <c:v>42977.666666666664</c:v>
                      </c:pt>
                      <c:pt idx="184">
                        <c:v>42977.708333333328</c:v>
                      </c:pt>
                      <c:pt idx="185">
                        <c:v>42977.75</c:v>
                      </c:pt>
                      <c:pt idx="186">
                        <c:v>42977.791666666664</c:v>
                      </c:pt>
                      <c:pt idx="187">
                        <c:v>42977.833333333328</c:v>
                      </c:pt>
                      <c:pt idx="188">
                        <c:v>42977.875</c:v>
                      </c:pt>
                      <c:pt idx="189">
                        <c:v>42977.916666666664</c:v>
                      </c:pt>
                      <c:pt idx="190">
                        <c:v>42977.958333333328</c:v>
                      </c:pt>
                      <c:pt idx="191">
                        <c:v>42978</c:v>
                      </c:pt>
                      <c:pt idx="192">
                        <c:v>42978.041666666664</c:v>
                      </c:pt>
                      <c:pt idx="193">
                        <c:v>42978.083333333328</c:v>
                      </c:pt>
                      <c:pt idx="194">
                        <c:v>42978.125</c:v>
                      </c:pt>
                      <c:pt idx="195">
                        <c:v>42978.166666666664</c:v>
                      </c:pt>
                      <c:pt idx="196">
                        <c:v>42978.208333333328</c:v>
                      </c:pt>
                      <c:pt idx="197">
                        <c:v>42978.25</c:v>
                      </c:pt>
                      <c:pt idx="198">
                        <c:v>42978.291666666664</c:v>
                      </c:pt>
                      <c:pt idx="199">
                        <c:v>42978.333333333328</c:v>
                      </c:pt>
                      <c:pt idx="200">
                        <c:v>42978.375</c:v>
                      </c:pt>
                      <c:pt idx="201">
                        <c:v>42978.416666666664</c:v>
                      </c:pt>
                      <c:pt idx="202">
                        <c:v>42978.458333333328</c:v>
                      </c:pt>
                      <c:pt idx="203">
                        <c:v>42978.5</c:v>
                      </c:pt>
                      <c:pt idx="204">
                        <c:v>42978.541666666664</c:v>
                      </c:pt>
                      <c:pt idx="205">
                        <c:v>42978.583333333328</c:v>
                      </c:pt>
                      <c:pt idx="206">
                        <c:v>42978.625</c:v>
                      </c:pt>
                      <c:pt idx="207">
                        <c:v>42978.666666666664</c:v>
                      </c:pt>
                      <c:pt idx="208">
                        <c:v>42978.708333333328</c:v>
                      </c:pt>
                      <c:pt idx="209">
                        <c:v>42978.75</c:v>
                      </c:pt>
                      <c:pt idx="210">
                        <c:v>42978.791666666664</c:v>
                      </c:pt>
                      <c:pt idx="211">
                        <c:v>42978.833333333328</c:v>
                      </c:pt>
                      <c:pt idx="212">
                        <c:v>42978.875</c:v>
                      </c:pt>
                      <c:pt idx="213">
                        <c:v>42978.916666666664</c:v>
                      </c:pt>
                      <c:pt idx="214">
                        <c:v>42978.958333333328</c:v>
                      </c:pt>
                      <c:pt idx="215">
                        <c:v>42979</c:v>
                      </c:pt>
                      <c:pt idx="216">
                        <c:v>42979.041666666664</c:v>
                      </c:pt>
                      <c:pt idx="217">
                        <c:v>42979.083333333328</c:v>
                      </c:pt>
                      <c:pt idx="218">
                        <c:v>42979.125</c:v>
                      </c:pt>
                      <c:pt idx="219">
                        <c:v>42979.166666666664</c:v>
                      </c:pt>
                      <c:pt idx="220">
                        <c:v>42979.208333333328</c:v>
                      </c:pt>
                      <c:pt idx="221">
                        <c:v>42979.25</c:v>
                      </c:pt>
                      <c:pt idx="222">
                        <c:v>42979.291666666664</c:v>
                      </c:pt>
                      <c:pt idx="223">
                        <c:v>42979.333333333328</c:v>
                      </c:pt>
                      <c:pt idx="224">
                        <c:v>42979.375</c:v>
                      </c:pt>
                      <c:pt idx="225">
                        <c:v>42979.416666666664</c:v>
                      </c:pt>
                      <c:pt idx="226">
                        <c:v>42979.458333333328</c:v>
                      </c:pt>
                      <c:pt idx="227">
                        <c:v>42979.5</c:v>
                      </c:pt>
                      <c:pt idx="228">
                        <c:v>42979.541666666664</c:v>
                      </c:pt>
                      <c:pt idx="229">
                        <c:v>42979.583333333328</c:v>
                      </c:pt>
                      <c:pt idx="230">
                        <c:v>42979.625</c:v>
                      </c:pt>
                      <c:pt idx="231">
                        <c:v>42979.666666666664</c:v>
                      </c:pt>
                      <c:pt idx="232">
                        <c:v>42979.708333333328</c:v>
                      </c:pt>
                      <c:pt idx="233">
                        <c:v>42979.75</c:v>
                      </c:pt>
                      <c:pt idx="234">
                        <c:v>42979.791666666664</c:v>
                      </c:pt>
                      <c:pt idx="235">
                        <c:v>42979.833333333328</c:v>
                      </c:pt>
                      <c:pt idx="236">
                        <c:v>42979.875</c:v>
                      </c:pt>
                      <c:pt idx="237">
                        <c:v>42979.916666666664</c:v>
                      </c:pt>
                      <c:pt idx="238">
                        <c:v>42979.958333333328</c:v>
                      </c:pt>
                      <c:pt idx="239">
                        <c:v>42980</c:v>
                      </c:pt>
                      <c:pt idx="240">
                        <c:v>42980.041666666664</c:v>
                      </c:pt>
                      <c:pt idx="241">
                        <c:v>42980.083333333328</c:v>
                      </c:pt>
                      <c:pt idx="242">
                        <c:v>42980.125</c:v>
                      </c:pt>
                      <c:pt idx="243">
                        <c:v>42980.166666666664</c:v>
                      </c:pt>
                      <c:pt idx="244">
                        <c:v>42980.208333333328</c:v>
                      </c:pt>
                      <c:pt idx="245">
                        <c:v>42980.25</c:v>
                      </c:pt>
                      <c:pt idx="246">
                        <c:v>42980.291666666664</c:v>
                      </c:pt>
                      <c:pt idx="247">
                        <c:v>42980.333333333328</c:v>
                      </c:pt>
                      <c:pt idx="248">
                        <c:v>42980.375</c:v>
                      </c:pt>
                      <c:pt idx="249">
                        <c:v>42980.416666666664</c:v>
                      </c:pt>
                      <c:pt idx="250">
                        <c:v>42980.458333333328</c:v>
                      </c:pt>
                      <c:pt idx="251">
                        <c:v>42980.5</c:v>
                      </c:pt>
                      <c:pt idx="252">
                        <c:v>42980.541666666664</c:v>
                      </c:pt>
                      <c:pt idx="253">
                        <c:v>42980.583333333328</c:v>
                      </c:pt>
                      <c:pt idx="254">
                        <c:v>42980.625</c:v>
                      </c:pt>
                      <c:pt idx="255">
                        <c:v>42980.666666666664</c:v>
                      </c:pt>
                      <c:pt idx="256">
                        <c:v>42980.708333333328</c:v>
                      </c:pt>
                      <c:pt idx="257">
                        <c:v>42980.75</c:v>
                      </c:pt>
                      <c:pt idx="258">
                        <c:v>42980.791666666664</c:v>
                      </c:pt>
                      <c:pt idx="259">
                        <c:v>42980.833333333328</c:v>
                      </c:pt>
                      <c:pt idx="260">
                        <c:v>42980.875</c:v>
                      </c:pt>
                      <c:pt idx="261">
                        <c:v>42980.916666666664</c:v>
                      </c:pt>
                      <c:pt idx="262">
                        <c:v>42980.958333333328</c:v>
                      </c:pt>
                      <c:pt idx="263">
                        <c:v>42981</c:v>
                      </c:pt>
                      <c:pt idx="264">
                        <c:v>42981.041666666664</c:v>
                      </c:pt>
                      <c:pt idx="265">
                        <c:v>42981.083333333328</c:v>
                      </c:pt>
                      <c:pt idx="266">
                        <c:v>42981.125</c:v>
                      </c:pt>
                      <c:pt idx="267">
                        <c:v>42981.166666666664</c:v>
                      </c:pt>
                      <c:pt idx="268">
                        <c:v>42981.208333333328</c:v>
                      </c:pt>
                      <c:pt idx="269">
                        <c:v>42981.25</c:v>
                      </c:pt>
                      <c:pt idx="270">
                        <c:v>42981.291666666664</c:v>
                      </c:pt>
                      <c:pt idx="271">
                        <c:v>42981.333333333328</c:v>
                      </c:pt>
                      <c:pt idx="272">
                        <c:v>42981.375</c:v>
                      </c:pt>
                      <c:pt idx="273">
                        <c:v>42981.416666666664</c:v>
                      </c:pt>
                      <c:pt idx="274">
                        <c:v>42981.458333333328</c:v>
                      </c:pt>
                      <c:pt idx="275">
                        <c:v>42981.5</c:v>
                      </c:pt>
                      <c:pt idx="276">
                        <c:v>42981.541666666664</c:v>
                      </c:pt>
                      <c:pt idx="277">
                        <c:v>42981.583333333328</c:v>
                      </c:pt>
                      <c:pt idx="278">
                        <c:v>42981.625</c:v>
                      </c:pt>
                      <c:pt idx="279">
                        <c:v>42981.666666666664</c:v>
                      </c:pt>
                      <c:pt idx="280">
                        <c:v>42981.708333333328</c:v>
                      </c:pt>
                      <c:pt idx="281">
                        <c:v>42981.75</c:v>
                      </c:pt>
                      <c:pt idx="282">
                        <c:v>42981.791666666664</c:v>
                      </c:pt>
                      <c:pt idx="283">
                        <c:v>42981.833333333328</c:v>
                      </c:pt>
                      <c:pt idx="284">
                        <c:v>42981.875</c:v>
                      </c:pt>
                      <c:pt idx="285">
                        <c:v>42981.916666666664</c:v>
                      </c:pt>
                      <c:pt idx="286">
                        <c:v>42981.958333333328</c:v>
                      </c:pt>
                      <c:pt idx="287">
                        <c:v>42982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Graphs!$G$2:$G$289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1</c:v>
                      </c:pt>
                      <c:pt idx="1">
                        <c:v>0.95</c:v>
                      </c:pt>
                      <c:pt idx="2">
                        <c:v>0.95</c:v>
                      </c:pt>
                      <c:pt idx="3">
                        <c:v>0.95</c:v>
                      </c:pt>
                      <c:pt idx="4">
                        <c:v>0.95</c:v>
                      </c:pt>
                      <c:pt idx="5">
                        <c:v>0.95</c:v>
                      </c:pt>
                      <c:pt idx="6">
                        <c:v>2.2000000000000002</c:v>
                      </c:pt>
                      <c:pt idx="7">
                        <c:v>2.38</c:v>
                      </c:pt>
                      <c:pt idx="8">
                        <c:v>3.08</c:v>
                      </c:pt>
                      <c:pt idx="9">
                        <c:v>4.04</c:v>
                      </c:pt>
                      <c:pt idx="10">
                        <c:v>6.21</c:v>
                      </c:pt>
                      <c:pt idx="11">
                        <c:v>9.23</c:v>
                      </c:pt>
                      <c:pt idx="12">
                        <c:v>10.19</c:v>
                      </c:pt>
                      <c:pt idx="13">
                        <c:v>16.149999999999999</c:v>
                      </c:pt>
                      <c:pt idx="14">
                        <c:v>22.83</c:v>
                      </c:pt>
                      <c:pt idx="15">
                        <c:v>32.51</c:v>
                      </c:pt>
                      <c:pt idx="16">
                        <c:v>27</c:v>
                      </c:pt>
                      <c:pt idx="17">
                        <c:v>14.55</c:v>
                      </c:pt>
                      <c:pt idx="18">
                        <c:v>11.9</c:v>
                      </c:pt>
                      <c:pt idx="19">
                        <c:v>9.01</c:v>
                      </c:pt>
                      <c:pt idx="20">
                        <c:v>8.07</c:v>
                      </c:pt>
                      <c:pt idx="21">
                        <c:v>6</c:v>
                      </c:pt>
                      <c:pt idx="22">
                        <c:v>3</c:v>
                      </c:pt>
                      <c:pt idx="23">
                        <c:v>1.1499999999999999</c:v>
                      </c:pt>
                      <c:pt idx="24">
                        <c:v>0.99</c:v>
                      </c:pt>
                      <c:pt idx="25">
                        <c:v>0.95</c:v>
                      </c:pt>
                      <c:pt idx="26">
                        <c:v>0.95</c:v>
                      </c:pt>
                      <c:pt idx="27">
                        <c:v>0.95</c:v>
                      </c:pt>
                      <c:pt idx="28">
                        <c:v>0.95</c:v>
                      </c:pt>
                      <c:pt idx="29">
                        <c:v>0.95</c:v>
                      </c:pt>
                      <c:pt idx="30">
                        <c:v>1.5</c:v>
                      </c:pt>
                      <c:pt idx="31">
                        <c:v>1.5</c:v>
                      </c:pt>
                      <c:pt idx="32">
                        <c:v>2.0499999999999998</c:v>
                      </c:pt>
                      <c:pt idx="33">
                        <c:v>3.07</c:v>
                      </c:pt>
                      <c:pt idx="34">
                        <c:v>4.9400000000000004</c:v>
                      </c:pt>
                      <c:pt idx="35">
                        <c:v>6.11</c:v>
                      </c:pt>
                      <c:pt idx="36">
                        <c:v>10</c:v>
                      </c:pt>
                      <c:pt idx="37">
                        <c:v>16.48</c:v>
                      </c:pt>
                      <c:pt idx="38">
                        <c:v>18.28</c:v>
                      </c:pt>
                      <c:pt idx="39">
                        <c:v>21.51</c:v>
                      </c:pt>
                      <c:pt idx="40">
                        <c:v>18.07</c:v>
                      </c:pt>
                      <c:pt idx="41">
                        <c:v>8</c:v>
                      </c:pt>
                      <c:pt idx="42">
                        <c:v>7.54</c:v>
                      </c:pt>
                      <c:pt idx="43">
                        <c:v>5.93</c:v>
                      </c:pt>
                      <c:pt idx="44">
                        <c:v>5.8</c:v>
                      </c:pt>
                      <c:pt idx="45">
                        <c:v>3.58</c:v>
                      </c:pt>
                      <c:pt idx="46">
                        <c:v>3.42</c:v>
                      </c:pt>
                      <c:pt idx="47">
                        <c:v>2.5</c:v>
                      </c:pt>
                      <c:pt idx="48">
                        <c:v>2.2000000000000002</c:v>
                      </c:pt>
                      <c:pt idx="49">
                        <c:v>2</c:v>
                      </c:pt>
                      <c:pt idx="50">
                        <c:v>2</c:v>
                      </c:pt>
                      <c:pt idx="51">
                        <c:v>1.51</c:v>
                      </c:pt>
                      <c:pt idx="52">
                        <c:v>1.51</c:v>
                      </c:pt>
                      <c:pt idx="53">
                        <c:v>2.11</c:v>
                      </c:pt>
                      <c:pt idx="54">
                        <c:v>3.45</c:v>
                      </c:pt>
                      <c:pt idx="55">
                        <c:v>4.08</c:v>
                      </c:pt>
                      <c:pt idx="56">
                        <c:v>6.25</c:v>
                      </c:pt>
                      <c:pt idx="57">
                        <c:v>5.85</c:v>
                      </c:pt>
                      <c:pt idx="58">
                        <c:v>7.52</c:v>
                      </c:pt>
                      <c:pt idx="59">
                        <c:v>9.84</c:v>
                      </c:pt>
                      <c:pt idx="60">
                        <c:v>13.28</c:v>
                      </c:pt>
                      <c:pt idx="61">
                        <c:v>18.850000000000001</c:v>
                      </c:pt>
                      <c:pt idx="62">
                        <c:v>19.32</c:v>
                      </c:pt>
                      <c:pt idx="63">
                        <c:v>16.72</c:v>
                      </c:pt>
                      <c:pt idx="64">
                        <c:v>12.56</c:v>
                      </c:pt>
                      <c:pt idx="65">
                        <c:v>9.26</c:v>
                      </c:pt>
                      <c:pt idx="66">
                        <c:v>6.56</c:v>
                      </c:pt>
                      <c:pt idx="67">
                        <c:v>6.46</c:v>
                      </c:pt>
                      <c:pt idx="68">
                        <c:v>6.82</c:v>
                      </c:pt>
                      <c:pt idx="69">
                        <c:v>4.53</c:v>
                      </c:pt>
                      <c:pt idx="70">
                        <c:v>4</c:v>
                      </c:pt>
                      <c:pt idx="71">
                        <c:v>3.02</c:v>
                      </c:pt>
                      <c:pt idx="72">
                        <c:v>4.88</c:v>
                      </c:pt>
                      <c:pt idx="73">
                        <c:v>3.33</c:v>
                      </c:pt>
                      <c:pt idx="74">
                        <c:v>3</c:v>
                      </c:pt>
                      <c:pt idx="75">
                        <c:v>3</c:v>
                      </c:pt>
                      <c:pt idx="76">
                        <c:v>3</c:v>
                      </c:pt>
                      <c:pt idx="77">
                        <c:v>4.2</c:v>
                      </c:pt>
                      <c:pt idx="78">
                        <c:v>4.5</c:v>
                      </c:pt>
                      <c:pt idx="79">
                        <c:v>3.77</c:v>
                      </c:pt>
                      <c:pt idx="80">
                        <c:v>4.7699999999999996</c:v>
                      </c:pt>
                      <c:pt idx="81">
                        <c:v>4.8899999999999997</c:v>
                      </c:pt>
                      <c:pt idx="82">
                        <c:v>3.41</c:v>
                      </c:pt>
                      <c:pt idx="83">
                        <c:v>5.01</c:v>
                      </c:pt>
                      <c:pt idx="84">
                        <c:v>5.87</c:v>
                      </c:pt>
                      <c:pt idx="85">
                        <c:v>11.88</c:v>
                      </c:pt>
                      <c:pt idx="86">
                        <c:v>11.81</c:v>
                      </c:pt>
                      <c:pt idx="87">
                        <c:v>9.65</c:v>
                      </c:pt>
                      <c:pt idx="88">
                        <c:v>7.88</c:v>
                      </c:pt>
                      <c:pt idx="89">
                        <c:v>5.01</c:v>
                      </c:pt>
                      <c:pt idx="90">
                        <c:v>6.59</c:v>
                      </c:pt>
                      <c:pt idx="91">
                        <c:v>5.0599999999999996</c:v>
                      </c:pt>
                      <c:pt idx="92">
                        <c:v>6.83</c:v>
                      </c:pt>
                      <c:pt idx="93">
                        <c:v>5.25</c:v>
                      </c:pt>
                      <c:pt idx="94">
                        <c:v>3.94</c:v>
                      </c:pt>
                      <c:pt idx="95">
                        <c:v>3.93</c:v>
                      </c:pt>
                      <c:pt idx="96">
                        <c:v>4.7300000000000004</c:v>
                      </c:pt>
                      <c:pt idx="97">
                        <c:v>3</c:v>
                      </c:pt>
                      <c:pt idx="98">
                        <c:v>3</c:v>
                      </c:pt>
                      <c:pt idx="99">
                        <c:v>3</c:v>
                      </c:pt>
                      <c:pt idx="100">
                        <c:v>3</c:v>
                      </c:pt>
                      <c:pt idx="101">
                        <c:v>3.46</c:v>
                      </c:pt>
                      <c:pt idx="102">
                        <c:v>4.99</c:v>
                      </c:pt>
                      <c:pt idx="103">
                        <c:v>4.41</c:v>
                      </c:pt>
                      <c:pt idx="104">
                        <c:v>5</c:v>
                      </c:pt>
                      <c:pt idx="105">
                        <c:v>4.04</c:v>
                      </c:pt>
                      <c:pt idx="106">
                        <c:v>3</c:v>
                      </c:pt>
                      <c:pt idx="107">
                        <c:v>5.46</c:v>
                      </c:pt>
                      <c:pt idx="108">
                        <c:v>4.1100000000000003</c:v>
                      </c:pt>
                      <c:pt idx="109">
                        <c:v>5.81</c:v>
                      </c:pt>
                      <c:pt idx="110">
                        <c:v>6.61</c:v>
                      </c:pt>
                      <c:pt idx="111">
                        <c:v>9.1999999999999993</c:v>
                      </c:pt>
                      <c:pt idx="112">
                        <c:v>6.61</c:v>
                      </c:pt>
                      <c:pt idx="113">
                        <c:v>5</c:v>
                      </c:pt>
                      <c:pt idx="114">
                        <c:v>5</c:v>
                      </c:pt>
                      <c:pt idx="115">
                        <c:v>8.0500000000000007</c:v>
                      </c:pt>
                      <c:pt idx="116">
                        <c:v>9.5399999999999991</c:v>
                      </c:pt>
                      <c:pt idx="117">
                        <c:v>3.37</c:v>
                      </c:pt>
                      <c:pt idx="118">
                        <c:v>5.13</c:v>
                      </c:pt>
                      <c:pt idx="119">
                        <c:v>3.43</c:v>
                      </c:pt>
                      <c:pt idx="120">
                        <c:v>7.61</c:v>
                      </c:pt>
                      <c:pt idx="121">
                        <c:v>7.61</c:v>
                      </c:pt>
                      <c:pt idx="122">
                        <c:v>8</c:v>
                      </c:pt>
                      <c:pt idx="123">
                        <c:v>7.61</c:v>
                      </c:pt>
                      <c:pt idx="124">
                        <c:v>7.61</c:v>
                      </c:pt>
                      <c:pt idx="125">
                        <c:v>7.61</c:v>
                      </c:pt>
                      <c:pt idx="126">
                        <c:v>7.61</c:v>
                      </c:pt>
                      <c:pt idx="127">
                        <c:v>5.19</c:v>
                      </c:pt>
                      <c:pt idx="128">
                        <c:v>7.61</c:v>
                      </c:pt>
                      <c:pt idx="129">
                        <c:v>6.25</c:v>
                      </c:pt>
                      <c:pt idx="130">
                        <c:v>5.94</c:v>
                      </c:pt>
                      <c:pt idx="131">
                        <c:v>7.33</c:v>
                      </c:pt>
                      <c:pt idx="132">
                        <c:v>6.61</c:v>
                      </c:pt>
                      <c:pt idx="133">
                        <c:v>10.81</c:v>
                      </c:pt>
                      <c:pt idx="134">
                        <c:v>11.33</c:v>
                      </c:pt>
                      <c:pt idx="135">
                        <c:v>18.07</c:v>
                      </c:pt>
                      <c:pt idx="136">
                        <c:v>11.82</c:v>
                      </c:pt>
                      <c:pt idx="137">
                        <c:v>7.86</c:v>
                      </c:pt>
                      <c:pt idx="138">
                        <c:v>6.03</c:v>
                      </c:pt>
                      <c:pt idx="139">
                        <c:v>5.89</c:v>
                      </c:pt>
                      <c:pt idx="140">
                        <c:v>7.65</c:v>
                      </c:pt>
                      <c:pt idx="141">
                        <c:v>3.6</c:v>
                      </c:pt>
                      <c:pt idx="142">
                        <c:v>7.61</c:v>
                      </c:pt>
                      <c:pt idx="143">
                        <c:v>8.07</c:v>
                      </c:pt>
                      <c:pt idx="144">
                        <c:v>3</c:v>
                      </c:pt>
                      <c:pt idx="145">
                        <c:v>3</c:v>
                      </c:pt>
                      <c:pt idx="146">
                        <c:v>3</c:v>
                      </c:pt>
                      <c:pt idx="147">
                        <c:v>3</c:v>
                      </c:pt>
                      <c:pt idx="148">
                        <c:v>3</c:v>
                      </c:pt>
                      <c:pt idx="149">
                        <c:v>3</c:v>
                      </c:pt>
                      <c:pt idx="150">
                        <c:v>5.25</c:v>
                      </c:pt>
                      <c:pt idx="151">
                        <c:v>3.36</c:v>
                      </c:pt>
                      <c:pt idx="152">
                        <c:v>4.32</c:v>
                      </c:pt>
                      <c:pt idx="153">
                        <c:v>5.57</c:v>
                      </c:pt>
                      <c:pt idx="154">
                        <c:v>4.67</c:v>
                      </c:pt>
                      <c:pt idx="155">
                        <c:v>5.4</c:v>
                      </c:pt>
                      <c:pt idx="156">
                        <c:v>6.67</c:v>
                      </c:pt>
                      <c:pt idx="157">
                        <c:v>7.9</c:v>
                      </c:pt>
                      <c:pt idx="158">
                        <c:v>10.54</c:v>
                      </c:pt>
                      <c:pt idx="159">
                        <c:v>16</c:v>
                      </c:pt>
                      <c:pt idx="160">
                        <c:v>17.88</c:v>
                      </c:pt>
                      <c:pt idx="161">
                        <c:v>9.19</c:v>
                      </c:pt>
                      <c:pt idx="162">
                        <c:v>5.94</c:v>
                      </c:pt>
                      <c:pt idx="163">
                        <c:v>5.42</c:v>
                      </c:pt>
                      <c:pt idx="164">
                        <c:v>11.61</c:v>
                      </c:pt>
                      <c:pt idx="165">
                        <c:v>5.25</c:v>
                      </c:pt>
                      <c:pt idx="166">
                        <c:v>4.3099999999999996</c:v>
                      </c:pt>
                      <c:pt idx="167">
                        <c:v>4.83</c:v>
                      </c:pt>
                      <c:pt idx="168">
                        <c:v>3.2</c:v>
                      </c:pt>
                      <c:pt idx="169">
                        <c:v>3.2</c:v>
                      </c:pt>
                      <c:pt idx="170">
                        <c:v>3.2</c:v>
                      </c:pt>
                      <c:pt idx="171">
                        <c:v>3.2</c:v>
                      </c:pt>
                      <c:pt idx="172">
                        <c:v>3.2</c:v>
                      </c:pt>
                      <c:pt idx="173">
                        <c:v>3.2</c:v>
                      </c:pt>
                      <c:pt idx="174">
                        <c:v>2.61</c:v>
                      </c:pt>
                      <c:pt idx="175">
                        <c:v>2.61</c:v>
                      </c:pt>
                      <c:pt idx="176">
                        <c:v>3.98</c:v>
                      </c:pt>
                      <c:pt idx="177">
                        <c:v>4.5</c:v>
                      </c:pt>
                      <c:pt idx="178">
                        <c:v>5</c:v>
                      </c:pt>
                      <c:pt idx="179">
                        <c:v>4.6900000000000004</c:v>
                      </c:pt>
                      <c:pt idx="180">
                        <c:v>5</c:v>
                      </c:pt>
                      <c:pt idx="181">
                        <c:v>9.66</c:v>
                      </c:pt>
                      <c:pt idx="182">
                        <c:v>17.48</c:v>
                      </c:pt>
                      <c:pt idx="183">
                        <c:v>23</c:v>
                      </c:pt>
                      <c:pt idx="184">
                        <c:v>35.6</c:v>
                      </c:pt>
                      <c:pt idx="185">
                        <c:v>28.43</c:v>
                      </c:pt>
                      <c:pt idx="186">
                        <c:v>11.32</c:v>
                      </c:pt>
                      <c:pt idx="187">
                        <c:v>11.57</c:v>
                      </c:pt>
                      <c:pt idx="188">
                        <c:v>10.4</c:v>
                      </c:pt>
                      <c:pt idx="189">
                        <c:v>6.03</c:v>
                      </c:pt>
                      <c:pt idx="190">
                        <c:v>3.9</c:v>
                      </c:pt>
                      <c:pt idx="191">
                        <c:v>3.96</c:v>
                      </c:pt>
                      <c:pt idx="192">
                        <c:v>3</c:v>
                      </c:pt>
                      <c:pt idx="193">
                        <c:v>3</c:v>
                      </c:pt>
                      <c:pt idx="194">
                        <c:v>3</c:v>
                      </c:pt>
                      <c:pt idx="195">
                        <c:v>2.61</c:v>
                      </c:pt>
                      <c:pt idx="196">
                        <c:v>2.61</c:v>
                      </c:pt>
                      <c:pt idx="197">
                        <c:v>2.81</c:v>
                      </c:pt>
                      <c:pt idx="198">
                        <c:v>2.5</c:v>
                      </c:pt>
                      <c:pt idx="199">
                        <c:v>2.5</c:v>
                      </c:pt>
                      <c:pt idx="200">
                        <c:v>2.5</c:v>
                      </c:pt>
                      <c:pt idx="201">
                        <c:v>4.03</c:v>
                      </c:pt>
                      <c:pt idx="202">
                        <c:v>4.8600000000000003</c:v>
                      </c:pt>
                      <c:pt idx="203">
                        <c:v>6.89</c:v>
                      </c:pt>
                      <c:pt idx="204">
                        <c:v>10.51</c:v>
                      </c:pt>
                      <c:pt idx="205">
                        <c:v>17.100000000000001</c:v>
                      </c:pt>
                      <c:pt idx="206">
                        <c:v>22.64</c:v>
                      </c:pt>
                      <c:pt idx="207">
                        <c:v>39.119999999999997</c:v>
                      </c:pt>
                      <c:pt idx="208">
                        <c:v>49.07</c:v>
                      </c:pt>
                      <c:pt idx="209">
                        <c:v>32</c:v>
                      </c:pt>
                      <c:pt idx="210">
                        <c:v>13.47</c:v>
                      </c:pt>
                      <c:pt idx="211">
                        <c:v>11.83</c:v>
                      </c:pt>
                      <c:pt idx="212">
                        <c:v>10.61</c:v>
                      </c:pt>
                      <c:pt idx="213">
                        <c:v>7.31</c:v>
                      </c:pt>
                      <c:pt idx="214">
                        <c:v>3</c:v>
                      </c:pt>
                      <c:pt idx="215">
                        <c:v>3.91</c:v>
                      </c:pt>
                      <c:pt idx="216">
                        <c:v>3</c:v>
                      </c:pt>
                      <c:pt idx="217">
                        <c:v>2.75</c:v>
                      </c:pt>
                      <c:pt idx="218">
                        <c:v>2.75</c:v>
                      </c:pt>
                      <c:pt idx="219">
                        <c:v>2.75</c:v>
                      </c:pt>
                      <c:pt idx="220">
                        <c:v>2.75</c:v>
                      </c:pt>
                      <c:pt idx="221">
                        <c:v>3</c:v>
                      </c:pt>
                      <c:pt idx="222">
                        <c:v>2.5</c:v>
                      </c:pt>
                      <c:pt idx="223">
                        <c:v>2.5</c:v>
                      </c:pt>
                      <c:pt idx="224">
                        <c:v>2.61</c:v>
                      </c:pt>
                      <c:pt idx="225">
                        <c:v>2.65</c:v>
                      </c:pt>
                      <c:pt idx="226">
                        <c:v>4.59</c:v>
                      </c:pt>
                      <c:pt idx="227">
                        <c:v>7.31</c:v>
                      </c:pt>
                      <c:pt idx="228">
                        <c:v>10.09</c:v>
                      </c:pt>
                      <c:pt idx="229">
                        <c:v>18.16</c:v>
                      </c:pt>
                      <c:pt idx="230">
                        <c:v>25.83</c:v>
                      </c:pt>
                      <c:pt idx="231">
                        <c:v>36.950000000000003</c:v>
                      </c:pt>
                      <c:pt idx="232">
                        <c:v>41.19</c:v>
                      </c:pt>
                      <c:pt idx="233">
                        <c:v>18.52</c:v>
                      </c:pt>
                      <c:pt idx="234">
                        <c:v>10.81</c:v>
                      </c:pt>
                      <c:pt idx="235">
                        <c:v>8.23</c:v>
                      </c:pt>
                      <c:pt idx="236">
                        <c:v>8.1300000000000008</c:v>
                      </c:pt>
                      <c:pt idx="237">
                        <c:v>4.99</c:v>
                      </c:pt>
                      <c:pt idx="238">
                        <c:v>3</c:v>
                      </c:pt>
                      <c:pt idx="239">
                        <c:v>5</c:v>
                      </c:pt>
                      <c:pt idx="240">
                        <c:v>3</c:v>
                      </c:pt>
                      <c:pt idx="241">
                        <c:v>3</c:v>
                      </c:pt>
                      <c:pt idx="242">
                        <c:v>3</c:v>
                      </c:pt>
                      <c:pt idx="243">
                        <c:v>3</c:v>
                      </c:pt>
                      <c:pt idx="244">
                        <c:v>3</c:v>
                      </c:pt>
                      <c:pt idx="245">
                        <c:v>3</c:v>
                      </c:pt>
                      <c:pt idx="246">
                        <c:v>2.61</c:v>
                      </c:pt>
                      <c:pt idx="247">
                        <c:v>2.61</c:v>
                      </c:pt>
                      <c:pt idx="248">
                        <c:v>2.75</c:v>
                      </c:pt>
                      <c:pt idx="249">
                        <c:v>3</c:v>
                      </c:pt>
                      <c:pt idx="250">
                        <c:v>4</c:v>
                      </c:pt>
                      <c:pt idx="251">
                        <c:v>4.28</c:v>
                      </c:pt>
                      <c:pt idx="252">
                        <c:v>6</c:v>
                      </c:pt>
                      <c:pt idx="253">
                        <c:v>10.18</c:v>
                      </c:pt>
                      <c:pt idx="254">
                        <c:v>16.07</c:v>
                      </c:pt>
                      <c:pt idx="255">
                        <c:v>23.73</c:v>
                      </c:pt>
                      <c:pt idx="256">
                        <c:v>28</c:v>
                      </c:pt>
                      <c:pt idx="257">
                        <c:v>13.49</c:v>
                      </c:pt>
                      <c:pt idx="258">
                        <c:v>10.65</c:v>
                      </c:pt>
                      <c:pt idx="259">
                        <c:v>8.74</c:v>
                      </c:pt>
                      <c:pt idx="260">
                        <c:v>5.73</c:v>
                      </c:pt>
                      <c:pt idx="261">
                        <c:v>3.4</c:v>
                      </c:pt>
                      <c:pt idx="262">
                        <c:v>3</c:v>
                      </c:pt>
                      <c:pt idx="263">
                        <c:v>3</c:v>
                      </c:pt>
                      <c:pt idx="264">
                        <c:v>3</c:v>
                      </c:pt>
                      <c:pt idx="265">
                        <c:v>3</c:v>
                      </c:pt>
                      <c:pt idx="266">
                        <c:v>3</c:v>
                      </c:pt>
                      <c:pt idx="267">
                        <c:v>3</c:v>
                      </c:pt>
                      <c:pt idx="268">
                        <c:v>3</c:v>
                      </c:pt>
                      <c:pt idx="269">
                        <c:v>3</c:v>
                      </c:pt>
                      <c:pt idx="270">
                        <c:v>2.5</c:v>
                      </c:pt>
                      <c:pt idx="271">
                        <c:v>2.5</c:v>
                      </c:pt>
                      <c:pt idx="272">
                        <c:v>2.5099999999999998</c:v>
                      </c:pt>
                      <c:pt idx="273">
                        <c:v>3</c:v>
                      </c:pt>
                      <c:pt idx="274">
                        <c:v>3.11</c:v>
                      </c:pt>
                      <c:pt idx="275">
                        <c:v>5.81</c:v>
                      </c:pt>
                      <c:pt idx="276">
                        <c:v>9.06</c:v>
                      </c:pt>
                      <c:pt idx="277">
                        <c:v>16.36</c:v>
                      </c:pt>
                      <c:pt idx="278">
                        <c:v>20</c:v>
                      </c:pt>
                      <c:pt idx="279">
                        <c:v>32.590000000000003</c:v>
                      </c:pt>
                      <c:pt idx="280">
                        <c:v>32.19</c:v>
                      </c:pt>
                      <c:pt idx="281">
                        <c:v>15.21</c:v>
                      </c:pt>
                      <c:pt idx="282">
                        <c:v>11.77</c:v>
                      </c:pt>
                      <c:pt idx="283">
                        <c:v>10.84</c:v>
                      </c:pt>
                      <c:pt idx="284">
                        <c:v>8.7899999999999991</c:v>
                      </c:pt>
                      <c:pt idx="285">
                        <c:v>5.4</c:v>
                      </c:pt>
                      <c:pt idx="286">
                        <c:v>4.4000000000000004</c:v>
                      </c:pt>
                      <c:pt idx="287">
                        <c:v>5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1277264"/>
        <c:scaling>
          <c:orientation val="minMax"/>
          <c:max val="42980"/>
          <c:min val="429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76872"/>
        <c:crosses val="autoZero"/>
        <c:crossBetween val="midCat"/>
      </c:valAx>
      <c:valAx>
        <c:axId val="91276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$/MWh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7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DAM </a:t>
            </a:r>
            <a:r>
              <a:rPr lang="en-US" sz="1800" dirty="0"/>
              <a:t>Energy and Ancillary Service Prices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DAM Hub Avg. SPP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</c:numRef>
          </c:xVal>
          <c:yVal>
            <c:numRef>
              <c:f>Graphs!$C$2:$C$289</c:f>
              <c:numCache>
                <c:formatCode>General</c:formatCode>
                <c:ptCount val="288"/>
                <c:pt idx="0">
                  <c:v>21.37</c:v>
                </c:pt>
                <c:pt idx="1">
                  <c:v>20.32</c:v>
                </c:pt>
                <c:pt idx="2">
                  <c:v>19.8</c:v>
                </c:pt>
                <c:pt idx="3">
                  <c:v>19.309999999999999</c:v>
                </c:pt>
                <c:pt idx="4">
                  <c:v>18.96</c:v>
                </c:pt>
                <c:pt idx="5">
                  <c:v>19.54</c:v>
                </c:pt>
                <c:pt idx="6">
                  <c:v>20.43</c:v>
                </c:pt>
                <c:pt idx="7">
                  <c:v>21.31</c:v>
                </c:pt>
                <c:pt idx="8">
                  <c:v>22.19</c:v>
                </c:pt>
                <c:pt idx="9">
                  <c:v>24.52</c:v>
                </c:pt>
                <c:pt idx="10">
                  <c:v>27.5</c:v>
                </c:pt>
                <c:pt idx="11">
                  <c:v>31.46</c:v>
                </c:pt>
                <c:pt idx="12">
                  <c:v>34.92</c:v>
                </c:pt>
                <c:pt idx="13">
                  <c:v>41.19</c:v>
                </c:pt>
                <c:pt idx="14">
                  <c:v>48.44</c:v>
                </c:pt>
                <c:pt idx="15">
                  <c:v>58.15</c:v>
                </c:pt>
                <c:pt idx="16">
                  <c:v>51.12</c:v>
                </c:pt>
                <c:pt idx="17">
                  <c:v>38.93</c:v>
                </c:pt>
                <c:pt idx="18">
                  <c:v>33.76</c:v>
                </c:pt>
                <c:pt idx="19">
                  <c:v>30.77</c:v>
                </c:pt>
                <c:pt idx="20">
                  <c:v>29.54</c:v>
                </c:pt>
                <c:pt idx="21">
                  <c:v>26.98</c:v>
                </c:pt>
                <c:pt idx="22">
                  <c:v>24.26</c:v>
                </c:pt>
                <c:pt idx="23">
                  <c:v>21.92</c:v>
                </c:pt>
                <c:pt idx="24">
                  <c:v>20.41</c:v>
                </c:pt>
                <c:pt idx="25">
                  <c:v>19.45</c:v>
                </c:pt>
                <c:pt idx="26">
                  <c:v>18.739999999999998</c:v>
                </c:pt>
                <c:pt idx="27">
                  <c:v>18.32</c:v>
                </c:pt>
                <c:pt idx="28">
                  <c:v>18.22</c:v>
                </c:pt>
                <c:pt idx="29">
                  <c:v>18.850000000000001</c:v>
                </c:pt>
                <c:pt idx="30">
                  <c:v>20.61</c:v>
                </c:pt>
                <c:pt idx="31">
                  <c:v>20.8</c:v>
                </c:pt>
                <c:pt idx="32">
                  <c:v>22.36</c:v>
                </c:pt>
                <c:pt idx="33">
                  <c:v>23.09</c:v>
                </c:pt>
                <c:pt idx="34">
                  <c:v>25.16</c:v>
                </c:pt>
                <c:pt idx="35">
                  <c:v>27.39</c:v>
                </c:pt>
                <c:pt idx="36">
                  <c:v>31.83</c:v>
                </c:pt>
                <c:pt idx="37">
                  <c:v>39.130000000000003</c:v>
                </c:pt>
                <c:pt idx="38">
                  <c:v>41.78</c:v>
                </c:pt>
                <c:pt idx="39">
                  <c:v>42.56</c:v>
                </c:pt>
                <c:pt idx="40">
                  <c:v>39.93</c:v>
                </c:pt>
                <c:pt idx="41">
                  <c:v>31.34</c:v>
                </c:pt>
                <c:pt idx="42">
                  <c:v>27.21</c:v>
                </c:pt>
                <c:pt idx="43">
                  <c:v>26.03</c:v>
                </c:pt>
                <c:pt idx="44">
                  <c:v>26.01</c:v>
                </c:pt>
                <c:pt idx="45">
                  <c:v>24.24</c:v>
                </c:pt>
                <c:pt idx="46">
                  <c:v>22.61</c:v>
                </c:pt>
                <c:pt idx="47">
                  <c:v>21.36</c:v>
                </c:pt>
                <c:pt idx="48">
                  <c:v>21.41</c:v>
                </c:pt>
                <c:pt idx="49">
                  <c:v>20.41</c:v>
                </c:pt>
                <c:pt idx="50">
                  <c:v>19.739999999999998</c:v>
                </c:pt>
                <c:pt idx="51">
                  <c:v>19.3</c:v>
                </c:pt>
                <c:pt idx="52">
                  <c:v>19.37</c:v>
                </c:pt>
                <c:pt idx="53">
                  <c:v>20.11</c:v>
                </c:pt>
                <c:pt idx="54">
                  <c:v>22.77</c:v>
                </c:pt>
                <c:pt idx="55">
                  <c:v>22.75</c:v>
                </c:pt>
                <c:pt idx="56">
                  <c:v>23.18</c:v>
                </c:pt>
                <c:pt idx="57">
                  <c:v>25</c:v>
                </c:pt>
                <c:pt idx="58">
                  <c:v>27.48</c:v>
                </c:pt>
                <c:pt idx="59">
                  <c:v>29.99</c:v>
                </c:pt>
                <c:pt idx="60">
                  <c:v>35.82</c:v>
                </c:pt>
                <c:pt idx="61">
                  <c:v>38.950000000000003</c:v>
                </c:pt>
                <c:pt idx="62">
                  <c:v>38.74</c:v>
                </c:pt>
                <c:pt idx="63">
                  <c:v>36.46</c:v>
                </c:pt>
                <c:pt idx="64">
                  <c:v>32.369999999999997</c:v>
                </c:pt>
                <c:pt idx="65">
                  <c:v>28.96</c:v>
                </c:pt>
                <c:pt idx="66">
                  <c:v>26.15</c:v>
                </c:pt>
                <c:pt idx="67">
                  <c:v>26.13</c:v>
                </c:pt>
                <c:pt idx="68">
                  <c:v>26.61</c:v>
                </c:pt>
                <c:pt idx="69">
                  <c:v>24.12</c:v>
                </c:pt>
                <c:pt idx="70">
                  <c:v>23.19</c:v>
                </c:pt>
                <c:pt idx="71">
                  <c:v>22.49</c:v>
                </c:pt>
                <c:pt idx="72">
                  <c:v>22.17</c:v>
                </c:pt>
                <c:pt idx="73">
                  <c:v>20.46</c:v>
                </c:pt>
                <c:pt idx="74">
                  <c:v>19.5</c:v>
                </c:pt>
                <c:pt idx="75">
                  <c:v>19.170000000000002</c:v>
                </c:pt>
                <c:pt idx="76">
                  <c:v>18.78</c:v>
                </c:pt>
                <c:pt idx="77">
                  <c:v>18.96</c:v>
                </c:pt>
                <c:pt idx="78">
                  <c:v>19.68</c:v>
                </c:pt>
                <c:pt idx="79">
                  <c:v>20</c:v>
                </c:pt>
                <c:pt idx="80">
                  <c:v>21.38</c:v>
                </c:pt>
                <c:pt idx="81">
                  <c:v>22.79</c:v>
                </c:pt>
                <c:pt idx="82">
                  <c:v>22.12</c:v>
                </c:pt>
                <c:pt idx="83">
                  <c:v>24.5</c:v>
                </c:pt>
                <c:pt idx="84">
                  <c:v>26</c:v>
                </c:pt>
                <c:pt idx="85">
                  <c:v>31.53</c:v>
                </c:pt>
                <c:pt idx="86">
                  <c:v>31.12</c:v>
                </c:pt>
                <c:pt idx="87">
                  <c:v>29.02</c:v>
                </c:pt>
                <c:pt idx="88">
                  <c:v>26.81</c:v>
                </c:pt>
                <c:pt idx="89">
                  <c:v>24.58</c:v>
                </c:pt>
                <c:pt idx="90">
                  <c:v>26.13</c:v>
                </c:pt>
                <c:pt idx="91">
                  <c:v>24.63</c:v>
                </c:pt>
                <c:pt idx="92">
                  <c:v>26.31</c:v>
                </c:pt>
                <c:pt idx="93">
                  <c:v>24.19</c:v>
                </c:pt>
                <c:pt idx="94">
                  <c:v>22.12</c:v>
                </c:pt>
                <c:pt idx="95">
                  <c:v>21.04</c:v>
                </c:pt>
                <c:pt idx="96">
                  <c:v>20.98</c:v>
                </c:pt>
                <c:pt idx="97">
                  <c:v>19.239999999999998</c:v>
                </c:pt>
                <c:pt idx="98">
                  <c:v>18.36</c:v>
                </c:pt>
                <c:pt idx="99">
                  <c:v>17.97</c:v>
                </c:pt>
                <c:pt idx="100">
                  <c:v>17.739999999999998</c:v>
                </c:pt>
                <c:pt idx="101">
                  <c:v>17.940000000000001</c:v>
                </c:pt>
                <c:pt idx="102">
                  <c:v>18.34</c:v>
                </c:pt>
                <c:pt idx="103">
                  <c:v>18.09</c:v>
                </c:pt>
                <c:pt idx="104">
                  <c:v>19.760000000000002</c:v>
                </c:pt>
                <c:pt idx="105">
                  <c:v>19.47</c:v>
                </c:pt>
                <c:pt idx="106">
                  <c:v>20.61</c:v>
                </c:pt>
                <c:pt idx="107">
                  <c:v>23.3</c:v>
                </c:pt>
                <c:pt idx="108">
                  <c:v>24.88</c:v>
                </c:pt>
                <c:pt idx="109">
                  <c:v>26.77</c:v>
                </c:pt>
                <c:pt idx="110">
                  <c:v>29.34</c:v>
                </c:pt>
                <c:pt idx="111">
                  <c:v>31.58</c:v>
                </c:pt>
                <c:pt idx="112">
                  <c:v>28.39</c:v>
                </c:pt>
                <c:pt idx="113">
                  <c:v>25.68</c:v>
                </c:pt>
                <c:pt idx="114">
                  <c:v>24.51</c:v>
                </c:pt>
                <c:pt idx="115">
                  <c:v>29.39</c:v>
                </c:pt>
                <c:pt idx="116">
                  <c:v>32.299999999999997</c:v>
                </c:pt>
                <c:pt idx="117">
                  <c:v>24.76</c:v>
                </c:pt>
                <c:pt idx="118">
                  <c:v>21.6</c:v>
                </c:pt>
                <c:pt idx="119">
                  <c:v>19.23</c:v>
                </c:pt>
                <c:pt idx="120">
                  <c:v>18.64</c:v>
                </c:pt>
                <c:pt idx="121">
                  <c:v>18.16</c:v>
                </c:pt>
                <c:pt idx="122">
                  <c:v>17.53</c:v>
                </c:pt>
                <c:pt idx="123">
                  <c:v>17.34</c:v>
                </c:pt>
                <c:pt idx="124">
                  <c:v>17.420000000000002</c:v>
                </c:pt>
                <c:pt idx="125">
                  <c:v>18.16</c:v>
                </c:pt>
                <c:pt idx="126">
                  <c:v>19.489999999999998</c:v>
                </c:pt>
                <c:pt idx="127">
                  <c:v>19.739999999999998</c:v>
                </c:pt>
                <c:pt idx="128">
                  <c:v>20.94</c:v>
                </c:pt>
                <c:pt idx="129">
                  <c:v>21.57</c:v>
                </c:pt>
                <c:pt idx="130">
                  <c:v>22.64</c:v>
                </c:pt>
                <c:pt idx="131">
                  <c:v>23.84</c:v>
                </c:pt>
                <c:pt idx="132">
                  <c:v>25.95</c:v>
                </c:pt>
                <c:pt idx="133">
                  <c:v>27.7</c:v>
                </c:pt>
                <c:pt idx="134">
                  <c:v>30.53</c:v>
                </c:pt>
                <c:pt idx="135">
                  <c:v>37.5</c:v>
                </c:pt>
                <c:pt idx="136">
                  <c:v>31.25</c:v>
                </c:pt>
                <c:pt idx="137">
                  <c:v>26.84</c:v>
                </c:pt>
                <c:pt idx="138">
                  <c:v>24.32</c:v>
                </c:pt>
                <c:pt idx="139">
                  <c:v>24.69</c:v>
                </c:pt>
                <c:pt idx="140">
                  <c:v>28.96</c:v>
                </c:pt>
                <c:pt idx="141">
                  <c:v>24.2</c:v>
                </c:pt>
                <c:pt idx="142">
                  <c:v>21.43</c:v>
                </c:pt>
                <c:pt idx="143">
                  <c:v>20.079999999999998</c:v>
                </c:pt>
                <c:pt idx="144">
                  <c:v>18.59</c:v>
                </c:pt>
                <c:pt idx="145">
                  <c:v>17.54</c:v>
                </c:pt>
                <c:pt idx="146">
                  <c:v>17.11</c:v>
                </c:pt>
                <c:pt idx="147">
                  <c:v>17.02</c:v>
                </c:pt>
                <c:pt idx="148">
                  <c:v>17.16</c:v>
                </c:pt>
                <c:pt idx="149">
                  <c:v>18.2</c:v>
                </c:pt>
                <c:pt idx="150">
                  <c:v>19.309999999999999</c:v>
                </c:pt>
                <c:pt idx="151">
                  <c:v>19.43</c:v>
                </c:pt>
                <c:pt idx="152">
                  <c:v>20.149999999999999</c:v>
                </c:pt>
                <c:pt idx="153">
                  <c:v>21.27</c:v>
                </c:pt>
                <c:pt idx="154">
                  <c:v>21.64</c:v>
                </c:pt>
                <c:pt idx="155">
                  <c:v>23.77</c:v>
                </c:pt>
                <c:pt idx="156">
                  <c:v>24.5</c:v>
                </c:pt>
                <c:pt idx="157">
                  <c:v>25.18</c:v>
                </c:pt>
                <c:pt idx="158">
                  <c:v>29.53</c:v>
                </c:pt>
                <c:pt idx="159">
                  <c:v>35.5</c:v>
                </c:pt>
                <c:pt idx="160">
                  <c:v>37.93</c:v>
                </c:pt>
                <c:pt idx="161">
                  <c:v>28.86</c:v>
                </c:pt>
                <c:pt idx="162">
                  <c:v>25.43</c:v>
                </c:pt>
                <c:pt idx="163">
                  <c:v>25.43</c:v>
                </c:pt>
                <c:pt idx="164">
                  <c:v>32.21</c:v>
                </c:pt>
                <c:pt idx="165">
                  <c:v>25.68</c:v>
                </c:pt>
                <c:pt idx="166">
                  <c:v>22.71</c:v>
                </c:pt>
                <c:pt idx="167">
                  <c:v>21.23</c:v>
                </c:pt>
                <c:pt idx="168">
                  <c:v>18.899999999999999</c:v>
                </c:pt>
                <c:pt idx="169">
                  <c:v>18.04</c:v>
                </c:pt>
                <c:pt idx="170">
                  <c:v>17.64</c:v>
                </c:pt>
                <c:pt idx="171">
                  <c:v>17.22</c:v>
                </c:pt>
                <c:pt idx="172">
                  <c:v>17.39</c:v>
                </c:pt>
                <c:pt idx="173">
                  <c:v>18.37</c:v>
                </c:pt>
                <c:pt idx="174">
                  <c:v>19.649999999999999</c:v>
                </c:pt>
                <c:pt idx="175">
                  <c:v>19.95</c:v>
                </c:pt>
                <c:pt idx="176">
                  <c:v>21.2</c:v>
                </c:pt>
                <c:pt idx="177">
                  <c:v>21.96</c:v>
                </c:pt>
                <c:pt idx="178">
                  <c:v>24.23</c:v>
                </c:pt>
                <c:pt idx="179">
                  <c:v>24.54</c:v>
                </c:pt>
                <c:pt idx="180">
                  <c:v>26.43</c:v>
                </c:pt>
                <c:pt idx="181">
                  <c:v>28.33</c:v>
                </c:pt>
                <c:pt idx="182">
                  <c:v>35.26</c:v>
                </c:pt>
                <c:pt idx="183">
                  <c:v>39.64</c:v>
                </c:pt>
                <c:pt idx="184">
                  <c:v>51.36</c:v>
                </c:pt>
                <c:pt idx="185">
                  <c:v>43.52</c:v>
                </c:pt>
                <c:pt idx="186">
                  <c:v>32.15</c:v>
                </c:pt>
                <c:pt idx="187">
                  <c:v>32.32</c:v>
                </c:pt>
                <c:pt idx="188">
                  <c:v>30.8</c:v>
                </c:pt>
                <c:pt idx="189">
                  <c:v>25.84</c:v>
                </c:pt>
                <c:pt idx="190">
                  <c:v>22.25</c:v>
                </c:pt>
                <c:pt idx="191">
                  <c:v>20.350000000000001</c:v>
                </c:pt>
                <c:pt idx="192">
                  <c:v>19.47</c:v>
                </c:pt>
                <c:pt idx="193">
                  <c:v>18.47</c:v>
                </c:pt>
                <c:pt idx="194">
                  <c:v>17.510000000000002</c:v>
                </c:pt>
                <c:pt idx="195">
                  <c:v>17.04</c:v>
                </c:pt>
                <c:pt idx="196">
                  <c:v>17.21</c:v>
                </c:pt>
                <c:pt idx="197">
                  <c:v>18.46</c:v>
                </c:pt>
                <c:pt idx="198">
                  <c:v>20.11</c:v>
                </c:pt>
                <c:pt idx="199">
                  <c:v>20.07</c:v>
                </c:pt>
                <c:pt idx="200">
                  <c:v>21.65</c:v>
                </c:pt>
                <c:pt idx="201">
                  <c:v>23.83</c:v>
                </c:pt>
                <c:pt idx="202">
                  <c:v>26.11</c:v>
                </c:pt>
                <c:pt idx="203">
                  <c:v>28</c:v>
                </c:pt>
                <c:pt idx="204">
                  <c:v>34.24</c:v>
                </c:pt>
                <c:pt idx="205">
                  <c:v>39.42</c:v>
                </c:pt>
                <c:pt idx="206">
                  <c:v>46.25</c:v>
                </c:pt>
                <c:pt idx="207">
                  <c:v>64.7</c:v>
                </c:pt>
                <c:pt idx="208">
                  <c:v>73.739999999999995</c:v>
                </c:pt>
                <c:pt idx="209">
                  <c:v>51.39</c:v>
                </c:pt>
                <c:pt idx="210">
                  <c:v>35.75</c:v>
                </c:pt>
                <c:pt idx="211">
                  <c:v>33.99</c:v>
                </c:pt>
                <c:pt idx="212">
                  <c:v>33.630000000000003</c:v>
                </c:pt>
                <c:pt idx="213">
                  <c:v>28.89</c:v>
                </c:pt>
                <c:pt idx="214">
                  <c:v>23.15</c:v>
                </c:pt>
                <c:pt idx="215">
                  <c:v>21.48</c:v>
                </c:pt>
                <c:pt idx="216">
                  <c:v>19.12</c:v>
                </c:pt>
                <c:pt idx="217">
                  <c:v>18.16</c:v>
                </c:pt>
                <c:pt idx="218">
                  <c:v>17.47</c:v>
                </c:pt>
                <c:pt idx="219">
                  <c:v>16.89</c:v>
                </c:pt>
                <c:pt idx="220">
                  <c:v>16.89</c:v>
                </c:pt>
                <c:pt idx="221">
                  <c:v>17.77</c:v>
                </c:pt>
                <c:pt idx="222">
                  <c:v>19.64</c:v>
                </c:pt>
                <c:pt idx="223">
                  <c:v>19.7</c:v>
                </c:pt>
                <c:pt idx="224">
                  <c:v>20.36</c:v>
                </c:pt>
                <c:pt idx="225">
                  <c:v>21.75</c:v>
                </c:pt>
                <c:pt idx="226">
                  <c:v>25.51</c:v>
                </c:pt>
                <c:pt idx="227">
                  <c:v>29.56</c:v>
                </c:pt>
                <c:pt idx="228">
                  <c:v>32.4</c:v>
                </c:pt>
                <c:pt idx="229">
                  <c:v>40.22</c:v>
                </c:pt>
                <c:pt idx="230">
                  <c:v>48.2</c:v>
                </c:pt>
                <c:pt idx="231">
                  <c:v>57.67</c:v>
                </c:pt>
                <c:pt idx="232">
                  <c:v>61.96</c:v>
                </c:pt>
                <c:pt idx="233">
                  <c:v>38.43</c:v>
                </c:pt>
                <c:pt idx="234">
                  <c:v>31.62</c:v>
                </c:pt>
                <c:pt idx="235">
                  <c:v>28.84</c:v>
                </c:pt>
                <c:pt idx="236">
                  <c:v>29.45</c:v>
                </c:pt>
                <c:pt idx="237">
                  <c:v>25.51</c:v>
                </c:pt>
                <c:pt idx="238">
                  <c:v>21.46</c:v>
                </c:pt>
                <c:pt idx="239">
                  <c:v>20</c:v>
                </c:pt>
                <c:pt idx="240">
                  <c:v>19.78</c:v>
                </c:pt>
                <c:pt idx="241">
                  <c:v>18.64</c:v>
                </c:pt>
                <c:pt idx="242">
                  <c:v>17.579999999999998</c:v>
                </c:pt>
                <c:pt idx="243">
                  <c:v>16.98</c:v>
                </c:pt>
                <c:pt idx="244">
                  <c:v>16.7</c:v>
                </c:pt>
                <c:pt idx="245">
                  <c:v>17.239999999999998</c:v>
                </c:pt>
                <c:pt idx="246">
                  <c:v>18.36</c:v>
                </c:pt>
                <c:pt idx="247">
                  <c:v>18.809999999999999</c:v>
                </c:pt>
                <c:pt idx="248">
                  <c:v>19.62</c:v>
                </c:pt>
                <c:pt idx="249">
                  <c:v>20.71</c:v>
                </c:pt>
                <c:pt idx="250">
                  <c:v>22.52</c:v>
                </c:pt>
                <c:pt idx="251">
                  <c:v>24.08</c:v>
                </c:pt>
                <c:pt idx="252">
                  <c:v>27.61</c:v>
                </c:pt>
                <c:pt idx="253">
                  <c:v>34.119999999999997</c:v>
                </c:pt>
                <c:pt idx="254">
                  <c:v>41.68</c:v>
                </c:pt>
                <c:pt idx="255">
                  <c:v>49.32</c:v>
                </c:pt>
                <c:pt idx="256">
                  <c:v>50.58</c:v>
                </c:pt>
                <c:pt idx="257">
                  <c:v>33.46</c:v>
                </c:pt>
                <c:pt idx="258">
                  <c:v>28.57</c:v>
                </c:pt>
                <c:pt idx="259">
                  <c:v>26.89</c:v>
                </c:pt>
                <c:pt idx="260">
                  <c:v>26.22</c:v>
                </c:pt>
                <c:pt idx="261">
                  <c:v>22.95</c:v>
                </c:pt>
                <c:pt idx="262">
                  <c:v>21.84</c:v>
                </c:pt>
                <c:pt idx="263">
                  <c:v>21.01</c:v>
                </c:pt>
                <c:pt idx="264">
                  <c:v>20.96</c:v>
                </c:pt>
                <c:pt idx="265">
                  <c:v>20.02</c:v>
                </c:pt>
                <c:pt idx="266">
                  <c:v>19.04</c:v>
                </c:pt>
                <c:pt idx="267">
                  <c:v>18.489999999999998</c:v>
                </c:pt>
                <c:pt idx="268">
                  <c:v>17.86</c:v>
                </c:pt>
                <c:pt idx="269">
                  <c:v>18.059999999999999</c:v>
                </c:pt>
                <c:pt idx="270">
                  <c:v>18.45</c:v>
                </c:pt>
                <c:pt idx="271">
                  <c:v>18.77</c:v>
                </c:pt>
                <c:pt idx="272">
                  <c:v>19.440000000000001</c:v>
                </c:pt>
                <c:pt idx="273">
                  <c:v>20.6</c:v>
                </c:pt>
                <c:pt idx="274">
                  <c:v>21.83</c:v>
                </c:pt>
                <c:pt idx="275">
                  <c:v>26.04</c:v>
                </c:pt>
                <c:pt idx="276">
                  <c:v>30.17</c:v>
                </c:pt>
                <c:pt idx="277">
                  <c:v>40.479999999999997</c:v>
                </c:pt>
                <c:pt idx="278">
                  <c:v>44.11</c:v>
                </c:pt>
                <c:pt idx="279">
                  <c:v>56.88</c:v>
                </c:pt>
                <c:pt idx="280">
                  <c:v>56.26</c:v>
                </c:pt>
                <c:pt idx="281">
                  <c:v>38.78</c:v>
                </c:pt>
                <c:pt idx="282">
                  <c:v>32.82</c:v>
                </c:pt>
                <c:pt idx="283">
                  <c:v>31.07</c:v>
                </c:pt>
                <c:pt idx="284">
                  <c:v>28.57</c:v>
                </c:pt>
                <c:pt idx="285">
                  <c:v>25.1</c:v>
                </c:pt>
                <c:pt idx="286">
                  <c:v>22.88</c:v>
                </c:pt>
                <c:pt idx="287">
                  <c:v>21.49</c:v>
                </c:pt>
              </c:numCache>
            </c:numRef>
          </c:yVal>
          <c:smooth val="0"/>
        </c:ser>
        <c:ser>
          <c:idx val="3"/>
          <c:order val="1"/>
          <c:tx>
            <c:v>Reg. Down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</c:numRef>
          </c:xVal>
          <c:yVal>
            <c:numRef>
              <c:f>Graphs!$E$2:$E$289</c:f>
              <c:numCache>
                <c:formatCode>General</c:formatCode>
                <c:ptCount val="288"/>
                <c:pt idx="0">
                  <c:v>3.98</c:v>
                </c:pt>
                <c:pt idx="1">
                  <c:v>2.7</c:v>
                </c:pt>
                <c:pt idx="2">
                  <c:v>2.0699999999999998</c:v>
                </c:pt>
                <c:pt idx="3">
                  <c:v>1.68</c:v>
                </c:pt>
                <c:pt idx="4">
                  <c:v>0.25</c:v>
                </c:pt>
                <c:pt idx="5">
                  <c:v>1</c:v>
                </c:pt>
                <c:pt idx="6">
                  <c:v>2.11</c:v>
                </c:pt>
                <c:pt idx="7">
                  <c:v>2.61</c:v>
                </c:pt>
                <c:pt idx="8">
                  <c:v>2.5</c:v>
                </c:pt>
                <c:pt idx="9">
                  <c:v>2.11</c:v>
                </c:pt>
                <c:pt idx="10">
                  <c:v>2.11</c:v>
                </c:pt>
                <c:pt idx="11">
                  <c:v>1</c:v>
                </c:pt>
                <c:pt idx="12">
                  <c:v>1.28</c:v>
                </c:pt>
                <c:pt idx="13">
                  <c:v>2.11</c:v>
                </c:pt>
                <c:pt idx="14">
                  <c:v>2.11</c:v>
                </c:pt>
                <c:pt idx="15">
                  <c:v>3.2</c:v>
                </c:pt>
                <c:pt idx="16">
                  <c:v>3.5</c:v>
                </c:pt>
                <c:pt idx="17">
                  <c:v>2.4700000000000002</c:v>
                </c:pt>
                <c:pt idx="18">
                  <c:v>3.5</c:v>
                </c:pt>
                <c:pt idx="19">
                  <c:v>3.5</c:v>
                </c:pt>
                <c:pt idx="20">
                  <c:v>5.21</c:v>
                </c:pt>
                <c:pt idx="21">
                  <c:v>7.55</c:v>
                </c:pt>
                <c:pt idx="22">
                  <c:v>16.41</c:v>
                </c:pt>
                <c:pt idx="23">
                  <c:v>8.61</c:v>
                </c:pt>
                <c:pt idx="24">
                  <c:v>3.98</c:v>
                </c:pt>
                <c:pt idx="25">
                  <c:v>3.42</c:v>
                </c:pt>
                <c:pt idx="26">
                  <c:v>2.61</c:v>
                </c:pt>
                <c:pt idx="27">
                  <c:v>2.11</c:v>
                </c:pt>
                <c:pt idx="28">
                  <c:v>0.25</c:v>
                </c:pt>
                <c:pt idx="29">
                  <c:v>1</c:v>
                </c:pt>
                <c:pt idx="30">
                  <c:v>2.11</c:v>
                </c:pt>
                <c:pt idx="31">
                  <c:v>2.61</c:v>
                </c:pt>
                <c:pt idx="32">
                  <c:v>2.35</c:v>
                </c:pt>
                <c:pt idx="33">
                  <c:v>2.61</c:v>
                </c:pt>
                <c:pt idx="34">
                  <c:v>2.61</c:v>
                </c:pt>
                <c:pt idx="35">
                  <c:v>1</c:v>
                </c:pt>
                <c:pt idx="36">
                  <c:v>1</c:v>
                </c:pt>
                <c:pt idx="37">
                  <c:v>1.28</c:v>
                </c:pt>
                <c:pt idx="38">
                  <c:v>1.87</c:v>
                </c:pt>
                <c:pt idx="39">
                  <c:v>2.5</c:v>
                </c:pt>
                <c:pt idx="40">
                  <c:v>2.2200000000000002</c:v>
                </c:pt>
                <c:pt idx="41">
                  <c:v>3.5</c:v>
                </c:pt>
                <c:pt idx="42">
                  <c:v>4.6900000000000004</c:v>
                </c:pt>
                <c:pt idx="43">
                  <c:v>5.46</c:v>
                </c:pt>
                <c:pt idx="44">
                  <c:v>5.38</c:v>
                </c:pt>
                <c:pt idx="45">
                  <c:v>5.54</c:v>
                </c:pt>
                <c:pt idx="46">
                  <c:v>20</c:v>
                </c:pt>
                <c:pt idx="47">
                  <c:v>8.61</c:v>
                </c:pt>
                <c:pt idx="48">
                  <c:v>8.61</c:v>
                </c:pt>
                <c:pt idx="49">
                  <c:v>5</c:v>
                </c:pt>
                <c:pt idx="50">
                  <c:v>2.72</c:v>
                </c:pt>
                <c:pt idx="51">
                  <c:v>2.61</c:v>
                </c:pt>
                <c:pt idx="52">
                  <c:v>1.95</c:v>
                </c:pt>
                <c:pt idx="53">
                  <c:v>2.11</c:v>
                </c:pt>
                <c:pt idx="54">
                  <c:v>2.61</c:v>
                </c:pt>
                <c:pt idx="55">
                  <c:v>3.5</c:v>
                </c:pt>
                <c:pt idx="56">
                  <c:v>3.95</c:v>
                </c:pt>
                <c:pt idx="57">
                  <c:v>3.5</c:v>
                </c:pt>
                <c:pt idx="58">
                  <c:v>4.53</c:v>
                </c:pt>
                <c:pt idx="59">
                  <c:v>2.11</c:v>
                </c:pt>
                <c:pt idx="60">
                  <c:v>1.5</c:v>
                </c:pt>
                <c:pt idx="61">
                  <c:v>2.61</c:v>
                </c:pt>
                <c:pt idx="62">
                  <c:v>2.61</c:v>
                </c:pt>
                <c:pt idx="63">
                  <c:v>2.11</c:v>
                </c:pt>
                <c:pt idx="64">
                  <c:v>3</c:v>
                </c:pt>
                <c:pt idx="65">
                  <c:v>10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30.19</c:v>
                </c:pt>
                <c:pt idx="70">
                  <c:v>37.56</c:v>
                </c:pt>
                <c:pt idx="71">
                  <c:v>22.31</c:v>
                </c:pt>
                <c:pt idx="72">
                  <c:v>8.61</c:v>
                </c:pt>
                <c:pt idx="73">
                  <c:v>5</c:v>
                </c:pt>
                <c:pt idx="74">
                  <c:v>3</c:v>
                </c:pt>
                <c:pt idx="75">
                  <c:v>2.61</c:v>
                </c:pt>
                <c:pt idx="76">
                  <c:v>2.11</c:v>
                </c:pt>
                <c:pt idx="77">
                  <c:v>2.61</c:v>
                </c:pt>
                <c:pt idx="78">
                  <c:v>3.5</c:v>
                </c:pt>
                <c:pt idx="79">
                  <c:v>3.5</c:v>
                </c:pt>
                <c:pt idx="80">
                  <c:v>4.4400000000000004</c:v>
                </c:pt>
                <c:pt idx="81">
                  <c:v>4.18</c:v>
                </c:pt>
                <c:pt idx="82">
                  <c:v>3.5</c:v>
                </c:pt>
                <c:pt idx="83">
                  <c:v>2.11</c:v>
                </c:pt>
                <c:pt idx="84">
                  <c:v>2</c:v>
                </c:pt>
                <c:pt idx="85">
                  <c:v>3.5</c:v>
                </c:pt>
                <c:pt idx="86">
                  <c:v>2.61</c:v>
                </c:pt>
                <c:pt idx="87">
                  <c:v>2.11</c:v>
                </c:pt>
                <c:pt idx="88">
                  <c:v>2.61</c:v>
                </c:pt>
                <c:pt idx="89">
                  <c:v>8.11</c:v>
                </c:pt>
                <c:pt idx="90">
                  <c:v>32</c:v>
                </c:pt>
                <c:pt idx="91">
                  <c:v>32.85</c:v>
                </c:pt>
                <c:pt idx="92">
                  <c:v>20</c:v>
                </c:pt>
                <c:pt idx="93">
                  <c:v>36.630000000000003</c:v>
                </c:pt>
                <c:pt idx="94">
                  <c:v>50</c:v>
                </c:pt>
                <c:pt idx="95">
                  <c:v>30</c:v>
                </c:pt>
                <c:pt idx="96">
                  <c:v>8.11</c:v>
                </c:pt>
                <c:pt idx="97">
                  <c:v>5</c:v>
                </c:pt>
                <c:pt idx="98">
                  <c:v>2.93</c:v>
                </c:pt>
                <c:pt idx="99">
                  <c:v>2.61</c:v>
                </c:pt>
                <c:pt idx="100">
                  <c:v>2.11</c:v>
                </c:pt>
                <c:pt idx="101">
                  <c:v>2.61</c:v>
                </c:pt>
                <c:pt idx="102">
                  <c:v>3.5</c:v>
                </c:pt>
                <c:pt idx="103">
                  <c:v>5.55</c:v>
                </c:pt>
                <c:pt idx="104">
                  <c:v>8.09</c:v>
                </c:pt>
                <c:pt idx="105">
                  <c:v>8.11</c:v>
                </c:pt>
                <c:pt idx="106">
                  <c:v>8.61</c:v>
                </c:pt>
                <c:pt idx="107">
                  <c:v>2.29</c:v>
                </c:pt>
                <c:pt idx="108">
                  <c:v>1.93</c:v>
                </c:pt>
                <c:pt idx="109">
                  <c:v>2.61</c:v>
                </c:pt>
                <c:pt idx="110">
                  <c:v>2.11</c:v>
                </c:pt>
                <c:pt idx="111">
                  <c:v>2</c:v>
                </c:pt>
                <c:pt idx="112">
                  <c:v>2.61</c:v>
                </c:pt>
                <c:pt idx="113">
                  <c:v>8.61</c:v>
                </c:pt>
                <c:pt idx="114">
                  <c:v>30</c:v>
                </c:pt>
                <c:pt idx="115">
                  <c:v>30</c:v>
                </c:pt>
                <c:pt idx="116">
                  <c:v>20</c:v>
                </c:pt>
                <c:pt idx="117">
                  <c:v>32</c:v>
                </c:pt>
                <c:pt idx="118">
                  <c:v>50</c:v>
                </c:pt>
                <c:pt idx="119">
                  <c:v>29.71</c:v>
                </c:pt>
                <c:pt idx="120">
                  <c:v>7.41</c:v>
                </c:pt>
                <c:pt idx="121">
                  <c:v>5</c:v>
                </c:pt>
                <c:pt idx="122">
                  <c:v>3.47</c:v>
                </c:pt>
                <c:pt idx="123">
                  <c:v>3.11</c:v>
                </c:pt>
                <c:pt idx="124">
                  <c:v>2.61</c:v>
                </c:pt>
                <c:pt idx="125">
                  <c:v>2.6</c:v>
                </c:pt>
                <c:pt idx="126">
                  <c:v>3.5</c:v>
                </c:pt>
                <c:pt idx="127">
                  <c:v>4.1900000000000004</c:v>
                </c:pt>
                <c:pt idx="128">
                  <c:v>6.56</c:v>
                </c:pt>
                <c:pt idx="129">
                  <c:v>3.84</c:v>
                </c:pt>
                <c:pt idx="130">
                  <c:v>3.5</c:v>
                </c:pt>
                <c:pt idx="131">
                  <c:v>2.11</c:v>
                </c:pt>
                <c:pt idx="132">
                  <c:v>2</c:v>
                </c:pt>
                <c:pt idx="133">
                  <c:v>3.5</c:v>
                </c:pt>
                <c:pt idx="134">
                  <c:v>2.61</c:v>
                </c:pt>
                <c:pt idx="135">
                  <c:v>2.61</c:v>
                </c:pt>
                <c:pt idx="136">
                  <c:v>3.5</c:v>
                </c:pt>
                <c:pt idx="137">
                  <c:v>10</c:v>
                </c:pt>
                <c:pt idx="138">
                  <c:v>40</c:v>
                </c:pt>
                <c:pt idx="139">
                  <c:v>40</c:v>
                </c:pt>
                <c:pt idx="140">
                  <c:v>20</c:v>
                </c:pt>
                <c:pt idx="141">
                  <c:v>20</c:v>
                </c:pt>
                <c:pt idx="142">
                  <c:v>51.95</c:v>
                </c:pt>
                <c:pt idx="143">
                  <c:v>30</c:v>
                </c:pt>
                <c:pt idx="144">
                  <c:v>20</c:v>
                </c:pt>
                <c:pt idx="145">
                  <c:v>6.97</c:v>
                </c:pt>
                <c:pt idx="146">
                  <c:v>5</c:v>
                </c:pt>
                <c:pt idx="147">
                  <c:v>5</c:v>
                </c:pt>
                <c:pt idx="148">
                  <c:v>3.11</c:v>
                </c:pt>
                <c:pt idx="149">
                  <c:v>3.5</c:v>
                </c:pt>
                <c:pt idx="150">
                  <c:v>6.34</c:v>
                </c:pt>
                <c:pt idx="151">
                  <c:v>8.11</c:v>
                </c:pt>
                <c:pt idx="152">
                  <c:v>8.61</c:v>
                </c:pt>
                <c:pt idx="153">
                  <c:v>8.11</c:v>
                </c:pt>
                <c:pt idx="154">
                  <c:v>3.5</c:v>
                </c:pt>
                <c:pt idx="155">
                  <c:v>2.61</c:v>
                </c:pt>
                <c:pt idx="156">
                  <c:v>2</c:v>
                </c:pt>
                <c:pt idx="157">
                  <c:v>3.5</c:v>
                </c:pt>
                <c:pt idx="158">
                  <c:v>2.61</c:v>
                </c:pt>
                <c:pt idx="159">
                  <c:v>2</c:v>
                </c:pt>
                <c:pt idx="160">
                  <c:v>3.22</c:v>
                </c:pt>
                <c:pt idx="161">
                  <c:v>10</c:v>
                </c:pt>
                <c:pt idx="162">
                  <c:v>32</c:v>
                </c:pt>
                <c:pt idx="163">
                  <c:v>25.3</c:v>
                </c:pt>
                <c:pt idx="164">
                  <c:v>20</c:v>
                </c:pt>
                <c:pt idx="165">
                  <c:v>29.84</c:v>
                </c:pt>
                <c:pt idx="166">
                  <c:v>40</c:v>
                </c:pt>
                <c:pt idx="167">
                  <c:v>40</c:v>
                </c:pt>
                <c:pt idx="168">
                  <c:v>20</c:v>
                </c:pt>
                <c:pt idx="169">
                  <c:v>8.61</c:v>
                </c:pt>
                <c:pt idx="170">
                  <c:v>4.97</c:v>
                </c:pt>
                <c:pt idx="171">
                  <c:v>3.84</c:v>
                </c:pt>
                <c:pt idx="172">
                  <c:v>2.91</c:v>
                </c:pt>
                <c:pt idx="173">
                  <c:v>3.78</c:v>
                </c:pt>
                <c:pt idx="174">
                  <c:v>4.42</c:v>
                </c:pt>
                <c:pt idx="175">
                  <c:v>4.32</c:v>
                </c:pt>
                <c:pt idx="176">
                  <c:v>3.5</c:v>
                </c:pt>
                <c:pt idx="177">
                  <c:v>2.6</c:v>
                </c:pt>
                <c:pt idx="178">
                  <c:v>2</c:v>
                </c:pt>
                <c:pt idx="179">
                  <c:v>1</c:v>
                </c:pt>
                <c:pt idx="180">
                  <c:v>0.71</c:v>
                </c:pt>
                <c:pt idx="181">
                  <c:v>2</c:v>
                </c:pt>
                <c:pt idx="182">
                  <c:v>1.03</c:v>
                </c:pt>
                <c:pt idx="183">
                  <c:v>1.23</c:v>
                </c:pt>
                <c:pt idx="184">
                  <c:v>1.64</c:v>
                </c:pt>
                <c:pt idx="185">
                  <c:v>2.21</c:v>
                </c:pt>
                <c:pt idx="186">
                  <c:v>3.5</c:v>
                </c:pt>
                <c:pt idx="187">
                  <c:v>3.5</c:v>
                </c:pt>
                <c:pt idx="188">
                  <c:v>4</c:v>
                </c:pt>
                <c:pt idx="189">
                  <c:v>20</c:v>
                </c:pt>
                <c:pt idx="190">
                  <c:v>34.880000000000003</c:v>
                </c:pt>
                <c:pt idx="191">
                  <c:v>38.340000000000003</c:v>
                </c:pt>
                <c:pt idx="192">
                  <c:v>11.22</c:v>
                </c:pt>
                <c:pt idx="193">
                  <c:v>6.91</c:v>
                </c:pt>
                <c:pt idx="194">
                  <c:v>4.41</c:v>
                </c:pt>
                <c:pt idx="195">
                  <c:v>3.5</c:v>
                </c:pt>
                <c:pt idx="196">
                  <c:v>2.61</c:v>
                </c:pt>
                <c:pt idx="197">
                  <c:v>3.5</c:v>
                </c:pt>
                <c:pt idx="198">
                  <c:v>2.61</c:v>
                </c:pt>
                <c:pt idx="199">
                  <c:v>2.61</c:v>
                </c:pt>
                <c:pt idx="200">
                  <c:v>3.11</c:v>
                </c:pt>
                <c:pt idx="201">
                  <c:v>2.61</c:v>
                </c:pt>
                <c:pt idx="202">
                  <c:v>2.61</c:v>
                </c:pt>
                <c:pt idx="203">
                  <c:v>1.5</c:v>
                </c:pt>
                <c:pt idx="204">
                  <c:v>1.01</c:v>
                </c:pt>
                <c:pt idx="205">
                  <c:v>2</c:v>
                </c:pt>
                <c:pt idx="206">
                  <c:v>1.69</c:v>
                </c:pt>
                <c:pt idx="207">
                  <c:v>2.11</c:v>
                </c:pt>
                <c:pt idx="208">
                  <c:v>2.14</c:v>
                </c:pt>
                <c:pt idx="209">
                  <c:v>2.13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20</c:v>
                </c:pt>
                <c:pt idx="214">
                  <c:v>30</c:v>
                </c:pt>
                <c:pt idx="215">
                  <c:v>27.74</c:v>
                </c:pt>
                <c:pt idx="216">
                  <c:v>10.43</c:v>
                </c:pt>
                <c:pt idx="217">
                  <c:v>6.25</c:v>
                </c:pt>
                <c:pt idx="218">
                  <c:v>5.32</c:v>
                </c:pt>
                <c:pt idx="219">
                  <c:v>5</c:v>
                </c:pt>
                <c:pt idx="220">
                  <c:v>5</c:v>
                </c:pt>
                <c:pt idx="221">
                  <c:v>9.11</c:v>
                </c:pt>
                <c:pt idx="222">
                  <c:v>5.8</c:v>
                </c:pt>
                <c:pt idx="223">
                  <c:v>3.5</c:v>
                </c:pt>
                <c:pt idx="224">
                  <c:v>8.61</c:v>
                </c:pt>
                <c:pt idx="225">
                  <c:v>3.5</c:v>
                </c:pt>
                <c:pt idx="226">
                  <c:v>2</c:v>
                </c:pt>
                <c:pt idx="227">
                  <c:v>1</c:v>
                </c:pt>
                <c:pt idx="228">
                  <c:v>1.05</c:v>
                </c:pt>
                <c:pt idx="229">
                  <c:v>1.1100000000000001</c:v>
                </c:pt>
                <c:pt idx="230">
                  <c:v>1.79</c:v>
                </c:pt>
                <c:pt idx="231">
                  <c:v>2.21</c:v>
                </c:pt>
                <c:pt idx="232">
                  <c:v>2.38</c:v>
                </c:pt>
                <c:pt idx="233">
                  <c:v>2.11</c:v>
                </c:pt>
                <c:pt idx="234">
                  <c:v>3.5</c:v>
                </c:pt>
                <c:pt idx="235">
                  <c:v>2.61</c:v>
                </c:pt>
                <c:pt idx="236">
                  <c:v>15</c:v>
                </c:pt>
                <c:pt idx="237">
                  <c:v>22.01</c:v>
                </c:pt>
                <c:pt idx="238">
                  <c:v>30</c:v>
                </c:pt>
                <c:pt idx="239">
                  <c:v>20</c:v>
                </c:pt>
                <c:pt idx="240">
                  <c:v>10.26</c:v>
                </c:pt>
                <c:pt idx="241">
                  <c:v>5</c:v>
                </c:pt>
                <c:pt idx="242">
                  <c:v>5</c:v>
                </c:pt>
                <c:pt idx="243">
                  <c:v>4.63</c:v>
                </c:pt>
                <c:pt idx="244">
                  <c:v>4.29</c:v>
                </c:pt>
                <c:pt idx="245">
                  <c:v>8.61</c:v>
                </c:pt>
                <c:pt idx="246">
                  <c:v>5.41</c:v>
                </c:pt>
                <c:pt idx="247">
                  <c:v>4.6500000000000004</c:v>
                </c:pt>
                <c:pt idx="248">
                  <c:v>10.53</c:v>
                </c:pt>
                <c:pt idx="249">
                  <c:v>15.8</c:v>
                </c:pt>
                <c:pt idx="250">
                  <c:v>2.61</c:v>
                </c:pt>
                <c:pt idx="251">
                  <c:v>1</c:v>
                </c:pt>
                <c:pt idx="252">
                  <c:v>1</c:v>
                </c:pt>
                <c:pt idx="253">
                  <c:v>0.86</c:v>
                </c:pt>
                <c:pt idx="254">
                  <c:v>2.41</c:v>
                </c:pt>
                <c:pt idx="255">
                  <c:v>1.45</c:v>
                </c:pt>
                <c:pt idx="256">
                  <c:v>1.58</c:v>
                </c:pt>
                <c:pt idx="257">
                  <c:v>3</c:v>
                </c:pt>
                <c:pt idx="258">
                  <c:v>7.24</c:v>
                </c:pt>
                <c:pt idx="259">
                  <c:v>2.61</c:v>
                </c:pt>
                <c:pt idx="260">
                  <c:v>17.62</c:v>
                </c:pt>
                <c:pt idx="261">
                  <c:v>20</c:v>
                </c:pt>
                <c:pt idx="262">
                  <c:v>20</c:v>
                </c:pt>
                <c:pt idx="263">
                  <c:v>13.71</c:v>
                </c:pt>
                <c:pt idx="264">
                  <c:v>6.51</c:v>
                </c:pt>
                <c:pt idx="265">
                  <c:v>3.5</c:v>
                </c:pt>
                <c:pt idx="266">
                  <c:v>3.34</c:v>
                </c:pt>
                <c:pt idx="267">
                  <c:v>3.03</c:v>
                </c:pt>
                <c:pt idx="268">
                  <c:v>3.5</c:v>
                </c:pt>
                <c:pt idx="269">
                  <c:v>6.28</c:v>
                </c:pt>
                <c:pt idx="270">
                  <c:v>3.5</c:v>
                </c:pt>
                <c:pt idx="271">
                  <c:v>3.5</c:v>
                </c:pt>
                <c:pt idx="272">
                  <c:v>5.88</c:v>
                </c:pt>
                <c:pt idx="273">
                  <c:v>8.61</c:v>
                </c:pt>
                <c:pt idx="274">
                  <c:v>2.61</c:v>
                </c:pt>
                <c:pt idx="275">
                  <c:v>1</c:v>
                </c:pt>
                <c:pt idx="276">
                  <c:v>1.32</c:v>
                </c:pt>
                <c:pt idx="277">
                  <c:v>1</c:v>
                </c:pt>
                <c:pt idx="278">
                  <c:v>2.21</c:v>
                </c:pt>
                <c:pt idx="279">
                  <c:v>2.21</c:v>
                </c:pt>
                <c:pt idx="280">
                  <c:v>1.82</c:v>
                </c:pt>
                <c:pt idx="281">
                  <c:v>2.21</c:v>
                </c:pt>
                <c:pt idx="282">
                  <c:v>3.5</c:v>
                </c:pt>
                <c:pt idx="283">
                  <c:v>2.61</c:v>
                </c:pt>
                <c:pt idx="284">
                  <c:v>15</c:v>
                </c:pt>
                <c:pt idx="285">
                  <c:v>20</c:v>
                </c:pt>
                <c:pt idx="286">
                  <c:v>23.52</c:v>
                </c:pt>
                <c:pt idx="287">
                  <c:v>20</c:v>
                </c:pt>
              </c:numCache>
            </c:numRef>
          </c:yVal>
          <c:smooth val="0"/>
        </c:ser>
        <c:ser>
          <c:idx val="4"/>
          <c:order val="2"/>
          <c:tx>
            <c:v>Reg. Up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</c:numRef>
          </c:xVal>
          <c:yVal>
            <c:numRef>
              <c:f>Graphs!$F$2:$F$289</c:f>
              <c:numCache>
                <c:formatCode>General</c:formatCode>
                <c:ptCount val="288"/>
                <c:pt idx="0">
                  <c:v>2.11</c:v>
                </c:pt>
                <c:pt idx="1">
                  <c:v>1</c:v>
                </c:pt>
                <c:pt idx="2">
                  <c:v>0.61</c:v>
                </c:pt>
                <c:pt idx="3">
                  <c:v>0.61</c:v>
                </c:pt>
                <c:pt idx="4">
                  <c:v>1</c:v>
                </c:pt>
                <c:pt idx="5">
                  <c:v>1.53</c:v>
                </c:pt>
                <c:pt idx="6">
                  <c:v>2.5</c:v>
                </c:pt>
                <c:pt idx="7">
                  <c:v>2.38</c:v>
                </c:pt>
                <c:pt idx="8">
                  <c:v>2.5</c:v>
                </c:pt>
                <c:pt idx="9">
                  <c:v>3.04</c:v>
                </c:pt>
                <c:pt idx="10">
                  <c:v>4.8899999999999997</c:v>
                </c:pt>
                <c:pt idx="11">
                  <c:v>7.73</c:v>
                </c:pt>
                <c:pt idx="12">
                  <c:v>9.01</c:v>
                </c:pt>
                <c:pt idx="13">
                  <c:v>14.04</c:v>
                </c:pt>
                <c:pt idx="14">
                  <c:v>17.829999999999998</c:v>
                </c:pt>
                <c:pt idx="15">
                  <c:v>28.42</c:v>
                </c:pt>
                <c:pt idx="16">
                  <c:v>20.81</c:v>
                </c:pt>
                <c:pt idx="17">
                  <c:v>11.53</c:v>
                </c:pt>
                <c:pt idx="18">
                  <c:v>4.93</c:v>
                </c:pt>
                <c:pt idx="19">
                  <c:v>6.95</c:v>
                </c:pt>
                <c:pt idx="20">
                  <c:v>4.49</c:v>
                </c:pt>
                <c:pt idx="21">
                  <c:v>4.1500000000000004</c:v>
                </c:pt>
                <c:pt idx="22">
                  <c:v>3.14</c:v>
                </c:pt>
                <c:pt idx="23">
                  <c:v>2.61</c:v>
                </c:pt>
                <c:pt idx="24">
                  <c:v>2.11</c:v>
                </c:pt>
                <c:pt idx="25">
                  <c:v>0.95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1.7</c:v>
                </c:pt>
                <c:pt idx="30">
                  <c:v>2.5</c:v>
                </c:pt>
                <c:pt idx="31">
                  <c:v>2.21</c:v>
                </c:pt>
                <c:pt idx="32">
                  <c:v>2.5</c:v>
                </c:pt>
                <c:pt idx="33">
                  <c:v>2.61</c:v>
                </c:pt>
                <c:pt idx="34">
                  <c:v>4</c:v>
                </c:pt>
                <c:pt idx="35">
                  <c:v>5</c:v>
                </c:pt>
                <c:pt idx="36">
                  <c:v>7</c:v>
                </c:pt>
                <c:pt idx="37">
                  <c:v>12.97</c:v>
                </c:pt>
                <c:pt idx="38">
                  <c:v>14.58</c:v>
                </c:pt>
                <c:pt idx="39">
                  <c:v>14.88</c:v>
                </c:pt>
                <c:pt idx="40">
                  <c:v>15.1</c:v>
                </c:pt>
                <c:pt idx="41">
                  <c:v>6.55</c:v>
                </c:pt>
                <c:pt idx="42">
                  <c:v>5.01</c:v>
                </c:pt>
                <c:pt idx="43">
                  <c:v>3.78</c:v>
                </c:pt>
                <c:pt idx="44">
                  <c:v>3.2</c:v>
                </c:pt>
                <c:pt idx="45">
                  <c:v>2.52</c:v>
                </c:pt>
                <c:pt idx="46">
                  <c:v>3.42</c:v>
                </c:pt>
                <c:pt idx="47">
                  <c:v>2.61</c:v>
                </c:pt>
                <c:pt idx="48">
                  <c:v>2.21</c:v>
                </c:pt>
                <c:pt idx="49">
                  <c:v>1.01</c:v>
                </c:pt>
                <c:pt idx="50">
                  <c:v>1</c:v>
                </c:pt>
                <c:pt idx="51">
                  <c:v>0.72</c:v>
                </c:pt>
                <c:pt idx="52">
                  <c:v>1</c:v>
                </c:pt>
                <c:pt idx="53">
                  <c:v>2.21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4.66</c:v>
                </c:pt>
                <c:pt idx="58">
                  <c:v>4.5999999999999996</c:v>
                </c:pt>
                <c:pt idx="59">
                  <c:v>5.91</c:v>
                </c:pt>
                <c:pt idx="60">
                  <c:v>10.93</c:v>
                </c:pt>
                <c:pt idx="61">
                  <c:v>13.81</c:v>
                </c:pt>
                <c:pt idx="62">
                  <c:v>12.57</c:v>
                </c:pt>
                <c:pt idx="63">
                  <c:v>11</c:v>
                </c:pt>
                <c:pt idx="64">
                  <c:v>8</c:v>
                </c:pt>
                <c:pt idx="65">
                  <c:v>4.5</c:v>
                </c:pt>
                <c:pt idx="66">
                  <c:v>3.66</c:v>
                </c:pt>
                <c:pt idx="67">
                  <c:v>4</c:v>
                </c:pt>
                <c:pt idx="68">
                  <c:v>4</c:v>
                </c:pt>
                <c:pt idx="69">
                  <c:v>3.13</c:v>
                </c:pt>
                <c:pt idx="70">
                  <c:v>3.83</c:v>
                </c:pt>
                <c:pt idx="71">
                  <c:v>2.93</c:v>
                </c:pt>
                <c:pt idx="72">
                  <c:v>4.2</c:v>
                </c:pt>
                <c:pt idx="73">
                  <c:v>2.4</c:v>
                </c:pt>
                <c:pt idx="74">
                  <c:v>2.11</c:v>
                </c:pt>
                <c:pt idx="75">
                  <c:v>2.11</c:v>
                </c:pt>
                <c:pt idx="76">
                  <c:v>2.61</c:v>
                </c:pt>
                <c:pt idx="77">
                  <c:v>4</c:v>
                </c:pt>
                <c:pt idx="78">
                  <c:v>8</c:v>
                </c:pt>
                <c:pt idx="79">
                  <c:v>3.8</c:v>
                </c:pt>
                <c:pt idx="80">
                  <c:v>4.71</c:v>
                </c:pt>
                <c:pt idx="81">
                  <c:v>6.04</c:v>
                </c:pt>
                <c:pt idx="82">
                  <c:v>4</c:v>
                </c:pt>
                <c:pt idx="83">
                  <c:v>5.01</c:v>
                </c:pt>
                <c:pt idx="84">
                  <c:v>5.01</c:v>
                </c:pt>
                <c:pt idx="85">
                  <c:v>9.42</c:v>
                </c:pt>
                <c:pt idx="86">
                  <c:v>8.84</c:v>
                </c:pt>
                <c:pt idx="87">
                  <c:v>6.91</c:v>
                </c:pt>
                <c:pt idx="88">
                  <c:v>5.76</c:v>
                </c:pt>
                <c:pt idx="89">
                  <c:v>3.65</c:v>
                </c:pt>
                <c:pt idx="90">
                  <c:v>4.1900000000000004</c:v>
                </c:pt>
                <c:pt idx="91">
                  <c:v>4</c:v>
                </c:pt>
                <c:pt idx="92">
                  <c:v>4</c:v>
                </c:pt>
                <c:pt idx="93">
                  <c:v>3.93</c:v>
                </c:pt>
                <c:pt idx="94">
                  <c:v>3.74</c:v>
                </c:pt>
                <c:pt idx="95">
                  <c:v>3</c:v>
                </c:pt>
                <c:pt idx="96">
                  <c:v>4.3099999999999996</c:v>
                </c:pt>
                <c:pt idx="97">
                  <c:v>2.2200000000000002</c:v>
                </c:pt>
                <c:pt idx="98">
                  <c:v>1.59</c:v>
                </c:pt>
                <c:pt idx="99">
                  <c:v>1</c:v>
                </c:pt>
                <c:pt idx="100">
                  <c:v>2.11</c:v>
                </c:pt>
                <c:pt idx="101">
                  <c:v>3.26</c:v>
                </c:pt>
                <c:pt idx="102">
                  <c:v>10.99</c:v>
                </c:pt>
                <c:pt idx="103">
                  <c:v>4.4800000000000004</c:v>
                </c:pt>
                <c:pt idx="104">
                  <c:v>8.11</c:v>
                </c:pt>
                <c:pt idx="105">
                  <c:v>6.59</c:v>
                </c:pt>
                <c:pt idx="106">
                  <c:v>8.61</c:v>
                </c:pt>
                <c:pt idx="107">
                  <c:v>6.66</c:v>
                </c:pt>
                <c:pt idx="108">
                  <c:v>4.47</c:v>
                </c:pt>
                <c:pt idx="109">
                  <c:v>5.46</c:v>
                </c:pt>
                <c:pt idx="110">
                  <c:v>6.61</c:v>
                </c:pt>
                <c:pt idx="111">
                  <c:v>9.1999999999999993</c:v>
                </c:pt>
                <c:pt idx="112">
                  <c:v>6.61</c:v>
                </c:pt>
                <c:pt idx="113">
                  <c:v>4</c:v>
                </c:pt>
                <c:pt idx="114">
                  <c:v>3.94</c:v>
                </c:pt>
                <c:pt idx="115">
                  <c:v>8.0500000000000007</c:v>
                </c:pt>
                <c:pt idx="116">
                  <c:v>8.61</c:v>
                </c:pt>
                <c:pt idx="117">
                  <c:v>3.17</c:v>
                </c:pt>
                <c:pt idx="118">
                  <c:v>4.93</c:v>
                </c:pt>
                <c:pt idx="119">
                  <c:v>3.23</c:v>
                </c:pt>
                <c:pt idx="120">
                  <c:v>4</c:v>
                </c:pt>
                <c:pt idx="121">
                  <c:v>1.89</c:v>
                </c:pt>
                <c:pt idx="122">
                  <c:v>1.01</c:v>
                </c:pt>
                <c:pt idx="123">
                  <c:v>1</c:v>
                </c:pt>
                <c:pt idx="124">
                  <c:v>1.01</c:v>
                </c:pt>
                <c:pt idx="125">
                  <c:v>6.08</c:v>
                </c:pt>
                <c:pt idx="126">
                  <c:v>8.61</c:v>
                </c:pt>
                <c:pt idx="127">
                  <c:v>4.8899999999999997</c:v>
                </c:pt>
                <c:pt idx="128">
                  <c:v>7.41</c:v>
                </c:pt>
                <c:pt idx="129">
                  <c:v>6.25</c:v>
                </c:pt>
                <c:pt idx="130">
                  <c:v>5.39</c:v>
                </c:pt>
                <c:pt idx="131">
                  <c:v>5.01</c:v>
                </c:pt>
                <c:pt idx="132">
                  <c:v>6.21</c:v>
                </c:pt>
                <c:pt idx="133">
                  <c:v>5.42</c:v>
                </c:pt>
                <c:pt idx="134">
                  <c:v>7.37</c:v>
                </c:pt>
                <c:pt idx="135">
                  <c:v>13.88</c:v>
                </c:pt>
                <c:pt idx="136">
                  <c:v>8</c:v>
                </c:pt>
                <c:pt idx="137">
                  <c:v>4</c:v>
                </c:pt>
                <c:pt idx="138">
                  <c:v>2.61</c:v>
                </c:pt>
                <c:pt idx="139">
                  <c:v>3.01</c:v>
                </c:pt>
                <c:pt idx="140">
                  <c:v>4.99</c:v>
                </c:pt>
                <c:pt idx="141">
                  <c:v>3.6</c:v>
                </c:pt>
                <c:pt idx="142">
                  <c:v>7.09</c:v>
                </c:pt>
                <c:pt idx="143">
                  <c:v>7.75</c:v>
                </c:pt>
                <c:pt idx="144">
                  <c:v>3</c:v>
                </c:pt>
                <c:pt idx="145">
                  <c:v>2.4</c:v>
                </c:pt>
                <c:pt idx="146">
                  <c:v>1.2</c:v>
                </c:pt>
                <c:pt idx="147">
                  <c:v>1.1100000000000001</c:v>
                </c:pt>
                <c:pt idx="148">
                  <c:v>2.11</c:v>
                </c:pt>
                <c:pt idx="149">
                  <c:v>3</c:v>
                </c:pt>
                <c:pt idx="150">
                  <c:v>5.8</c:v>
                </c:pt>
                <c:pt idx="151">
                  <c:v>2.61</c:v>
                </c:pt>
                <c:pt idx="152">
                  <c:v>4.12</c:v>
                </c:pt>
                <c:pt idx="153">
                  <c:v>5.57</c:v>
                </c:pt>
                <c:pt idx="154">
                  <c:v>5.01</c:v>
                </c:pt>
                <c:pt idx="155">
                  <c:v>5.01</c:v>
                </c:pt>
                <c:pt idx="156">
                  <c:v>5.58</c:v>
                </c:pt>
                <c:pt idx="157">
                  <c:v>6.01</c:v>
                </c:pt>
                <c:pt idx="158">
                  <c:v>6.01</c:v>
                </c:pt>
                <c:pt idx="159">
                  <c:v>11.08</c:v>
                </c:pt>
                <c:pt idx="160">
                  <c:v>12.45</c:v>
                </c:pt>
                <c:pt idx="161">
                  <c:v>4.01</c:v>
                </c:pt>
                <c:pt idx="162">
                  <c:v>2.95</c:v>
                </c:pt>
                <c:pt idx="163">
                  <c:v>3.86</c:v>
                </c:pt>
                <c:pt idx="164">
                  <c:v>7.59</c:v>
                </c:pt>
                <c:pt idx="165">
                  <c:v>3.72</c:v>
                </c:pt>
                <c:pt idx="166">
                  <c:v>5.03</c:v>
                </c:pt>
                <c:pt idx="167">
                  <c:v>4.91</c:v>
                </c:pt>
                <c:pt idx="168">
                  <c:v>1.2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2.4</c:v>
                </c:pt>
                <c:pt idx="174">
                  <c:v>3.05</c:v>
                </c:pt>
                <c:pt idx="175">
                  <c:v>1.2</c:v>
                </c:pt>
                <c:pt idx="176">
                  <c:v>2.61</c:v>
                </c:pt>
                <c:pt idx="177">
                  <c:v>3.11</c:v>
                </c:pt>
                <c:pt idx="178">
                  <c:v>5</c:v>
                </c:pt>
                <c:pt idx="179">
                  <c:v>4.49</c:v>
                </c:pt>
                <c:pt idx="180">
                  <c:v>3.5</c:v>
                </c:pt>
                <c:pt idx="181">
                  <c:v>9.4600000000000009</c:v>
                </c:pt>
                <c:pt idx="182">
                  <c:v>12.64</c:v>
                </c:pt>
                <c:pt idx="183">
                  <c:v>17.75</c:v>
                </c:pt>
                <c:pt idx="184">
                  <c:v>28.77</c:v>
                </c:pt>
                <c:pt idx="185">
                  <c:v>22.08</c:v>
                </c:pt>
                <c:pt idx="186">
                  <c:v>8.35</c:v>
                </c:pt>
                <c:pt idx="187">
                  <c:v>8.65</c:v>
                </c:pt>
                <c:pt idx="188">
                  <c:v>7.13</c:v>
                </c:pt>
                <c:pt idx="189">
                  <c:v>4.3499999999999996</c:v>
                </c:pt>
                <c:pt idx="190">
                  <c:v>2.4</c:v>
                </c:pt>
                <c:pt idx="191">
                  <c:v>1.2</c:v>
                </c:pt>
                <c:pt idx="192">
                  <c:v>2.61</c:v>
                </c:pt>
                <c:pt idx="193">
                  <c:v>2.11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2.61</c:v>
                </c:pt>
                <c:pt idx="198">
                  <c:v>2.65</c:v>
                </c:pt>
                <c:pt idx="199">
                  <c:v>1</c:v>
                </c:pt>
                <c:pt idx="200">
                  <c:v>2.5</c:v>
                </c:pt>
                <c:pt idx="201">
                  <c:v>3.83</c:v>
                </c:pt>
                <c:pt idx="202">
                  <c:v>4.75</c:v>
                </c:pt>
                <c:pt idx="203">
                  <c:v>6.69</c:v>
                </c:pt>
                <c:pt idx="204">
                  <c:v>9.01</c:v>
                </c:pt>
                <c:pt idx="205">
                  <c:v>14.21</c:v>
                </c:pt>
                <c:pt idx="206">
                  <c:v>17</c:v>
                </c:pt>
                <c:pt idx="207">
                  <c:v>28.2</c:v>
                </c:pt>
                <c:pt idx="208">
                  <c:v>39.630000000000003</c:v>
                </c:pt>
                <c:pt idx="209">
                  <c:v>20.54</c:v>
                </c:pt>
                <c:pt idx="210">
                  <c:v>8.06</c:v>
                </c:pt>
                <c:pt idx="211">
                  <c:v>9</c:v>
                </c:pt>
                <c:pt idx="212">
                  <c:v>7.88</c:v>
                </c:pt>
                <c:pt idx="213">
                  <c:v>5</c:v>
                </c:pt>
                <c:pt idx="214">
                  <c:v>2.61</c:v>
                </c:pt>
                <c:pt idx="215">
                  <c:v>2.21</c:v>
                </c:pt>
                <c:pt idx="216">
                  <c:v>2.61</c:v>
                </c:pt>
                <c:pt idx="217">
                  <c:v>1.2</c:v>
                </c:pt>
                <c:pt idx="218">
                  <c:v>1</c:v>
                </c:pt>
                <c:pt idx="219">
                  <c:v>1</c:v>
                </c:pt>
                <c:pt idx="220">
                  <c:v>1.2</c:v>
                </c:pt>
                <c:pt idx="221">
                  <c:v>4.1900000000000004</c:v>
                </c:pt>
                <c:pt idx="222">
                  <c:v>4</c:v>
                </c:pt>
                <c:pt idx="223">
                  <c:v>1</c:v>
                </c:pt>
                <c:pt idx="224">
                  <c:v>2.11</c:v>
                </c:pt>
                <c:pt idx="225">
                  <c:v>2.21</c:v>
                </c:pt>
                <c:pt idx="226">
                  <c:v>4.59</c:v>
                </c:pt>
                <c:pt idx="227">
                  <c:v>7.06</c:v>
                </c:pt>
                <c:pt idx="228">
                  <c:v>8.59</c:v>
                </c:pt>
                <c:pt idx="229">
                  <c:v>15.5</c:v>
                </c:pt>
                <c:pt idx="230">
                  <c:v>19.89</c:v>
                </c:pt>
                <c:pt idx="231">
                  <c:v>25.49</c:v>
                </c:pt>
                <c:pt idx="232">
                  <c:v>30.2</c:v>
                </c:pt>
                <c:pt idx="233">
                  <c:v>14.22</c:v>
                </c:pt>
                <c:pt idx="234">
                  <c:v>6.85</c:v>
                </c:pt>
                <c:pt idx="235">
                  <c:v>4.9000000000000004</c:v>
                </c:pt>
                <c:pt idx="236">
                  <c:v>5.0599999999999996</c:v>
                </c:pt>
                <c:pt idx="237">
                  <c:v>3.3</c:v>
                </c:pt>
                <c:pt idx="238">
                  <c:v>2.61</c:v>
                </c:pt>
                <c:pt idx="239">
                  <c:v>2.61</c:v>
                </c:pt>
                <c:pt idx="240">
                  <c:v>2.61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3</c:v>
                </c:pt>
                <c:pt idx="246">
                  <c:v>4</c:v>
                </c:pt>
                <c:pt idx="247">
                  <c:v>1</c:v>
                </c:pt>
                <c:pt idx="248">
                  <c:v>2.61</c:v>
                </c:pt>
                <c:pt idx="249">
                  <c:v>3.29</c:v>
                </c:pt>
                <c:pt idx="250">
                  <c:v>3.7</c:v>
                </c:pt>
                <c:pt idx="251">
                  <c:v>4</c:v>
                </c:pt>
                <c:pt idx="252">
                  <c:v>4.51</c:v>
                </c:pt>
                <c:pt idx="253">
                  <c:v>8.68</c:v>
                </c:pt>
                <c:pt idx="254">
                  <c:v>14.27</c:v>
                </c:pt>
                <c:pt idx="255">
                  <c:v>18.73</c:v>
                </c:pt>
                <c:pt idx="256">
                  <c:v>20.2</c:v>
                </c:pt>
                <c:pt idx="257">
                  <c:v>6.47</c:v>
                </c:pt>
                <c:pt idx="258">
                  <c:v>6</c:v>
                </c:pt>
                <c:pt idx="259">
                  <c:v>5</c:v>
                </c:pt>
                <c:pt idx="260">
                  <c:v>3.24</c:v>
                </c:pt>
                <c:pt idx="261">
                  <c:v>2.0099999999999998</c:v>
                </c:pt>
                <c:pt idx="262">
                  <c:v>3.15</c:v>
                </c:pt>
                <c:pt idx="263">
                  <c:v>2.61</c:v>
                </c:pt>
                <c:pt idx="264">
                  <c:v>2.69</c:v>
                </c:pt>
                <c:pt idx="265">
                  <c:v>2.09</c:v>
                </c:pt>
                <c:pt idx="266">
                  <c:v>1</c:v>
                </c:pt>
                <c:pt idx="267">
                  <c:v>1</c:v>
                </c:pt>
                <c:pt idx="268">
                  <c:v>2.11</c:v>
                </c:pt>
                <c:pt idx="269">
                  <c:v>3.27</c:v>
                </c:pt>
                <c:pt idx="270">
                  <c:v>5</c:v>
                </c:pt>
                <c:pt idx="271">
                  <c:v>2.21</c:v>
                </c:pt>
                <c:pt idx="272">
                  <c:v>4</c:v>
                </c:pt>
                <c:pt idx="273">
                  <c:v>4</c:v>
                </c:pt>
                <c:pt idx="274">
                  <c:v>4.08</c:v>
                </c:pt>
                <c:pt idx="275">
                  <c:v>5.81</c:v>
                </c:pt>
                <c:pt idx="276">
                  <c:v>8.34</c:v>
                </c:pt>
                <c:pt idx="277">
                  <c:v>15.38</c:v>
                </c:pt>
                <c:pt idx="278">
                  <c:v>15.22</c:v>
                </c:pt>
                <c:pt idx="279">
                  <c:v>27.53</c:v>
                </c:pt>
                <c:pt idx="280">
                  <c:v>26.53</c:v>
                </c:pt>
                <c:pt idx="281">
                  <c:v>9.41</c:v>
                </c:pt>
                <c:pt idx="282">
                  <c:v>6.55</c:v>
                </c:pt>
                <c:pt idx="283">
                  <c:v>8</c:v>
                </c:pt>
                <c:pt idx="284">
                  <c:v>5.71</c:v>
                </c:pt>
                <c:pt idx="285">
                  <c:v>4.91</c:v>
                </c:pt>
                <c:pt idx="286">
                  <c:v>4.4000000000000004</c:v>
                </c:pt>
                <c:pt idx="287">
                  <c:v>5</c:v>
                </c:pt>
              </c:numCache>
            </c:numRef>
          </c:yVal>
          <c:smooth val="0"/>
        </c:ser>
        <c:ser>
          <c:idx val="5"/>
          <c:order val="3"/>
          <c:tx>
            <c:v>RRS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</c:numRef>
          </c:xVal>
          <c:yVal>
            <c:numRef>
              <c:f>Graphs!$G$2:$G$289</c:f>
              <c:numCache>
                <c:formatCode>General</c:formatCode>
                <c:ptCount val="288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2.2000000000000002</c:v>
                </c:pt>
                <c:pt idx="7">
                  <c:v>2.38</c:v>
                </c:pt>
                <c:pt idx="8">
                  <c:v>3.08</c:v>
                </c:pt>
                <c:pt idx="9">
                  <c:v>4.04</c:v>
                </c:pt>
                <c:pt idx="10">
                  <c:v>6.21</c:v>
                </c:pt>
                <c:pt idx="11">
                  <c:v>9.23</c:v>
                </c:pt>
                <c:pt idx="12">
                  <c:v>10.19</c:v>
                </c:pt>
                <c:pt idx="13">
                  <c:v>16.149999999999999</c:v>
                </c:pt>
                <c:pt idx="14">
                  <c:v>22.83</c:v>
                </c:pt>
                <c:pt idx="15">
                  <c:v>32.51</c:v>
                </c:pt>
                <c:pt idx="16">
                  <c:v>27</c:v>
                </c:pt>
                <c:pt idx="17">
                  <c:v>14.55</c:v>
                </c:pt>
                <c:pt idx="18">
                  <c:v>11.9</c:v>
                </c:pt>
                <c:pt idx="19">
                  <c:v>9.01</c:v>
                </c:pt>
                <c:pt idx="20">
                  <c:v>8.07</c:v>
                </c:pt>
                <c:pt idx="21">
                  <c:v>6</c:v>
                </c:pt>
                <c:pt idx="22">
                  <c:v>3</c:v>
                </c:pt>
                <c:pt idx="23">
                  <c:v>1.1499999999999999</c:v>
                </c:pt>
                <c:pt idx="24">
                  <c:v>0.99</c:v>
                </c:pt>
                <c:pt idx="25">
                  <c:v>0.95</c:v>
                </c:pt>
                <c:pt idx="26">
                  <c:v>0.95</c:v>
                </c:pt>
                <c:pt idx="27">
                  <c:v>0.95</c:v>
                </c:pt>
                <c:pt idx="28">
                  <c:v>0.95</c:v>
                </c:pt>
                <c:pt idx="29">
                  <c:v>0.95</c:v>
                </c:pt>
                <c:pt idx="30">
                  <c:v>1.5</c:v>
                </c:pt>
                <c:pt idx="31">
                  <c:v>1.5</c:v>
                </c:pt>
                <c:pt idx="32">
                  <c:v>2.0499999999999998</c:v>
                </c:pt>
                <c:pt idx="33">
                  <c:v>3.07</c:v>
                </c:pt>
                <c:pt idx="34">
                  <c:v>4.9400000000000004</c:v>
                </c:pt>
                <c:pt idx="35">
                  <c:v>6.11</c:v>
                </c:pt>
                <c:pt idx="36">
                  <c:v>10</c:v>
                </c:pt>
                <c:pt idx="37">
                  <c:v>16.48</c:v>
                </c:pt>
                <c:pt idx="38">
                  <c:v>18.28</c:v>
                </c:pt>
                <c:pt idx="39">
                  <c:v>21.51</c:v>
                </c:pt>
                <c:pt idx="40">
                  <c:v>18.07</c:v>
                </c:pt>
                <c:pt idx="41">
                  <c:v>8</c:v>
                </c:pt>
                <c:pt idx="42">
                  <c:v>7.54</c:v>
                </c:pt>
                <c:pt idx="43">
                  <c:v>5.93</c:v>
                </c:pt>
                <c:pt idx="44">
                  <c:v>5.8</c:v>
                </c:pt>
                <c:pt idx="45">
                  <c:v>3.58</c:v>
                </c:pt>
                <c:pt idx="46">
                  <c:v>3.42</c:v>
                </c:pt>
                <c:pt idx="47">
                  <c:v>2.5</c:v>
                </c:pt>
                <c:pt idx="48">
                  <c:v>2.2000000000000002</c:v>
                </c:pt>
                <c:pt idx="49">
                  <c:v>2</c:v>
                </c:pt>
                <c:pt idx="50">
                  <c:v>2</c:v>
                </c:pt>
                <c:pt idx="51">
                  <c:v>1.51</c:v>
                </c:pt>
                <c:pt idx="52">
                  <c:v>1.51</c:v>
                </c:pt>
                <c:pt idx="53">
                  <c:v>2.11</c:v>
                </c:pt>
                <c:pt idx="54">
                  <c:v>3.45</c:v>
                </c:pt>
                <c:pt idx="55">
                  <c:v>4.08</c:v>
                </c:pt>
                <c:pt idx="56">
                  <c:v>6.25</c:v>
                </c:pt>
                <c:pt idx="57">
                  <c:v>5.85</c:v>
                </c:pt>
                <c:pt idx="58">
                  <c:v>7.52</c:v>
                </c:pt>
                <c:pt idx="59">
                  <c:v>9.84</c:v>
                </c:pt>
                <c:pt idx="60">
                  <c:v>13.28</c:v>
                </c:pt>
                <c:pt idx="61">
                  <c:v>18.850000000000001</c:v>
                </c:pt>
                <c:pt idx="62">
                  <c:v>19.32</c:v>
                </c:pt>
                <c:pt idx="63">
                  <c:v>16.72</c:v>
                </c:pt>
                <c:pt idx="64">
                  <c:v>12.56</c:v>
                </c:pt>
                <c:pt idx="65">
                  <c:v>9.26</c:v>
                </c:pt>
                <c:pt idx="66">
                  <c:v>6.56</c:v>
                </c:pt>
                <c:pt idx="67">
                  <c:v>6.46</c:v>
                </c:pt>
                <c:pt idx="68">
                  <c:v>6.82</c:v>
                </c:pt>
                <c:pt idx="69">
                  <c:v>4.53</c:v>
                </c:pt>
                <c:pt idx="70">
                  <c:v>4</c:v>
                </c:pt>
                <c:pt idx="71">
                  <c:v>3.02</c:v>
                </c:pt>
                <c:pt idx="72">
                  <c:v>4.88</c:v>
                </c:pt>
                <c:pt idx="73">
                  <c:v>3.33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4.2</c:v>
                </c:pt>
                <c:pt idx="78">
                  <c:v>4.5</c:v>
                </c:pt>
                <c:pt idx="79">
                  <c:v>3.77</c:v>
                </c:pt>
                <c:pt idx="80">
                  <c:v>4.7699999999999996</c:v>
                </c:pt>
                <c:pt idx="81">
                  <c:v>4.8899999999999997</c:v>
                </c:pt>
                <c:pt idx="82">
                  <c:v>3.41</c:v>
                </c:pt>
                <c:pt idx="83">
                  <c:v>5.01</c:v>
                </c:pt>
                <c:pt idx="84">
                  <c:v>5.87</c:v>
                </c:pt>
                <c:pt idx="85">
                  <c:v>11.88</c:v>
                </c:pt>
                <c:pt idx="86">
                  <c:v>11.81</c:v>
                </c:pt>
                <c:pt idx="87">
                  <c:v>9.65</c:v>
                </c:pt>
                <c:pt idx="88">
                  <c:v>7.88</c:v>
                </c:pt>
                <c:pt idx="89">
                  <c:v>5.01</c:v>
                </c:pt>
                <c:pt idx="90">
                  <c:v>6.59</c:v>
                </c:pt>
                <c:pt idx="91">
                  <c:v>5.0599999999999996</c:v>
                </c:pt>
                <c:pt idx="92">
                  <c:v>6.83</c:v>
                </c:pt>
                <c:pt idx="93">
                  <c:v>5.25</c:v>
                </c:pt>
                <c:pt idx="94">
                  <c:v>3.94</c:v>
                </c:pt>
                <c:pt idx="95">
                  <c:v>3.93</c:v>
                </c:pt>
                <c:pt idx="96">
                  <c:v>4.7300000000000004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3.46</c:v>
                </c:pt>
                <c:pt idx="102">
                  <c:v>4.99</c:v>
                </c:pt>
                <c:pt idx="103">
                  <c:v>4.41</c:v>
                </c:pt>
                <c:pt idx="104">
                  <c:v>5</c:v>
                </c:pt>
                <c:pt idx="105">
                  <c:v>4.04</c:v>
                </c:pt>
                <c:pt idx="106">
                  <c:v>3</c:v>
                </c:pt>
                <c:pt idx="107">
                  <c:v>5.46</c:v>
                </c:pt>
                <c:pt idx="108">
                  <c:v>4.1100000000000003</c:v>
                </c:pt>
                <c:pt idx="109">
                  <c:v>5.81</c:v>
                </c:pt>
                <c:pt idx="110">
                  <c:v>6.61</c:v>
                </c:pt>
                <c:pt idx="111">
                  <c:v>9.1999999999999993</c:v>
                </c:pt>
                <c:pt idx="112">
                  <c:v>6.61</c:v>
                </c:pt>
                <c:pt idx="113">
                  <c:v>5</c:v>
                </c:pt>
                <c:pt idx="114">
                  <c:v>5</c:v>
                </c:pt>
                <c:pt idx="115">
                  <c:v>8.0500000000000007</c:v>
                </c:pt>
                <c:pt idx="116">
                  <c:v>9.5399999999999991</c:v>
                </c:pt>
                <c:pt idx="117">
                  <c:v>3.37</c:v>
                </c:pt>
                <c:pt idx="118">
                  <c:v>5.13</c:v>
                </c:pt>
                <c:pt idx="119">
                  <c:v>3.43</c:v>
                </c:pt>
                <c:pt idx="120">
                  <c:v>7.61</c:v>
                </c:pt>
                <c:pt idx="121">
                  <c:v>7.61</c:v>
                </c:pt>
                <c:pt idx="122">
                  <c:v>8</c:v>
                </c:pt>
                <c:pt idx="123">
                  <c:v>7.61</c:v>
                </c:pt>
                <c:pt idx="124">
                  <c:v>7.61</c:v>
                </c:pt>
                <c:pt idx="125">
                  <c:v>7.61</c:v>
                </c:pt>
                <c:pt idx="126">
                  <c:v>7.61</c:v>
                </c:pt>
                <c:pt idx="127">
                  <c:v>5.19</c:v>
                </c:pt>
                <c:pt idx="128">
                  <c:v>7.61</c:v>
                </c:pt>
                <c:pt idx="129">
                  <c:v>6.25</c:v>
                </c:pt>
                <c:pt idx="130">
                  <c:v>5.94</c:v>
                </c:pt>
                <c:pt idx="131">
                  <c:v>7.33</c:v>
                </c:pt>
                <c:pt idx="132">
                  <c:v>6.61</c:v>
                </c:pt>
                <c:pt idx="133">
                  <c:v>10.81</c:v>
                </c:pt>
                <c:pt idx="134">
                  <c:v>11.33</c:v>
                </c:pt>
                <c:pt idx="135">
                  <c:v>18.07</c:v>
                </c:pt>
                <c:pt idx="136">
                  <c:v>11.82</c:v>
                </c:pt>
                <c:pt idx="137">
                  <c:v>7.86</c:v>
                </c:pt>
                <c:pt idx="138">
                  <c:v>6.03</c:v>
                </c:pt>
                <c:pt idx="139">
                  <c:v>5.89</c:v>
                </c:pt>
                <c:pt idx="140">
                  <c:v>7.65</c:v>
                </c:pt>
                <c:pt idx="141">
                  <c:v>3.6</c:v>
                </c:pt>
                <c:pt idx="142">
                  <c:v>7.61</c:v>
                </c:pt>
                <c:pt idx="143">
                  <c:v>8.07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5.25</c:v>
                </c:pt>
                <c:pt idx="151">
                  <c:v>3.36</c:v>
                </c:pt>
                <c:pt idx="152">
                  <c:v>4.32</c:v>
                </c:pt>
                <c:pt idx="153">
                  <c:v>5.57</c:v>
                </c:pt>
                <c:pt idx="154">
                  <c:v>4.67</c:v>
                </c:pt>
                <c:pt idx="155">
                  <c:v>5.4</c:v>
                </c:pt>
                <c:pt idx="156">
                  <c:v>6.67</c:v>
                </c:pt>
                <c:pt idx="157">
                  <c:v>7.9</c:v>
                </c:pt>
                <c:pt idx="158">
                  <c:v>10.54</c:v>
                </c:pt>
                <c:pt idx="159">
                  <c:v>16</c:v>
                </c:pt>
                <c:pt idx="160">
                  <c:v>17.88</c:v>
                </c:pt>
                <c:pt idx="161">
                  <c:v>9.19</c:v>
                </c:pt>
                <c:pt idx="162">
                  <c:v>5.94</c:v>
                </c:pt>
                <c:pt idx="163">
                  <c:v>5.42</c:v>
                </c:pt>
                <c:pt idx="164">
                  <c:v>11.61</c:v>
                </c:pt>
                <c:pt idx="165">
                  <c:v>5.25</c:v>
                </c:pt>
                <c:pt idx="166">
                  <c:v>4.3099999999999996</c:v>
                </c:pt>
                <c:pt idx="167">
                  <c:v>4.83</c:v>
                </c:pt>
                <c:pt idx="168">
                  <c:v>3.2</c:v>
                </c:pt>
                <c:pt idx="169">
                  <c:v>3.2</c:v>
                </c:pt>
                <c:pt idx="170">
                  <c:v>3.2</c:v>
                </c:pt>
                <c:pt idx="171">
                  <c:v>3.2</c:v>
                </c:pt>
                <c:pt idx="172">
                  <c:v>3.2</c:v>
                </c:pt>
                <c:pt idx="173">
                  <c:v>3.2</c:v>
                </c:pt>
                <c:pt idx="174">
                  <c:v>2.61</c:v>
                </c:pt>
                <c:pt idx="175">
                  <c:v>2.61</c:v>
                </c:pt>
                <c:pt idx="176">
                  <c:v>3.98</c:v>
                </c:pt>
                <c:pt idx="177">
                  <c:v>4.5</c:v>
                </c:pt>
                <c:pt idx="178">
                  <c:v>5</c:v>
                </c:pt>
                <c:pt idx="179">
                  <c:v>4.6900000000000004</c:v>
                </c:pt>
                <c:pt idx="180">
                  <c:v>5</c:v>
                </c:pt>
                <c:pt idx="181">
                  <c:v>9.66</c:v>
                </c:pt>
                <c:pt idx="182">
                  <c:v>17.48</c:v>
                </c:pt>
                <c:pt idx="183">
                  <c:v>23</c:v>
                </c:pt>
                <c:pt idx="184">
                  <c:v>35.6</c:v>
                </c:pt>
                <c:pt idx="185">
                  <c:v>28.43</c:v>
                </c:pt>
                <c:pt idx="186">
                  <c:v>11.32</c:v>
                </c:pt>
                <c:pt idx="187">
                  <c:v>11.57</c:v>
                </c:pt>
                <c:pt idx="188">
                  <c:v>10.4</c:v>
                </c:pt>
                <c:pt idx="189">
                  <c:v>6.03</c:v>
                </c:pt>
                <c:pt idx="190">
                  <c:v>3.9</c:v>
                </c:pt>
                <c:pt idx="191">
                  <c:v>3.96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2.61</c:v>
                </c:pt>
                <c:pt idx="196">
                  <c:v>2.61</c:v>
                </c:pt>
                <c:pt idx="197">
                  <c:v>2.81</c:v>
                </c:pt>
                <c:pt idx="198">
                  <c:v>2.5</c:v>
                </c:pt>
                <c:pt idx="199">
                  <c:v>2.5</c:v>
                </c:pt>
                <c:pt idx="200">
                  <c:v>2.5</c:v>
                </c:pt>
                <c:pt idx="201">
                  <c:v>4.03</c:v>
                </c:pt>
                <c:pt idx="202">
                  <c:v>4.8600000000000003</c:v>
                </c:pt>
                <c:pt idx="203">
                  <c:v>6.89</c:v>
                </c:pt>
                <c:pt idx="204">
                  <c:v>10.51</c:v>
                </c:pt>
                <c:pt idx="205">
                  <c:v>17.100000000000001</c:v>
                </c:pt>
                <c:pt idx="206">
                  <c:v>22.64</c:v>
                </c:pt>
                <c:pt idx="207">
                  <c:v>39.119999999999997</c:v>
                </c:pt>
                <c:pt idx="208">
                  <c:v>49.07</c:v>
                </c:pt>
                <c:pt idx="209">
                  <c:v>32</c:v>
                </c:pt>
                <c:pt idx="210">
                  <c:v>13.47</c:v>
                </c:pt>
                <c:pt idx="211">
                  <c:v>11.83</c:v>
                </c:pt>
                <c:pt idx="212">
                  <c:v>10.61</c:v>
                </c:pt>
                <c:pt idx="213">
                  <c:v>7.31</c:v>
                </c:pt>
                <c:pt idx="214">
                  <c:v>3</c:v>
                </c:pt>
                <c:pt idx="215">
                  <c:v>3.91</c:v>
                </c:pt>
                <c:pt idx="216">
                  <c:v>3</c:v>
                </c:pt>
                <c:pt idx="217">
                  <c:v>2.75</c:v>
                </c:pt>
                <c:pt idx="218">
                  <c:v>2.75</c:v>
                </c:pt>
                <c:pt idx="219">
                  <c:v>2.75</c:v>
                </c:pt>
                <c:pt idx="220">
                  <c:v>2.75</c:v>
                </c:pt>
                <c:pt idx="221">
                  <c:v>3</c:v>
                </c:pt>
                <c:pt idx="222">
                  <c:v>2.5</c:v>
                </c:pt>
                <c:pt idx="223">
                  <c:v>2.5</c:v>
                </c:pt>
                <c:pt idx="224">
                  <c:v>2.61</c:v>
                </c:pt>
                <c:pt idx="225">
                  <c:v>2.65</c:v>
                </c:pt>
                <c:pt idx="226">
                  <c:v>4.59</c:v>
                </c:pt>
                <c:pt idx="227">
                  <c:v>7.31</c:v>
                </c:pt>
                <c:pt idx="228">
                  <c:v>10.09</c:v>
                </c:pt>
                <c:pt idx="229">
                  <c:v>18.16</c:v>
                </c:pt>
                <c:pt idx="230">
                  <c:v>25.83</c:v>
                </c:pt>
                <c:pt idx="231">
                  <c:v>36.950000000000003</c:v>
                </c:pt>
                <c:pt idx="232">
                  <c:v>41.19</c:v>
                </c:pt>
                <c:pt idx="233">
                  <c:v>18.52</c:v>
                </c:pt>
                <c:pt idx="234">
                  <c:v>10.81</c:v>
                </c:pt>
                <c:pt idx="235">
                  <c:v>8.23</c:v>
                </c:pt>
                <c:pt idx="236">
                  <c:v>8.1300000000000008</c:v>
                </c:pt>
                <c:pt idx="237">
                  <c:v>4.99</c:v>
                </c:pt>
                <c:pt idx="238">
                  <c:v>3</c:v>
                </c:pt>
                <c:pt idx="239">
                  <c:v>5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2.61</c:v>
                </c:pt>
                <c:pt idx="247">
                  <c:v>2.61</c:v>
                </c:pt>
                <c:pt idx="248">
                  <c:v>2.75</c:v>
                </c:pt>
                <c:pt idx="249">
                  <c:v>3</c:v>
                </c:pt>
                <c:pt idx="250">
                  <c:v>4</c:v>
                </c:pt>
                <c:pt idx="251">
                  <c:v>4.28</c:v>
                </c:pt>
                <c:pt idx="252">
                  <c:v>6</c:v>
                </c:pt>
                <c:pt idx="253">
                  <c:v>10.18</c:v>
                </c:pt>
                <c:pt idx="254">
                  <c:v>16.07</c:v>
                </c:pt>
                <c:pt idx="255">
                  <c:v>23.73</c:v>
                </c:pt>
                <c:pt idx="256">
                  <c:v>28</c:v>
                </c:pt>
                <c:pt idx="257">
                  <c:v>13.49</c:v>
                </c:pt>
                <c:pt idx="258">
                  <c:v>10.65</c:v>
                </c:pt>
                <c:pt idx="259">
                  <c:v>8.74</c:v>
                </c:pt>
                <c:pt idx="260">
                  <c:v>5.73</c:v>
                </c:pt>
                <c:pt idx="261">
                  <c:v>3.4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2.5</c:v>
                </c:pt>
                <c:pt idx="271">
                  <c:v>2.5</c:v>
                </c:pt>
                <c:pt idx="272">
                  <c:v>2.5099999999999998</c:v>
                </c:pt>
                <c:pt idx="273">
                  <c:v>3</c:v>
                </c:pt>
                <c:pt idx="274">
                  <c:v>3.11</c:v>
                </c:pt>
                <c:pt idx="275">
                  <c:v>5.81</c:v>
                </c:pt>
                <c:pt idx="276">
                  <c:v>9.06</c:v>
                </c:pt>
                <c:pt idx="277">
                  <c:v>16.36</c:v>
                </c:pt>
                <c:pt idx="278">
                  <c:v>20</c:v>
                </c:pt>
                <c:pt idx="279">
                  <c:v>32.590000000000003</c:v>
                </c:pt>
                <c:pt idx="280">
                  <c:v>32.19</c:v>
                </c:pt>
                <c:pt idx="281">
                  <c:v>15.21</c:v>
                </c:pt>
                <c:pt idx="282">
                  <c:v>11.77</c:v>
                </c:pt>
                <c:pt idx="283">
                  <c:v>10.84</c:v>
                </c:pt>
                <c:pt idx="284">
                  <c:v>8.7899999999999991</c:v>
                </c:pt>
                <c:pt idx="285">
                  <c:v>5.4</c:v>
                </c:pt>
                <c:pt idx="286">
                  <c:v>4.4000000000000004</c:v>
                </c:pt>
                <c:pt idx="287">
                  <c:v>5</c:v>
                </c:pt>
              </c:numCache>
            </c:numRef>
          </c:yVal>
          <c:smooth val="0"/>
        </c:ser>
        <c:ser>
          <c:idx val="2"/>
          <c:order val="4"/>
          <c:tx>
            <c:v>Non-Spin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Graphs!$A$2:$A$289</c:f>
              <c:numCache>
                <c:formatCode>m/d/yy\ h:mm</c:formatCode>
                <c:ptCount val="288"/>
                <c:pt idx="0">
                  <c:v>42970.041666666664</c:v>
                </c:pt>
                <c:pt idx="1">
                  <c:v>42970.083333333328</c:v>
                </c:pt>
                <c:pt idx="2">
                  <c:v>42970.125</c:v>
                </c:pt>
                <c:pt idx="3">
                  <c:v>42970.166666666664</c:v>
                </c:pt>
                <c:pt idx="4">
                  <c:v>42970.208333333328</c:v>
                </c:pt>
                <c:pt idx="5">
                  <c:v>42970.25</c:v>
                </c:pt>
                <c:pt idx="6">
                  <c:v>42970.291666666664</c:v>
                </c:pt>
                <c:pt idx="7">
                  <c:v>42970.333333333328</c:v>
                </c:pt>
                <c:pt idx="8">
                  <c:v>42970.375</c:v>
                </c:pt>
                <c:pt idx="9">
                  <c:v>42970.416666666664</c:v>
                </c:pt>
                <c:pt idx="10">
                  <c:v>42970.458333333328</c:v>
                </c:pt>
                <c:pt idx="11">
                  <c:v>42970.5</c:v>
                </c:pt>
                <c:pt idx="12">
                  <c:v>42970.541666666664</c:v>
                </c:pt>
                <c:pt idx="13">
                  <c:v>42970.583333333328</c:v>
                </c:pt>
                <c:pt idx="14">
                  <c:v>42970.625</c:v>
                </c:pt>
                <c:pt idx="15">
                  <c:v>42970.666666666664</c:v>
                </c:pt>
                <c:pt idx="16">
                  <c:v>42970.708333333328</c:v>
                </c:pt>
                <c:pt idx="17">
                  <c:v>42970.75</c:v>
                </c:pt>
                <c:pt idx="18">
                  <c:v>42970.791666666664</c:v>
                </c:pt>
                <c:pt idx="19">
                  <c:v>42970.833333333328</c:v>
                </c:pt>
                <c:pt idx="20">
                  <c:v>42970.875</c:v>
                </c:pt>
                <c:pt idx="21">
                  <c:v>42970.916666666664</c:v>
                </c:pt>
                <c:pt idx="22">
                  <c:v>42970.958333333328</c:v>
                </c:pt>
                <c:pt idx="23">
                  <c:v>42971</c:v>
                </c:pt>
                <c:pt idx="24">
                  <c:v>42971.041666666664</c:v>
                </c:pt>
                <c:pt idx="25">
                  <c:v>42971.083333333328</c:v>
                </c:pt>
                <c:pt idx="26">
                  <c:v>42971.125</c:v>
                </c:pt>
                <c:pt idx="27">
                  <c:v>42971.166666666664</c:v>
                </c:pt>
                <c:pt idx="28">
                  <c:v>42971.208333333328</c:v>
                </c:pt>
                <c:pt idx="29">
                  <c:v>42971.25</c:v>
                </c:pt>
                <c:pt idx="30">
                  <c:v>42971.291666666664</c:v>
                </c:pt>
                <c:pt idx="31">
                  <c:v>42971.333333333328</c:v>
                </c:pt>
                <c:pt idx="32">
                  <c:v>42971.375</c:v>
                </c:pt>
                <c:pt idx="33">
                  <c:v>42971.416666666664</c:v>
                </c:pt>
                <c:pt idx="34">
                  <c:v>42971.458333333328</c:v>
                </c:pt>
                <c:pt idx="35">
                  <c:v>42971.5</c:v>
                </c:pt>
                <c:pt idx="36">
                  <c:v>42971.541666666664</c:v>
                </c:pt>
                <c:pt idx="37">
                  <c:v>42971.583333333328</c:v>
                </c:pt>
                <c:pt idx="38">
                  <c:v>42971.625</c:v>
                </c:pt>
                <c:pt idx="39">
                  <c:v>42971.666666666664</c:v>
                </c:pt>
                <c:pt idx="40">
                  <c:v>42971.708333333328</c:v>
                </c:pt>
                <c:pt idx="41">
                  <c:v>42971.75</c:v>
                </c:pt>
                <c:pt idx="42">
                  <c:v>42971.791666666664</c:v>
                </c:pt>
                <c:pt idx="43">
                  <c:v>42971.833333333328</c:v>
                </c:pt>
                <c:pt idx="44">
                  <c:v>42971.875</c:v>
                </c:pt>
                <c:pt idx="45">
                  <c:v>42971.916666666664</c:v>
                </c:pt>
                <c:pt idx="46">
                  <c:v>42971.958333333328</c:v>
                </c:pt>
                <c:pt idx="47">
                  <c:v>42972</c:v>
                </c:pt>
                <c:pt idx="48">
                  <c:v>42972.041666666664</c:v>
                </c:pt>
                <c:pt idx="49">
                  <c:v>42972.083333333328</c:v>
                </c:pt>
                <c:pt idx="50">
                  <c:v>42972.125</c:v>
                </c:pt>
                <c:pt idx="51">
                  <c:v>42972.166666666664</c:v>
                </c:pt>
                <c:pt idx="52">
                  <c:v>42972.208333333328</c:v>
                </c:pt>
                <c:pt idx="53">
                  <c:v>42972.25</c:v>
                </c:pt>
                <c:pt idx="54">
                  <c:v>42972.291666666664</c:v>
                </c:pt>
                <c:pt idx="55">
                  <c:v>42972.333333333328</c:v>
                </c:pt>
                <c:pt idx="56">
                  <c:v>42972.375</c:v>
                </c:pt>
                <c:pt idx="57">
                  <c:v>42972.416666666664</c:v>
                </c:pt>
                <c:pt idx="58">
                  <c:v>42972.458333333328</c:v>
                </c:pt>
                <c:pt idx="59">
                  <c:v>42972.5</c:v>
                </c:pt>
                <c:pt idx="60">
                  <c:v>42972.541666666664</c:v>
                </c:pt>
                <c:pt idx="61">
                  <c:v>42972.583333333328</c:v>
                </c:pt>
                <c:pt idx="62">
                  <c:v>42972.625</c:v>
                </c:pt>
                <c:pt idx="63">
                  <c:v>42972.666666666664</c:v>
                </c:pt>
                <c:pt idx="64">
                  <c:v>42972.708333333328</c:v>
                </c:pt>
                <c:pt idx="65">
                  <c:v>42972.75</c:v>
                </c:pt>
                <c:pt idx="66">
                  <c:v>42972.791666666664</c:v>
                </c:pt>
                <c:pt idx="67">
                  <c:v>42972.833333333328</c:v>
                </c:pt>
                <c:pt idx="68">
                  <c:v>42972.875</c:v>
                </c:pt>
                <c:pt idx="69">
                  <c:v>42972.916666666664</c:v>
                </c:pt>
                <c:pt idx="70">
                  <c:v>42972.958333333328</c:v>
                </c:pt>
                <c:pt idx="71">
                  <c:v>42973</c:v>
                </c:pt>
                <c:pt idx="72">
                  <c:v>42973.041666666664</c:v>
                </c:pt>
                <c:pt idx="73">
                  <c:v>42973.083333333328</c:v>
                </c:pt>
                <c:pt idx="74">
                  <c:v>42973.125</c:v>
                </c:pt>
                <c:pt idx="75">
                  <c:v>42973.166666666664</c:v>
                </c:pt>
                <c:pt idx="76">
                  <c:v>42973.208333333328</c:v>
                </c:pt>
                <c:pt idx="77">
                  <c:v>42973.25</c:v>
                </c:pt>
                <c:pt idx="78">
                  <c:v>42973.291666666664</c:v>
                </c:pt>
                <c:pt idx="79">
                  <c:v>42973.333333333328</c:v>
                </c:pt>
                <c:pt idx="80">
                  <c:v>42973.375</c:v>
                </c:pt>
                <c:pt idx="81">
                  <c:v>42973.416666666664</c:v>
                </c:pt>
                <c:pt idx="82">
                  <c:v>42973.458333333328</c:v>
                </c:pt>
                <c:pt idx="83">
                  <c:v>42973.5</c:v>
                </c:pt>
                <c:pt idx="84">
                  <c:v>42973.541666666664</c:v>
                </c:pt>
                <c:pt idx="85">
                  <c:v>42973.583333333328</c:v>
                </c:pt>
                <c:pt idx="86">
                  <c:v>42973.625</c:v>
                </c:pt>
                <c:pt idx="87">
                  <c:v>42973.666666666664</c:v>
                </c:pt>
                <c:pt idx="88">
                  <c:v>42973.708333333328</c:v>
                </c:pt>
                <c:pt idx="89">
                  <c:v>42973.75</c:v>
                </c:pt>
                <c:pt idx="90">
                  <c:v>42973.791666666664</c:v>
                </c:pt>
                <c:pt idx="91">
                  <c:v>42973.833333333328</c:v>
                </c:pt>
                <c:pt idx="92">
                  <c:v>42973.875</c:v>
                </c:pt>
                <c:pt idx="93">
                  <c:v>42973.916666666664</c:v>
                </c:pt>
                <c:pt idx="94">
                  <c:v>42973.958333333328</c:v>
                </c:pt>
                <c:pt idx="95">
                  <c:v>42974</c:v>
                </c:pt>
                <c:pt idx="96">
                  <c:v>42974.041666666664</c:v>
                </c:pt>
                <c:pt idx="97">
                  <c:v>42974.083333333328</c:v>
                </c:pt>
                <c:pt idx="98">
                  <c:v>42974.125</c:v>
                </c:pt>
                <c:pt idx="99">
                  <c:v>42974.166666666664</c:v>
                </c:pt>
                <c:pt idx="100">
                  <c:v>42974.208333333328</c:v>
                </c:pt>
                <c:pt idx="101">
                  <c:v>42974.25</c:v>
                </c:pt>
                <c:pt idx="102">
                  <c:v>42974.291666666664</c:v>
                </c:pt>
                <c:pt idx="103">
                  <c:v>42974.333333333328</c:v>
                </c:pt>
                <c:pt idx="104">
                  <c:v>42974.375</c:v>
                </c:pt>
                <c:pt idx="105">
                  <c:v>42974.416666666664</c:v>
                </c:pt>
                <c:pt idx="106">
                  <c:v>42974.458333333328</c:v>
                </c:pt>
                <c:pt idx="107">
                  <c:v>42974.5</c:v>
                </c:pt>
                <c:pt idx="108">
                  <c:v>42974.541666666664</c:v>
                </c:pt>
                <c:pt idx="109">
                  <c:v>42974.583333333328</c:v>
                </c:pt>
                <c:pt idx="110">
                  <c:v>42974.625</c:v>
                </c:pt>
                <c:pt idx="111">
                  <c:v>42974.666666666664</c:v>
                </c:pt>
                <c:pt idx="112">
                  <c:v>42974.708333333328</c:v>
                </c:pt>
                <c:pt idx="113">
                  <c:v>42974.75</c:v>
                </c:pt>
                <c:pt idx="114">
                  <c:v>42974.791666666664</c:v>
                </c:pt>
                <c:pt idx="115">
                  <c:v>42974.833333333328</c:v>
                </c:pt>
                <c:pt idx="116">
                  <c:v>42974.875</c:v>
                </c:pt>
                <c:pt idx="117">
                  <c:v>42974.916666666664</c:v>
                </c:pt>
                <c:pt idx="118">
                  <c:v>42974.958333333328</c:v>
                </c:pt>
                <c:pt idx="119">
                  <c:v>42975</c:v>
                </c:pt>
                <c:pt idx="120">
                  <c:v>42975.041666666664</c:v>
                </c:pt>
                <c:pt idx="121">
                  <c:v>42975.083333333328</c:v>
                </c:pt>
                <c:pt idx="122">
                  <c:v>42975.125</c:v>
                </c:pt>
                <c:pt idx="123">
                  <c:v>42975.166666666664</c:v>
                </c:pt>
                <c:pt idx="124">
                  <c:v>42975.208333333328</c:v>
                </c:pt>
                <c:pt idx="125">
                  <c:v>42975.25</c:v>
                </c:pt>
                <c:pt idx="126">
                  <c:v>42975.291666666664</c:v>
                </c:pt>
                <c:pt idx="127">
                  <c:v>42975.333333333328</c:v>
                </c:pt>
                <c:pt idx="128">
                  <c:v>42975.375</c:v>
                </c:pt>
                <c:pt idx="129">
                  <c:v>42975.416666666664</c:v>
                </c:pt>
                <c:pt idx="130">
                  <c:v>42975.458333333328</c:v>
                </c:pt>
                <c:pt idx="131">
                  <c:v>42975.5</c:v>
                </c:pt>
                <c:pt idx="132">
                  <c:v>42975.541666666664</c:v>
                </c:pt>
                <c:pt idx="133">
                  <c:v>42975.583333333328</c:v>
                </c:pt>
                <c:pt idx="134">
                  <c:v>42975.625</c:v>
                </c:pt>
                <c:pt idx="135">
                  <c:v>42975.666666666664</c:v>
                </c:pt>
                <c:pt idx="136">
                  <c:v>42975.708333333328</c:v>
                </c:pt>
                <c:pt idx="137">
                  <c:v>42975.75</c:v>
                </c:pt>
                <c:pt idx="138">
                  <c:v>42975.791666666664</c:v>
                </c:pt>
                <c:pt idx="139">
                  <c:v>42975.833333333328</c:v>
                </c:pt>
                <c:pt idx="140">
                  <c:v>42975.875</c:v>
                </c:pt>
                <c:pt idx="141">
                  <c:v>42975.916666666664</c:v>
                </c:pt>
                <c:pt idx="142">
                  <c:v>42975.958333333328</c:v>
                </c:pt>
                <c:pt idx="143">
                  <c:v>42976</c:v>
                </c:pt>
                <c:pt idx="144">
                  <c:v>42976.041666666664</c:v>
                </c:pt>
                <c:pt idx="145">
                  <c:v>42976.083333333328</c:v>
                </c:pt>
                <c:pt idx="146">
                  <c:v>42976.125</c:v>
                </c:pt>
                <c:pt idx="147">
                  <c:v>42976.166666666664</c:v>
                </c:pt>
                <c:pt idx="148">
                  <c:v>42976.208333333328</c:v>
                </c:pt>
                <c:pt idx="149">
                  <c:v>42976.25</c:v>
                </c:pt>
                <c:pt idx="150">
                  <c:v>42976.291666666664</c:v>
                </c:pt>
                <c:pt idx="151">
                  <c:v>42976.333333333328</c:v>
                </c:pt>
                <c:pt idx="152">
                  <c:v>42976.375</c:v>
                </c:pt>
                <c:pt idx="153">
                  <c:v>42976.416666666664</c:v>
                </c:pt>
                <c:pt idx="154">
                  <c:v>42976.458333333328</c:v>
                </c:pt>
                <c:pt idx="155">
                  <c:v>42976.5</c:v>
                </c:pt>
                <c:pt idx="156">
                  <c:v>42976.541666666664</c:v>
                </c:pt>
                <c:pt idx="157">
                  <c:v>42976.583333333328</c:v>
                </c:pt>
                <c:pt idx="158">
                  <c:v>42976.625</c:v>
                </c:pt>
                <c:pt idx="159">
                  <c:v>42976.666666666664</c:v>
                </c:pt>
                <c:pt idx="160">
                  <c:v>42976.708333333328</c:v>
                </c:pt>
                <c:pt idx="161">
                  <c:v>42976.75</c:v>
                </c:pt>
                <c:pt idx="162">
                  <c:v>42976.791666666664</c:v>
                </c:pt>
                <c:pt idx="163">
                  <c:v>42976.833333333328</c:v>
                </c:pt>
                <c:pt idx="164">
                  <c:v>42976.875</c:v>
                </c:pt>
                <c:pt idx="165">
                  <c:v>42976.916666666664</c:v>
                </c:pt>
                <c:pt idx="166">
                  <c:v>42976.958333333328</c:v>
                </c:pt>
                <c:pt idx="167">
                  <c:v>42977</c:v>
                </c:pt>
                <c:pt idx="168">
                  <c:v>42977.041666666664</c:v>
                </c:pt>
                <c:pt idx="169">
                  <c:v>42977.083333333328</c:v>
                </c:pt>
                <c:pt idx="170">
                  <c:v>42977.125</c:v>
                </c:pt>
                <c:pt idx="171">
                  <c:v>42977.166666666664</c:v>
                </c:pt>
                <c:pt idx="172">
                  <c:v>42977.208333333328</c:v>
                </c:pt>
                <c:pt idx="173">
                  <c:v>42977.25</c:v>
                </c:pt>
                <c:pt idx="174">
                  <c:v>42977.291666666664</c:v>
                </c:pt>
                <c:pt idx="175">
                  <c:v>42977.333333333328</c:v>
                </c:pt>
                <c:pt idx="176">
                  <c:v>42977.375</c:v>
                </c:pt>
                <c:pt idx="177">
                  <c:v>42977.416666666664</c:v>
                </c:pt>
                <c:pt idx="178">
                  <c:v>42977.458333333328</c:v>
                </c:pt>
                <c:pt idx="179">
                  <c:v>42977.5</c:v>
                </c:pt>
                <c:pt idx="180">
                  <c:v>42977.541666666664</c:v>
                </c:pt>
                <c:pt idx="181">
                  <c:v>42977.583333333328</c:v>
                </c:pt>
                <c:pt idx="182">
                  <c:v>42977.625</c:v>
                </c:pt>
                <c:pt idx="183">
                  <c:v>42977.666666666664</c:v>
                </c:pt>
                <c:pt idx="184">
                  <c:v>42977.708333333328</c:v>
                </c:pt>
                <c:pt idx="185">
                  <c:v>42977.75</c:v>
                </c:pt>
                <c:pt idx="186">
                  <c:v>42977.791666666664</c:v>
                </c:pt>
                <c:pt idx="187">
                  <c:v>42977.833333333328</c:v>
                </c:pt>
                <c:pt idx="188">
                  <c:v>42977.875</c:v>
                </c:pt>
                <c:pt idx="189">
                  <c:v>42977.916666666664</c:v>
                </c:pt>
                <c:pt idx="190">
                  <c:v>42977.958333333328</c:v>
                </c:pt>
                <c:pt idx="191">
                  <c:v>42978</c:v>
                </c:pt>
                <c:pt idx="192">
                  <c:v>42978.041666666664</c:v>
                </c:pt>
                <c:pt idx="193">
                  <c:v>42978.083333333328</c:v>
                </c:pt>
                <c:pt idx="194">
                  <c:v>42978.125</c:v>
                </c:pt>
                <c:pt idx="195">
                  <c:v>42978.166666666664</c:v>
                </c:pt>
                <c:pt idx="196">
                  <c:v>42978.208333333328</c:v>
                </c:pt>
                <c:pt idx="197">
                  <c:v>42978.25</c:v>
                </c:pt>
                <c:pt idx="198">
                  <c:v>42978.291666666664</c:v>
                </c:pt>
                <c:pt idx="199">
                  <c:v>42978.333333333328</c:v>
                </c:pt>
                <c:pt idx="200">
                  <c:v>42978.375</c:v>
                </c:pt>
                <c:pt idx="201">
                  <c:v>42978.416666666664</c:v>
                </c:pt>
                <c:pt idx="202">
                  <c:v>42978.458333333328</c:v>
                </c:pt>
                <c:pt idx="203">
                  <c:v>42978.5</c:v>
                </c:pt>
                <c:pt idx="204">
                  <c:v>42978.541666666664</c:v>
                </c:pt>
                <c:pt idx="205">
                  <c:v>42978.583333333328</c:v>
                </c:pt>
                <c:pt idx="206">
                  <c:v>42978.625</c:v>
                </c:pt>
                <c:pt idx="207">
                  <c:v>42978.666666666664</c:v>
                </c:pt>
                <c:pt idx="208">
                  <c:v>42978.708333333328</c:v>
                </c:pt>
                <c:pt idx="209">
                  <c:v>42978.75</c:v>
                </c:pt>
                <c:pt idx="210">
                  <c:v>42978.791666666664</c:v>
                </c:pt>
                <c:pt idx="211">
                  <c:v>42978.833333333328</c:v>
                </c:pt>
                <c:pt idx="212">
                  <c:v>42978.875</c:v>
                </c:pt>
                <c:pt idx="213">
                  <c:v>42978.916666666664</c:v>
                </c:pt>
                <c:pt idx="214">
                  <c:v>42978.958333333328</c:v>
                </c:pt>
                <c:pt idx="215">
                  <c:v>42979</c:v>
                </c:pt>
                <c:pt idx="216">
                  <c:v>42979.041666666664</c:v>
                </c:pt>
                <c:pt idx="217">
                  <c:v>42979.083333333328</c:v>
                </c:pt>
                <c:pt idx="218">
                  <c:v>42979.125</c:v>
                </c:pt>
                <c:pt idx="219">
                  <c:v>42979.166666666664</c:v>
                </c:pt>
                <c:pt idx="220">
                  <c:v>42979.208333333328</c:v>
                </c:pt>
                <c:pt idx="221">
                  <c:v>42979.25</c:v>
                </c:pt>
                <c:pt idx="222">
                  <c:v>42979.291666666664</c:v>
                </c:pt>
                <c:pt idx="223">
                  <c:v>42979.333333333328</c:v>
                </c:pt>
                <c:pt idx="224">
                  <c:v>42979.375</c:v>
                </c:pt>
                <c:pt idx="225">
                  <c:v>42979.416666666664</c:v>
                </c:pt>
                <c:pt idx="226">
                  <c:v>42979.458333333328</c:v>
                </c:pt>
                <c:pt idx="227">
                  <c:v>42979.5</c:v>
                </c:pt>
                <c:pt idx="228">
                  <c:v>42979.541666666664</c:v>
                </c:pt>
                <c:pt idx="229">
                  <c:v>42979.583333333328</c:v>
                </c:pt>
                <c:pt idx="230">
                  <c:v>42979.625</c:v>
                </c:pt>
                <c:pt idx="231">
                  <c:v>42979.666666666664</c:v>
                </c:pt>
                <c:pt idx="232">
                  <c:v>42979.708333333328</c:v>
                </c:pt>
                <c:pt idx="233">
                  <c:v>42979.75</c:v>
                </c:pt>
                <c:pt idx="234">
                  <c:v>42979.791666666664</c:v>
                </c:pt>
                <c:pt idx="235">
                  <c:v>42979.833333333328</c:v>
                </c:pt>
                <c:pt idx="236">
                  <c:v>42979.875</c:v>
                </c:pt>
                <c:pt idx="237">
                  <c:v>42979.916666666664</c:v>
                </c:pt>
                <c:pt idx="238">
                  <c:v>42979.958333333328</c:v>
                </c:pt>
                <c:pt idx="239">
                  <c:v>42980</c:v>
                </c:pt>
                <c:pt idx="240">
                  <c:v>42980.041666666664</c:v>
                </c:pt>
                <c:pt idx="241">
                  <c:v>42980.083333333328</c:v>
                </c:pt>
                <c:pt idx="242">
                  <c:v>42980.125</c:v>
                </c:pt>
                <c:pt idx="243">
                  <c:v>42980.166666666664</c:v>
                </c:pt>
                <c:pt idx="244">
                  <c:v>42980.208333333328</c:v>
                </c:pt>
                <c:pt idx="245">
                  <c:v>42980.25</c:v>
                </c:pt>
                <c:pt idx="246">
                  <c:v>42980.291666666664</c:v>
                </c:pt>
                <c:pt idx="247">
                  <c:v>42980.333333333328</c:v>
                </c:pt>
                <c:pt idx="248">
                  <c:v>42980.375</c:v>
                </c:pt>
                <c:pt idx="249">
                  <c:v>42980.416666666664</c:v>
                </c:pt>
                <c:pt idx="250">
                  <c:v>42980.458333333328</c:v>
                </c:pt>
                <c:pt idx="251">
                  <c:v>42980.5</c:v>
                </c:pt>
                <c:pt idx="252">
                  <c:v>42980.541666666664</c:v>
                </c:pt>
                <c:pt idx="253">
                  <c:v>42980.583333333328</c:v>
                </c:pt>
                <c:pt idx="254">
                  <c:v>42980.625</c:v>
                </c:pt>
                <c:pt idx="255">
                  <c:v>42980.666666666664</c:v>
                </c:pt>
                <c:pt idx="256">
                  <c:v>42980.708333333328</c:v>
                </c:pt>
                <c:pt idx="257">
                  <c:v>42980.75</c:v>
                </c:pt>
                <c:pt idx="258">
                  <c:v>42980.791666666664</c:v>
                </c:pt>
                <c:pt idx="259">
                  <c:v>42980.833333333328</c:v>
                </c:pt>
                <c:pt idx="260">
                  <c:v>42980.875</c:v>
                </c:pt>
                <c:pt idx="261">
                  <c:v>42980.916666666664</c:v>
                </c:pt>
                <c:pt idx="262">
                  <c:v>42980.958333333328</c:v>
                </c:pt>
                <c:pt idx="263">
                  <c:v>42981</c:v>
                </c:pt>
                <c:pt idx="264">
                  <c:v>42981.041666666664</c:v>
                </c:pt>
                <c:pt idx="265">
                  <c:v>42981.083333333328</c:v>
                </c:pt>
                <c:pt idx="266">
                  <c:v>42981.125</c:v>
                </c:pt>
                <c:pt idx="267">
                  <c:v>42981.166666666664</c:v>
                </c:pt>
                <c:pt idx="268">
                  <c:v>42981.208333333328</c:v>
                </c:pt>
                <c:pt idx="269">
                  <c:v>42981.25</c:v>
                </c:pt>
                <c:pt idx="270">
                  <c:v>42981.291666666664</c:v>
                </c:pt>
                <c:pt idx="271">
                  <c:v>42981.333333333328</c:v>
                </c:pt>
                <c:pt idx="272">
                  <c:v>42981.375</c:v>
                </c:pt>
                <c:pt idx="273">
                  <c:v>42981.416666666664</c:v>
                </c:pt>
                <c:pt idx="274">
                  <c:v>42981.458333333328</c:v>
                </c:pt>
                <c:pt idx="275">
                  <c:v>42981.5</c:v>
                </c:pt>
                <c:pt idx="276">
                  <c:v>42981.541666666664</c:v>
                </c:pt>
                <c:pt idx="277">
                  <c:v>42981.583333333328</c:v>
                </c:pt>
                <c:pt idx="278">
                  <c:v>42981.625</c:v>
                </c:pt>
                <c:pt idx="279">
                  <c:v>42981.666666666664</c:v>
                </c:pt>
                <c:pt idx="280">
                  <c:v>42981.708333333328</c:v>
                </c:pt>
                <c:pt idx="281">
                  <c:v>42981.75</c:v>
                </c:pt>
                <c:pt idx="282">
                  <c:v>42981.791666666664</c:v>
                </c:pt>
                <c:pt idx="283">
                  <c:v>42981.833333333328</c:v>
                </c:pt>
                <c:pt idx="284">
                  <c:v>42981.875</c:v>
                </c:pt>
                <c:pt idx="285">
                  <c:v>42981.916666666664</c:v>
                </c:pt>
                <c:pt idx="286">
                  <c:v>42981.958333333328</c:v>
                </c:pt>
                <c:pt idx="287">
                  <c:v>42982</c:v>
                </c:pt>
              </c:numCache>
            </c:numRef>
          </c:xVal>
          <c:yVal>
            <c:numRef>
              <c:f>Graphs!$D$2:$D$289</c:f>
              <c:numCache>
                <c:formatCode>General</c:formatCode>
                <c:ptCount val="288"/>
                <c:pt idx="0">
                  <c:v>0.12</c:v>
                </c:pt>
                <c:pt idx="1">
                  <c:v>0.12</c:v>
                </c:pt>
                <c:pt idx="2">
                  <c:v>0.61</c:v>
                </c:pt>
                <c:pt idx="3">
                  <c:v>0.61</c:v>
                </c:pt>
                <c:pt idx="4">
                  <c:v>0.61</c:v>
                </c:pt>
                <c:pt idx="5">
                  <c:v>0.75</c:v>
                </c:pt>
                <c:pt idx="6">
                  <c:v>2.99</c:v>
                </c:pt>
                <c:pt idx="7">
                  <c:v>2.4900000000000002</c:v>
                </c:pt>
                <c:pt idx="8">
                  <c:v>3</c:v>
                </c:pt>
                <c:pt idx="9">
                  <c:v>3.9</c:v>
                </c:pt>
                <c:pt idx="10">
                  <c:v>3.9</c:v>
                </c:pt>
                <c:pt idx="11">
                  <c:v>3</c:v>
                </c:pt>
                <c:pt idx="12">
                  <c:v>3.9</c:v>
                </c:pt>
                <c:pt idx="13">
                  <c:v>4.8099999999999996</c:v>
                </c:pt>
                <c:pt idx="14">
                  <c:v>3.9</c:v>
                </c:pt>
                <c:pt idx="15">
                  <c:v>3.9</c:v>
                </c:pt>
                <c:pt idx="16">
                  <c:v>3.9</c:v>
                </c:pt>
                <c:pt idx="17">
                  <c:v>3.12</c:v>
                </c:pt>
                <c:pt idx="18">
                  <c:v>1</c:v>
                </c:pt>
                <c:pt idx="19">
                  <c:v>0.99</c:v>
                </c:pt>
                <c:pt idx="20">
                  <c:v>0.97</c:v>
                </c:pt>
                <c:pt idx="21">
                  <c:v>1</c:v>
                </c:pt>
                <c:pt idx="22">
                  <c:v>0.12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2.9</c:v>
                </c:pt>
                <c:pt idx="31">
                  <c:v>2.9</c:v>
                </c:pt>
                <c:pt idx="32">
                  <c:v>3</c:v>
                </c:pt>
                <c:pt idx="33">
                  <c:v>2.9</c:v>
                </c:pt>
                <c:pt idx="34">
                  <c:v>2.4</c:v>
                </c:pt>
                <c:pt idx="35">
                  <c:v>2.9</c:v>
                </c:pt>
                <c:pt idx="36">
                  <c:v>2.9</c:v>
                </c:pt>
                <c:pt idx="37">
                  <c:v>3.85</c:v>
                </c:pt>
                <c:pt idx="38">
                  <c:v>2.9</c:v>
                </c:pt>
                <c:pt idx="39">
                  <c:v>2.9</c:v>
                </c:pt>
                <c:pt idx="40">
                  <c:v>2.9</c:v>
                </c:pt>
                <c:pt idx="41">
                  <c:v>2.9</c:v>
                </c:pt>
                <c:pt idx="42">
                  <c:v>1</c:v>
                </c:pt>
                <c:pt idx="43">
                  <c:v>0.99</c:v>
                </c:pt>
                <c:pt idx="44">
                  <c:v>0.99</c:v>
                </c:pt>
                <c:pt idx="45">
                  <c:v>0.99</c:v>
                </c:pt>
                <c:pt idx="46">
                  <c:v>0.12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0.61</c:v>
                </c:pt>
                <c:pt idx="51">
                  <c:v>0.61</c:v>
                </c:pt>
                <c:pt idx="52">
                  <c:v>0.61</c:v>
                </c:pt>
                <c:pt idx="53">
                  <c:v>0.61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3.06</c:v>
                </c:pt>
                <c:pt idx="58">
                  <c:v>0.99</c:v>
                </c:pt>
                <c:pt idx="59">
                  <c:v>0.99</c:v>
                </c:pt>
                <c:pt idx="60">
                  <c:v>2.86</c:v>
                </c:pt>
                <c:pt idx="61">
                  <c:v>3.1</c:v>
                </c:pt>
                <c:pt idx="62">
                  <c:v>1.67</c:v>
                </c:pt>
                <c:pt idx="63">
                  <c:v>2.99</c:v>
                </c:pt>
                <c:pt idx="64">
                  <c:v>2.4</c:v>
                </c:pt>
                <c:pt idx="65">
                  <c:v>2.41</c:v>
                </c:pt>
                <c:pt idx="66">
                  <c:v>1.19</c:v>
                </c:pt>
                <c:pt idx="67">
                  <c:v>0.97</c:v>
                </c:pt>
                <c:pt idx="68">
                  <c:v>0.97</c:v>
                </c:pt>
                <c:pt idx="69">
                  <c:v>0.97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0.61</c:v>
                </c:pt>
                <c:pt idx="75">
                  <c:v>0.61</c:v>
                </c:pt>
                <c:pt idx="76">
                  <c:v>0.61</c:v>
                </c:pt>
                <c:pt idx="77">
                  <c:v>0.61</c:v>
                </c:pt>
                <c:pt idx="78">
                  <c:v>2.99</c:v>
                </c:pt>
                <c:pt idx="79">
                  <c:v>2.99</c:v>
                </c:pt>
                <c:pt idx="80">
                  <c:v>3.22</c:v>
                </c:pt>
                <c:pt idx="81">
                  <c:v>4.4400000000000004</c:v>
                </c:pt>
                <c:pt idx="82">
                  <c:v>0.99</c:v>
                </c:pt>
                <c:pt idx="83">
                  <c:v>0.99</c:v>
                </c:pt>
                <c:pt idx="84">
                  <c:v>2.44</c:v>
                </c:pt>
                <c:pt idx="85">
                  <c:v>0.99</c:v>
                </c:pt>
                <c:pt idx="86">
                  <c:v>1.38</c:v>
                </c:pt>
                <c:pt idx="87">
                  <c:v>1.55</c:v>
                </c:pt>
                <c:pt idx="88">
                  <c:v>0.99</c:v>
                </c:pt>
                <c:pt idx="89">
                  <c:v>1</c:v>
                </c:pt>
                <c:pt idx="90">
                  <c:v>1</c:v>
                </c:pt>
                <c:pt idx="91">
                  <c:v>0.97</c:v>
                </c:pt>
                <c:pt idx="92">
                  <c:v>0.97</c:v>
                </c:pt>
                <c:pt idx="93">
                  <c:v>0.97</c:v>
                </c:pt>
                <c:pt idx="94">
                  <c:v>0.01</c:v>
                </c:pt>
                <c:pt idx="95">
                  <c:v>0.01</c:v>
                </c:pt>
                <c:pt idx="96">
                  <c:v>0.12</c:v>
                </c:pt>
                <c:pt idx="97">
                  <c:v>0.12</c:v>
                </c:pt>
                <c:pt idx="98">
                  <c:v>0.76</c:v>
                </c:pt>
                <c:pt idx="99">
                  <c:v>0.76</c:v>
                </c:pt>
                <c:pt idx="100">
                  <c:v>0.76</c:v>
                </c:pt>
                <c:pt idx="101">
                  <c:v>0.76</c:v>
                </c:pt>
                <c:pt idx="102">
                  <c:v>4.78</c:v>
                </c:pt>
                <c:pt idx="103">
                  <c:v>4.47</c:v>
                </c:pt>
                <c:pt idx="104">
                  <c:v>7.11</c:v>
                </c:pt>
                <c:pt idx="105">
                  <c:v>6.07</c:v>
                </c:pt>
                <c:pt idx="106">
                  <c:v>2.5499999999999998</c:v>
                </c:pt>
                <c:pt idx="107">
                  <c:v>1</c:v>
                </c:pt>
                <c:pt idx="108">
                  <c:v>2.3199999999999998</c:v>
                </c:pt>
                <c:pt idx="109">
                  <c:v>1</c:v>
                </c:pt>
                <c:pt idx="110">
                  <c:v>1.1499999999999999</c:v>
                </c:pt>
                <c:pt idx="111">
                  <c:v>2.09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0.97</c:v>
                </c:pt>
                <c:pt idx="116">
                  <c:v>0.97</c:v>
                </c:pt>
                <c:pt idx="117">
                  <c:v>0.97</c:v>
                </c:pt>
                <c:pt idx="118">
                  <c:v>0.12</c:v>
                </c:pt>
                <c:pt idx="119">
                  <c:v>0.12</c:v>
                </c:pt>
                <c:pt idx="120">
                  <c:v>0.12</c:v>
                </c:pt>
                <c:pt idx="121">
                  <c:v>0.12</c:v>
                </c:pt>
                <c:pt idx="122">
                  <c:v>0.76</c:v>
                </c:pt>
                <c:pt idx="123">
                  <c:v>0.76</c:v>
                </c:pt>
                <c:pt idx="124">
                  <c:v>0.76</c:v>
                </c:pt>
                <c:pt idx="125">
                  <c:v>0.76</c:v>
                </c:pt>
                <c:pt idx="126">
                  <c:v>3.76</c:v>
                </c:pt>
                <c:pt idx="127">
                  <c:v>3.89</c:v>
                </c:pt>
                <c:pt idx="128">
                  <c:v>4.9000000000000004</c:v>
                </c:pt>
                <c:pt idx="129">
                  <c:v>4.9000000000000004</c:v>
                </c:pt>
                <c:pt idx="130">
                  <c:v>2.19</c:v>
                </c:pt>
                <c:pt idx="131">
                  <c:v>2.86</c:v>
                </c:pt>
                <c:pt idx="132">
                  <c:v>4.6100000000000003</c:v>
                </c:pt>
                <c:pt idx="133">
                  <c:v>3.11</c:v>
                </c:pt>
                <c:pt idx="134">
                  <c:v>2.99</c:v>
                </c:pt>
                <c:pt idx="135">
                  <c:v>2.99</c:v>
                </c:pt>
                <c:pt idx="136">
                  <c:v>2.4</c:v>
                </c:pt>
                <c:pt idx="137">
                  <c:v>1.41</c:v>
                </c:pt>
                <c:pt idx="138">
                  <c:v>1.21</c:v>
                </c:pt>
                <c:pt idx="139">
                  <c:v>1.54</c:v>
                </c:pt>
                <c:pt idx="140">
                  <c:v>1.1399999999999999</c:v>
                </c:pt>
                <c:pt idx="141">
                  <c:v>1.32</c:v>
                </c:pt>
                <c:pt idx="142">
                  <c:v>0.12</c:v>
                </c:pt>
                <c:pt idx="143">
                  <c:v>0.12</c:v>
                </c:pt>
                <c:pt idx="144">
                  <c:v>0.12</c:v>
                </c:pt>
                <c:pt idx="145">
                  <c:v>0.01</c:v>
                </c:pt>
                <c:pt idx="146">
                  <c:v>0.91</c:v>
                </c:pt>
                <c:pt idx="147">
                  <c:v>0.91</c:v>
                </c:pt>
                <c:pt idx="148">
                  <c:v>0.91</c:v>
                </c:pt>
                <c:pt idx="149">
                  <c:v>0.91</c:v>
                </c:pt>
                <c:pt idx="150">
                  <c:v>4.8</c:v>
                </c:pt>
                <c:pt idx="151">
                  <c:v>3.15</c:v>
                </c:pt>
                <c:pt idx="152">
                  <c:v>4</c:v>
                </c:pt>
                <c:pt idx="153">
                  <c:v>5.12</c:v>
                </c:pt>
                <c:pt idx="154">
                  <c:v>1.22</c:v>
                </c:pt>
                <c:pt idx="155">
                  <c:v>2.62</c:v>
                </c:pt>
                <c:pt idx="156">
                  <c:v>3.98</c:v>
                </c:pt>
                <c:pt idx="157">
                  <c:v>2.99</c:v>
                </c:pt>
                <c:pt idx="158">
                  <c:v>1.64</c:v>
                </c:pt>
                <c:pt idx="159">
                  <c:v>2.99</c:v>
                </c:pt>
                <c:pt idx="160">
                  <c:v>2.99</c:v>
                </c:pt>
                <c:pt idx="161">
                  <c:v>1</c:v>
                </c:pt>
                <c:pt idx="162">
                  <c:v>1</c:v>
                </c:pt>
                <c:pt idx="163">
                  <c:v>1.06</c:v>
                </c:pt>
                <c:pt idx="164">
                  <c:v>1.22</c:v>
                </c:pt>
                <c:pt idx="165">
                  <c:v>1.22</c:v>
                </c:pt>
                <c:pt idx="166">
                  <c:v>0.12</c:v>
                </c:pt>
                <c:pt idx="167">
                  <c:v>0.12</c:v>
                </c:pt>
                <c:pt idx="168">
                  <c:v>0.01</c:v>
                </c:pt>
                <c:pt idx="169">
                  <c:v>0.01</c:v>
                </c:pt>
                <c:pt idx="170">
                  <c:v>0.61</c:v>
                </c:pt>
                <c:pt idx="171">
                  <c:v>0.61</c:v>
                </c:pt>
                <c:pt idx="172">
                  <c:v>0.61</c:v>
                </c:pt>
                <c:pt idx="173">
                  <c:v>0.61</c:v>
                </c:pt>
                <c:pt idx="174">
                  <c:v>3.04</c:v>
                </c:pt>
                <c:pt idx="175">
                  <c:v>2.99</c:v>
                </c:pt>
                <c:pt idx="176">
                  <c:v>3.77</c:v>
                </c:pt>
                <c:pt idx="177">
                  <c:v>4.5</c:v>
                </c:pt>
                <c:pt idx="178">
                  <c:v>0.99</c:v>
                </c:pt>
                <c:pt idx="179">
                  <c:v>2.75</c:v>
                </c:pt>
                <c:pt idx="180">
                  <c:v>2.99</c:v>
                </c:pt>
                <c:pt idx="181">
                  <c:v>1</c:v>
                </c:pt>
                <c:pt idx="182">
                  <c:v>1.7</c:v>
                </c:pt>
                <c:pt idx="183">
                  <c:v>2.99</c:v>
                </c:pt>
                <c:pt idx="184">
                  <c:v>2.99</c:v>
                </c:pt>
                <c:pt idx="185">
                  <c:v>2.99</c:v>
                </c:pt>
                <c:pt idx="186">
                  <c:v>1.47</c:v>
                </c:pt>
                <c:pt idx="187">
                  <c:v>1.35</c:v>
                </c:pt>
                <c:pt idx="188">
                  <c:v>0.99</c:v>
                </c:pt>
                <c:pt idx="189">
                  <c:v>0.99</c:v>
                </c:pt>
                <c:pt idx="190">
                  <c:v>0.12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0.61</c:v>
                </c:pt>
                <c:pt idx="195">
                  <c:v>0.61</c:v>
                </c:pt>
                <c:pt idx="196">
                  <c:v>0.61</c:v>
                </c:pt>
                <c:pt idx="197">
                  <c:v>0.61</c:v>
                </c:pt>
                <c:pt idx="198">
                  <c:v>2.99</c:v>
                </c:pt>
                <c:pt idx="199">
                  <c:v>2.4900000000000002</c:v>
                </c:pt>
                <c:pt idx="200">
                  <c:v>2.99</c:v>
                </c:pt>
                <c:pt idx="201">
                  <c:v>3.82</c:v>
                </c:pt>
                <c:pt idx="202">
                  <c:v>2.72</c:v>
                </c:pt>
                <c:pt idx="203">
                  <c:v>2.99</c:v>
                </c:pt>
                <c:pt idx="204">
                  <c:v>1</c:v>
                </c:pt>
                <c:pt idx="205">
                  <c:v>3.56</c:v>
                </c:pt>
                <c:pt idx="206">
                  <c:v>2.99</c:v>
                </c:pt>
                <c:pt idx="207">
                  <c:v>2.99</c:v>
                </c:pt>
                <c:pt idx="208">
                  <c:v>2.99</c:v>
                </c:pt>
                <c:pt idx="209">
                  <c:v>2.99</c:v>
                </c:pt>
                <c:pt idx="210">
                  <c:v>2.99</c:v>
                </c:pt>
                <c:pt idx="211">
                  <c:v>1.95</c:v>
                </c:pt>
                <c:pt idx="212">
                  <c:v>1.19</c:v>
                </c:pt>
                <c:pt idx="213">
                  <c:v>1</c:v>
                </c:pt>
                <c:pt idx="214">
                  <c:v>0.12</c:v>
                </c:pt>
                <c:pt idx="215">
                  <c:v>0.01</c:v>
                </c:pt>
                <c:pt idx="216">
                  <c:v>0.5</c:v>
                </c:pt>
                <c:pt idx="217">
                  <c:v>0.5</c:v>
                </c:pt>
                <c:pt idx="218">
                  <c:v>1.29</c:v>
                </c:pt>
                <c:pt idx="219">
                  <c:v>1.2</c:v>
                </c:pt>
                <c:pt idx="220">
                  <c:v>1.29</c:v>
                </c:pt>
                <c:pt idx="221">
                  <c:v>1.26</c:v>
                </c:pt>
                <c:pt idx="222">
                  <c:v>2.99</c:v>
                </c:pt>
                <c:pt idx="223">
                  <c:v>2.7</c:v>
                </c:pt>
                <c:pt idx="224">
                  <c:v>2.7</c:v>
                </c:pt>
                <c:pt idx="225">
                  <c:v>2.99</c:v>
                </c:pt>
                <c:pt idx="226">
                  <c:v>5.44</c:v>
                </c:pt>
                <c:pt idx="227">
                  <c:v>6.81</c:v>
                </c:pt>
                <c:pt idx="228">
                  <c:v>9.1999999999999993</c:v>
                </c:pt>
                <c:pt idx="229">
                  <c:v>15.94</c:v>
                </c:pt>
                <c:pt idx="230">
                  <c:v>2.99</c:v>
                </c:pt>
                <c:pt idx="231">
                  <c:v>2.99</c:v>
                </c:pt>
                <c:pt idx="232">
                  <c:v>2.99</c:v>
                </c:pt>
                <c:pt idx="233">
                  <c:v>2.1800000000000002</c:v>
                </c:pt>
                <c:pt idx="234">
                  <c:v>2.99</c:v>
                </c:pt>
                <c:pt idx="235">
                  <c:v>2.99</c:v>
                </c:pt>
                <c:pt idx="236">
                  <c:v>2.99</c:v>
                </c:pt>
                <c:pt idx="237">
                  <c:v>2.99</c:v>
                </c:pt>
                <c:pt idx="238">
                  <c:v>0.61</c:v>
                </c:pt>
                <c:pt idx="239">
                  <c:v>0.61</c:v>
                </c:pt>
                <c:pt idx="240">
                  <c:v>0.5</c:v>
                </c:pt>
                <c:pt idx="241">
                  <c:v>0.45</c:v>
                </c:pt>
                <c:pt idx="242">
                  <c:v>1.32</c:v>
                </c:pt>
                <c:pt idx="243">
                  <c:v>0.99</c:v>
                </c:pt>
                <c:pt idx="244">
                  <c:v>0.99</c:v>
                </c:pt>
                <c:pt idx="245">
                  <c:v>0.99</c:v>
                </c:pt>
                <c:pt idx="246">
                  <c:v>2.7</c:v>
                </c:pt>
                <c:pt idx="247">
                  <c:v>2.4900000000000002</c:v>
                </c:pt>
                <c:pt idx="248">
                  <c:v>2.4900000000000002</c:v>
                </c:pt>
                <c:pt idx="249">
                  <c:v>2.4900000000000002</c:v>
                </c:pt>
                <c:pt idx="250">
                  <c:v>3.6</c:v>
                </c:pt>
                <c:pt idx="251">
                  <c:v>4.28</c:v>
                </c:pt>
                <c:pt idx="252">
                  <c:v>5.5</c:v>
                </c:pt>
                <c:pt idx="253">
                  <c:v>10.18</c:v>
                </c:pt>
                <c:pt idx="254">
                  <c:v>2.99</c:v>
                </c:pt>
                <c:pt idx="255">
                  <c:v>2.99</c:v>
                </c:pt>
                <c:pt idx="256">
                  <c:v>2.99</c:v>
                </c:pt>
                <c:pt idx="257">
                  <c:v>1.34</c:v>
                </c:pt>
                <c:pt idx="258">
                  <c:v>4.6100000000000003</c:v>
                </c:pt>
                <c:pt idx="259">
                  <c:v>2.99</c:v>
                </c:pt>
                <c:pt idx="260">
                  <c:v>2.99</c:v>
                </c:pt>
                <c:pt idx="261">
                  <c:v>2.99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0.61</c:v>
                </c:pt>
                <c:pt idx="266">
                  <c:v>1</c:v>
                </c:pt>
                <c:pt idx="267">
                  <c:v>0.99</c:v>
                </c:pt>
                <c:pt idx="268">
                  <c:v>0.99</c:v>
                </c:pt>
                <c:pt idx="269">
                  <c:v>0.99</c:v>
                </c:pt>
                <c:pt idx="270">
                  <c:v>2.5</c:v>
                </c:pt>
                <c:pt idx="271">
                  <c:v>2.57</c:v>
                </c:pt>
                <c:pt idx="272">
                  <c:v>2.99</c:v>
                </c:pt>
                <c:pt idx="273">
                  <c:v>2.7</c:v>
                </c:pt>
                <c:pt idx="274">
                  <c:v>3.68</c:v>
                </c:pt>
                <c:pt idx="275">
                  <c:v>6.25</c:v>
                </c:pt>
                <c:pt idx="276">
                  <c:v>8.34</c:v>
                </c:pt>
                <c:pt idx="277">
                  <c:v>15.38</c:v>
                </c:pt>
                <c:pt idx="278">
                  <c:v>1.54</c:v>
                </c:pt>
                <c:pt idx="279">
                  <c:v>1.52</c:v>
                </c:pt>
                <c:pt idx="280">
                  <c:v>1.42</c:v>
                </c:pt>
                <c:pt idx="281">
                  <c:v>1.44</c:v>
                </c:pt>
                <c:pt idx="282">
                  <c:v>2.99</c:v>
                </c:pt>
                <c:pt idx="283">
                  <c:v>2.99</c:v>
                </c:pt>
                <c:pt idx="284">
                  <c:v>2.99</c:v>
                </c:pt>
                <c:pt idx="285">
                  <c:v>2.84</c:v>
                </c:pt>
                <c:pt idx="286">
                  <c:v>0.5</c:v>
                </c:pt>
                <c:pt idx="287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73928"/>
        <c:axId val="12487432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5"/>
                <c:tx>
                  <c:v>Real-Time Hub Avg. SPP (Hourly Avg.)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Graphs!$A$2:$A$289</c15:sqref>
                        </c15:formulaRef>
                      </c:ext>
                    </c:extLst>
                    <c:numCache>
                      <c:formatCode>m/d/yy\ h:mm</c:formatCode>
                      <c:ptCount val="288"/>
                      <c:pt idx="0">
                        <c:v>42970.041666666664</c:v>
                      </c:pt>
                      <c:pt idx="1">
                        <c:v>42970.083333333328</c:v>
                      </c:pt>
                      <c:pt idx="2">
                        <c:v>42970.125</c:v>
                      </c:pt>
                      <c:pt idx="3">
                        <c:v>42970.166666666664</c:v>
                      </c:pt>
                      <c:pt idx="4">
                        <c:v>42970.208333333328</c:v>
                      </c:pt>
                      <c:pt idx="5">
                        <c:v>42970.25</c:v>
                      </c:pt>
                      <c:pt idx="6">
                        <c:v>42970.291666666664</c:v>
                      </c:pt>
                      <c:pt idx="7">
                        <c:v>42970.333333333328</c:v>
                      </c:pt>
                      <c:pt idx="8">
                        <c:v>42970.375</c:v>
                      </c:pt>
                      <c:pt idx="9">
                        <c:v>42970.416666666664</c:v>
                      </c:pt>
                      <c:pt idx="10">
                        <c:v>42970.458333333328</c:v>
                      </c:pt>
                      <c:pt idx="11">
                        <c:v>42970.5</c:v>
                      </c:pt>
                      <c:pt idx="12">
                        <c:v>42970.541666666664</c:v>
                      </c:pt>
                      <c:pt idx="13">
                        <c:v>42970.583333333328</c:v>
                      </c:pt>
                      <c:pt idx="14">
                        <c:v>42970.625</c:v>
                      </c:pt>
                      <c:pt idx="15">
                        <c:v>42970.666666666664</c:v>
                      </c:pt>
                      <c:pt idx="16">
                        <c:v>42970.708333333328</c:v>
                      </c:pt>
                      <c:pt idx="17">
                        <c:v>42970.75</c:v>
                      </c:pt>
                      <c:pt idx="18">
                        <c:v>42970.791666666664</c:v>
                      </c:pt>
                      <c:pt idx="19">
                        <c:v>42970.833333333328</c:v>
                      </c:pt>
                      <c:pt idx="20">
                        <c:v>42970.875</c:v>
                      </c:pt>
                      <c:pt idx="21">
                        <c:v>42970.916666666664</c:v>
                      </c:pt>
                      <c:pt idx="22">
                        <c:v>42970.958333333328</c:v>
                      </c:pt>
                      <c:pt idx="23">
                        <c:v>42971</c:v>
                      </c:pt>
                      <c:pt idx="24">
                        <c:v>42971.041666666664</c:v>
                      </c:pt>
                      <c:pt idx="25">
                        <c:v>42971.083333333328</c:v>
                      </c:pt>
                      <c:pt idx="26">
                        <c:v>42971.125</c:v>
                      </c:pt>
                      <c:pt idx="27">
                        <c:v>42971.166666666664</c:v>
                      </c:pt>
                      <c:pt idx="28">
                        <c:v>42971.208333333328</c:v>
                      </c:pt>
                      <c:pt idx="29">
                        <c:v>42971.25</c:v>
                      </c:pt>
                      <c:pt idx="30">
                        <c:v>42971.291666666664</c:v>
                      </c:pt>
                      <c:pt idx="31">
                        <c:v>42971.333333333328</c:v>
                      </c:pt>
                      <c:pt idx="32">
                        <c:v>42971.375</c:v>
                      </c:pt>
                      <c:pt idx="33">
                        <c:v>42971.416666666664</c:v>
                      </c:pt>
                      <c:pt idx="34">
                        <c:v>42971.458333333328</c:v>
                      </c:pt>
                      <c:pt idx="35">
                        <c:v>42971.5</c:v>
                      </c:pt>
                      <c:pt idx="36">
                        <c:v>42971.541666666664</c:v>
                      </c:pt>
                      <c:pt idx="37">
                        <c:v>42971.583333333328</c:v>
                      </c:pt>
                      <c:pt idx="38">
                        <c:v>42971.625</c:v>
                      </c:pt>
                      <c:pt idx="39">
                        <c:v>42971.666666666664</c:v>
                      </c:pt>
                      <c:pt idx="40">
                        <c:v>42971.708333333328</c:v>
                      </c:pt>
                      <c:pt idx="41">
                        <c:v>42971.75</c:v>
                      </c:pt>
                      <c:pt idx="42">
                        <c:v>42971.791666666664</c:v>
                      </c:pt>
                      <c:pt idx="43">
                        <c:v>42971.833333333328</c:v>
                      </c:pt>
                      <c:pt idx="44">
                        <c:v>42971.875</c:v>
                      </c:pt>
                      <c:pt idx="45">
                        <c:v>42971.916666666664</c:v>
                      </c:pt>
                      <c:pt idx="46">
                        <c:v>42971.958333333328</c:v>
                      </c:pt>
                      <c:pt idx="47">
                        <c:v>42972</c:v>
                      </c:pt>
                      <c:pt idx="48">
                        <c:v>42972.041666666664</c:v>
                      </c:pt>
                      <c:pt idx="49">
                        <c:v>42972.083333333328</c:v>
                      </c:pt>
                      <c:pt idx="50">
                        <c:v>42972.125</c:v>
                      </c:pt>
                      <c:pt idx="51">
                        <c:v>42972.166666666664</c:v>
                      </c:pt>
                      <c:pt idx="52">
                        <c:v>42972.208333333328</c:v>
                      </c:pt>
                      <c:pt idx="53">
                        <c:v>42972.25</c:v>
                      </c:pt>
                      <c:pt idx="54">
                        <c:v>42972.291666666664</c:v>
                      </c:pt>
                      <c:pt idx="55">
                        <c:v>42972.333333333328</c:v>
                      </c:pt>
                      <c:pt idx="56">
                        <c:v>42972.375</c:v>
                      </c:pt>
                      <c:pt idx="57">
                        <c:v>42972.416666666664</c:v>
                      </c:pt>
                      <c:pt idx="58">
                        <c:v>42972.458333333328</c:v>
                      </c:pt>
                      <c:pt idx="59">
                        <c:v>42972.5</c:v>
                      </c:pt>
                      <c:pt idx="60">
                        <c:v>42972.541666666664</c:v>
                      </c:pt>
                      <c:pt idx="61">
                        <c:v>42972.583333333328</c:v>
                      </c:pt>
                      <c:pt idx="62">
                        <c:v>42972.625</c:v>
                      </c:pt>
                      <c:pt idx="63">
                        <c:v>42972.666666666664</c:v>
                      </c:pt>
                      <c:pt idx="64">
                        <c:v>42972.708333333328</c:v>
                      </c:pt>
                      <c:pt idx="65">
                        <c:v>42972.75</c:v>
                      </c:pt>
                      <c:pt idx="66">
                        <c:v>42972.791666666664</c:v>
                      </c:pt>
                      <c:pt idx="67">
                        <c:v>42972.833333333328</c:v>
                      </c:pt>
                      <c:pt idx="68">
                        <c:v>42972.875</c:v>
                      </c:pt>
                      <c:pt idx="69">
                        <c:v>42972.916666666664</c:v>
                      </c:pt>
                      <c:pt idx="70">
                        <c:v>42972.958333333328</c:v>
                      </c:pt>
                      <c:pt idx="71">
                        <c:v>42973</c:v>
                      </c:pt>
                      <c:pt idx="72">
                        <c:v>42973.041666666664</c:v>
                      </c:pt>
                      <c:pt idx="73">
                        <c:v>42973.083333333328</c:v>
                      </c:pt>
                      <c:pt idx="74">
                        <c:v>42973.125</c:v>
                      </c:pt>
                      <c:pt idx="75">
                        <c:v>42973.166666666664</c:v>
                      </c:pt>
                      <c:pt idx="76">
                        <c:v>42973.208333333328</c:v>
                      </c:pt>
                      <c:pt idx="77">
                        <c:v>42973.25</c:v>
                      </c:pt>
                      <c:pt idx="78">
                        <c:v>42973.291666666664</c:v>
                      </c:pt>
                      <c:pt idx="79">
                        <c:v>42973.333333333328</c:v>
                      </c:pt>
                      <c:pt idx="80">
                        <c:v>42973.375</c:v>
                      </c:pt>
                      <c:pt idx="81">
                        <c:v>42973.416666666664</c:v>
                      </c:pt>
                      <c:pt idx="82">
                        <c:v>42973.458333333328</c:v>
                      </c:pt>
                      <c:pt idx="83">
                        <c:v>42973.5</c:v>
                      </c:pt>
                      <c:pt idx="84">
                        <c:v>42973.541666666664</c:v>
                      </c:pt>
                      <c:pt idx="85">
                        <c:v>42973.583333333328</c:v>
                      </c:pt>
                      <c:pt idx="86">
                        <c:v>42973.625</c:v>
                      </c:pt>
                      <c:pt idx="87">
                        <c:v>42973.666666666664</c:v>
                      </c:pt>
                      <c:pt idx="88">
                        <c:v>42973.708333333328</c:v>
                      </c:pt>
                      <c:pt idx="89">
                        <c:v>42973.75</c:v>
                      </c:pt>
                      <c:pt idx="90">
                        <c:v>42973.791666666664</c:v>
                      </c:pt>
                      <c:pt idx="91">
                        <c:v>42973.833333333328</c:v>
                      </c:pt>
                      <c:pt idx="92">
                        <c:v>42973.875</c:v>
                      </c:pt>
                      <c:pt idx="93">
                        <c:v>42973.916666666664</c:v>
                      </c:pt>
                      <c:pt idx="94">
                        <c:v>42973.958333333328</c:v>
                      </c:pt>
                      <c:pt idx="95">
                        <c:v>42974</c:v>
                      </c:pt>
                      <c:pt idx="96">
                        <c:v>42974.041666666664</c:v>
                      </c:pt>
                      <c:pt idx="97">
                        <c:v>42974.083333333328</c:v>
                      </c:pt>
                      <c:pt idx="98">
                        <c:v>42974.125</c:v>
                      </c:pt>
                      <c:pt idx="99">
                        <c:v>42974.166666666664</c:v>
                      </c:pt>
                      <c:pt idx="100">
                        <c:v>42974.208333333328</c:v>
                      </c:pt>
                      <c:pt idx="101">
                        <c:v>42974.25</c:v>
                      </c:pt>
                      <c:pt idx="102">
                        <c:v>42974.291666666664</c:v>
                      </c:pt>
                      <c:pt idx="103">
                        <c:v>42974.333333333328</c:v>
                      </c:pt>
                      <c:pt idx="104">
                        <c:v>42974.375</c:v>
                      </c:pt>
                      <c:pt idx="105">
                        <c:v>42974.416666666664</c:v>
                      </c:pt>
                      <c:pt idx="106">
                        <c:v>42974.458333333328</c:v>
                      </c:pt>
                      <c:pt idx="107">
                        <c:v>42974.5</c:v>
                      </c:pt>
                      <c:pt idx="108">
                        <c:v>42974.541666666664</c:v>
                      </c:pt>
                      <c:pt idx="109">
                        <c:v>42974.583333333328</c:v>
                      </c:pt>
                      <c:pt idx="110">
                        <c:v>42974.625</c:v>
                      </c:pt>
                      <c:pt idx="111">
                        <c:v>42974.666666666664</c:v>
                      </c:pt>
                      <c:pt idx="112">
                        <c:v>42974.708333333328</c:v>
                      </c:pt>
                      <c:pt idx="113">
                        <c:v>42974.75</c:v>
                      </c:pt>
                      <c:pt idx="114">
                        <c:v>42974.791666666664</c:v>
                      </c:pt>
                      <c:pt idx="115">
                        <c:v>42974.833333333328</c:v>
                      </c:pt>
                      <c:pt idx="116">
                        <c:v>42974.875</c:v>
                      </c:pt>
                      <c:pt idx="117">
                        <c:v>42974.916666666664</c:v>
                      </c:pt>
                      <c:pt idx="118">
                        <c:v>42974.958333333328</c:v>
                      </c:pt>
                      <c:pt idx="119">
                        <c:v>42975</c:v>
                      </c:pt>
                      <c:pt idx="120">
                        <c:v>42975.041666666664</c:v>
                      </c:pt>
                      <c:pt idx="121">
                        <c:v>42975.083333333328</c:v>
                      </c:pt>
                      <c:pt idx="122">
                        <c:v>42975.125</c:v>
                      </c:pt>
                      <c:pt idx="123">
                        <c:v>42975.166666666664</c:v>
                      </c:pt>
                      <c:pt idx="124">
                        <c:v>42975.208333333328</c:v>
                      </c:pt>
                      <c:pt idx="125">
                        <c:v>42975.25</c:v>
                      </c:pt>
                      <c:pt idx="126">
                        <c:v>42975.291666666664</c:v>
                      </c:pt>
                      <c:pt idx="127">
                        <c:v>42975.333333333328</c:v>
                      </c:pt>
                      <c:pt idx="128">
                        <c:v>42975.375</c:v>
                      </c:pt>
                      <c:pt idx="129">
                        <c:v>42975.416666666664</c:v>
                      </c:pt>
                      <c:pt idx="130">
                        <c:v>42975.458333333328</c:v>
                      </c:pt>
                      <c:pt idx="131">
                        <c:v>42975.5</c:v>
                      </c:pt>
                      <c:pt idx="132">
                        <c:v>42975.541666666664</c:v>
                      </c:pt>
                      <c:pt idx="133">
                        <c:v>42975.583333333328</c:v>
                      </c:pt>
                      <c:pt idx="134">
                        <c:v>42975.625</c:v>
                      </c:pt>
                      <c:pt idx="135">
                        <c:v>42975.666666666664</c:v>
                      </c:pt>
                      <c:pt idx="136">
                        <c:v>42975.708333333328</c:v>
                      </c:pt>
                      <c:pt idx="137">
                        <c:v>42975.75</c:v>
                      </c:pt>
                      <c:pt idx="138">
                        <c:v>42975.791666666664</c:v>
                      </c:pt>
                      <c:pt idx="139">
                        <c:v>42975.833333333328</c:v>
                      </c:pt>
                      <c:pt idx="140">
                        <c:v>42975.875</c:v>
                      </c:pt>
                      <c:pt idx="141">
                        <c:v>42975.916666666664</c:v>
                      </c:pt>
                      <c:pt idx="142">
                        <c:v>42975.958333333328</c:v>
                      </c:pt>
                      <c:pt idx="143">
                        <c:v>42976</c:v>
                      </c:pt>
                      <c:pt idx="144">
                        <c:v>42976.041666666664</c:v>
                      </c:pt>
                      <c:pt idx="145">
                        <c:v>42976.083333333328</c:v>
                      </c:pt>
                      <c:pt idx="146">
                        <c:v>42976.125</c:v>
                      </c:pt>
                      <c:pt idx="147">
                        <c:v>42976.166666666664</c:v>
                      </c:pt>
                      <c:pt idx="148">
                        <c:v>42976.208333333328</c:v>
                      </c:pt>
                      <c:pt idx="149">
                        <c:v>42976.25</c:v>
                      </c:pt>
                      <c:pt idx="150">
                        <c:v>42976.291666666664</c:v>
                      </c:pt>
                      <c:pt idx="151">
                        <c:v>42976.333333333328</c:v>
                      </c:pt>
                      <c:pt idx="152">
                        <c:v>42976.375</c:v>
                      </c:pt>
                      <c:pt idx="153">
                        <c:v>42976.416666666664</c:v>
                      </c:pt>
                      <c:pt idx="154">
                        <c:v>42976.458333333328</c:v>
                      </c:pt>
                      <c:pt idx="155">
                        <c:v>42976.5</c:v>
                      </c:pt>
                      <c:pt idx="156">
                        <c:v>42976.541666666664</c:v>
                      </c:pt>
                      <c:pt idx="157">
                        <c:v>42976.583333333328</c:v>
                      </c:pt>
                      <c:pt idx="158">
                        <c:v>42976.625</c:v>
                      </c:pt>
                      <c:pt idx="159">
                        <c:v>42976.666666666664</c:v>
                      </c:pt>
                      <c:pt idx="160">
                        <c:v>42976.708333333328</c:v>
                      </c:pt>
                      <c:pt idx="161">
                        <c:v>42976.75</c:v>
                      </c:pt>
                      <c:pt idx="162">
                        <c:v>42976.791666666664</c:v>
                      </c:pt>
                      <c:pt idx="163">
                        <c:v>42976.833333333328</c:v>
                      </c:pt>
                      <c:pt idx="164">
                        <c:v>42976.875</c:v>
                      </c:pt>
                      <c:pt idx="165">
                        <c:v>42976.916666666664</c:v>
                      </c:pt>
                      <c:pt idx="166">
                        <c:v>42976.958333333328</c:v>
                      </c:pt>
                      <c:pt idx="167">
                        <c:v>42977</c:v>
                      </c:pt>
                      <c:pt idx="168">
                        <c:v>42977.041666666664</c:v>
                      </c:pt>
                      <c:pt idx="169">
                        <c:v>42977.083333333328</c:v>
                      </c:pt>
                      <c:pt idx="170">
                        <c:v>42977.125</c:v>
                      </c:pt>
                      <c:pt idx="171">
                        <c:v>42977.166666666664</c:v>
                      </c:pt>
                      <c:pt idx="172">
                        <c:v>42977.208333333328</c:v>
                      </c:pt>
                      <c:pt idx="173">
                        <c:v>42977.25</c:v>
                      </c:pt>
                      <c:pt idx="174">
                        <c:v>42977.291666666664</c:v>
                      </c:pt>
                      <c:pt idx="175">
                        <c:v>42977.333333333328</c:v>
                      </c:pt>
                      <c:pt idx="176">
                        <c:v>42977.375</c:v>
                      </c:pt>
                      <c:pt idx="177">
                        <c:v>42977.416666666664</c:v>
                      </c:pt>
                      <c:pt idx="178">
                        <c:v>42977.458333333328</c:v>
                      </c:pt>
                      <c:pt idx="179">
                        <c:v>42977.5</c:v>
                      </c:pt>
                      <c:pt idx="180">
                        <c:v>42977.541666666664</c:v>
                      </c:pt>
                      <c:pt idx="181">
                        <c:v>42977.583333333328</c:v>
                      </c:pt>
                      <c:pt idx="182">
                        <c:v>42977.625</c:v>
                      </c:pt>
                      <c:pt idx="183">
                        <c:v>42977.666666666664</c:v>
                      </c:pt>
                      <c:pt idx="184">
                        <c:v>42977.708333333328</c:v>
                      </c:pt>
                      <c:pt idx="185">
                        <c:v>42977.75</c:v>
                      </c:pt>
                      <c:pt idx="186">
                        <c:v>42977.791666666664</c:v>
                      </c:pt>
                      <c:pt idx="187">
                        <c:v>42977.833333333328</c:v>
                      </c:pt>
                      <c:pt idx="188">
                        <c:v>42977.875</c:v>
                      </c:pt>
                      <c:pt idx="189">
                        <c:v>42977.916666666664</c:v>
                      </c:pt>
                      <c:pt idx="190">
                        <c:v>42977.958333333328</c:v>
                      </c:pt>
                      <c:pt idx="191">
                        <c:v>42978</c:v>
                      </c:pt>
                      <c:pt idx="192">
                        <c:v>42978.041666666664</c:v>
                      </c:pt>
                      <c:pt idx="193">
                        <c:v>42978.083333333328</c:v>
                      </c:pt>
                      <c:pt idx="194">
                        <c:v>42978.125</c:v>
                      </c:pt>
                      <c:pt idx="195">
                        <c:v>42978.166666666664</c:v>
                      </c:pt>
                      <c:pt idx="196">
                        <c:v>42978.208333333328</c:v>
                      </c:pt>
                      <c:pt idx="197">
                        <c:v>42978.25</c:v>
                      </c:pt>
                      <c:pt idx="198">
                        <c:v>42978.291666666664</c:v>
                      </c:pt>
                      <c:pt idx="199">
                        <c:v>42978.333333333328</c:v>
                      </c:pt>
                      <c:pt idx="200">
                        <c:v>42978.375</c:v>
                      </c:pt>
                      <c:pt idx="201">
                        <c:v>42978.416666666664</c:v>
                      </c:pt>
                      <c:pt idx="202">
                        <c:v>42978.458333333328</c:v>
                      </c:pt>
                      <c:pt idx="203">
                        <c:v>42978.5</c:v>
                      </c:pt>
                      <c:pt idx="204">
                        <c:v>42978.541666666664</c:v>
                      </c:pt>
                      <c:pt idx="205">
                        <c:v>42978.583333333328</c:v>
                      </c:pt>
                      <c:pt idx="206">
                        <c:v>42978.625</c:v>
                      </c:pt>
                      <c:pt idx="207">
                        <c:v>42978.666666666664</c:v>
                      </c:pt>
                      <c:pt idx="208">
                        <c:v>42978.708333333328</c:v>
                      </c:pt>
                      <c:pt idx="209">
                        <c:v>42978.75</c:v>
                      </c:pt>
                      <c:pt idx="210">
                        <c:v>42978.791666666664</c:v>
                      </c:pt>
                      <c:pt idx="211">
                        <c:v>42978.833333333328</c:v>
                      </c:pt>
                      <c:pt idx="212">
                        <c:v>42978.875</c:v>
                      </c:pt>
                      <c:pt idx="213">
                        <c:v>42978.916666666664</c:v>
                      </c:pt>
                      <c:pt idx="214">
                        <c:v>42978.958333333328</c:v>
                      </c:pt>
                      <c:pt idx="215">
                        <c:v>42979</c:v>
                      </c:pt>
                      <c:pt idx="216">
                        <c:v>42979.041666666664</c:v>
                      </c:pt>
                      <c:pt idx="217">
                        <c:v>42979.083333333328</c:v>
                      </c:pt>
                      <c:pt idx="218">
                        <c:v>42979.125</c:v>
                      </c:pt>
                      <c:pt idx="219">
                        <c:v>42979.166666666664</c:v>
                      </c:pt>
                      <c:pt idx="220">
                        <c:v>42979.208333333328</c:v>
                      </c:pt>
                      <c:pt idx="221">
                        <c:v>42979.25</c:v>
                      </c:pt>
                      <c:pt idx="222">
                        <c:v>42979.291666666664</c:v>
                      </c:pt>
                      <c:pt idx="223">
                        <c:v>42979.333333333328</c:v>
                      </c:pt>
                      <c:pt idx="224">
                        <c:v>42979.375</c:v>
                      </c:pt>
                      <c:pt idx="225">
                        <c:v>42979.416666666664</c:v>
                      </c:pt>
                      <c:pt idx="226">
                        <c:v>42979.458333333328</c:v>
                      </c:pt>
                      <c:pt idx="227">
                        <c:v>42979.5</c:v>
                      </c:pt>
                      <c:pt idx="228">
                        <c:v>42979.541666666664</c:v>
                      </c:pt>
                      <c:pt idx="229">
                        <c:v>42979.583333333328</c:v>
                      </c:pt>
                      <c:pt idx="230">
                        <c:v>42979.625</c:v>
                      </c:pt>
                      <c:pt idx="231">
                        <c:v>42979.666666666664</c:v>
                      </c:pt>
                      <c:pt idx="232">
                        <c:v>42979.708333333328</c:v>
                      </c:pt>
                      <c:pt idx="233">
                        <c:v>42979.75</c:v>
                      </c:pt>
                      <c:pt idx="234">
                        <c:v>42979.791666666664</c:v>
                      </c:pt>
                      <c:pt idx="235">
                        <c:v>42979.833333333328</c:v>
                      </c:pt>
                      <c:pt idx="236">
                        <c:v>42979.875</c:v>
                      </c:pt>
                      <c:pt idx="237">
                        <c:v>42979.916666666664</c:v>
                      </c:pt>
                      <c:pt idx="238">
                        <c:v>42979.958333333328</c:v>
                      </c:pt>
                      <c:pt idx="239">
                        <c:v>42980</c:v>
                      </c:pt>
                      <c:pt idx="240">
                        <c:v>42980.041666666664</c:v>
                      </c:pt>
                      <c:pt idx="241">
                        <c:v>42980.083333333328</c:v>
                      </c:pt>
                      <c:pt idx="242">
                        <c:v>42980.125</c:v>
                      </c:pt>
                      <c:pt idx="243">
                        <c:v>42980.166666666664</c:v>
                      </c:pt>
                      <c:pt idx="244">
                        <c:v>42980.208333333328</c:v>
                      </c:pt>
                      <c:pt idx="245">
                        <c:v>42980.25</c:v>
                      </c:pt>
                      <c:pt idx="246">
                        <c:v>42980.291666666664</c:v>
                      </c:pt>
                      <c:pt idx="247">
                        <c:v>42980.333333333328</c:v>
                      </c:pt>
                      <c:pt idx="248">
                        <c:v>42980.375</c:v>
                      </c:pt>
                      <c:pt idx="249">
                        <c:v>42980.416666666664</c:v>
                      </c:pt>
                      <c:pt idx="250">
                        <c:v>42980.458333333328</c:v>
                      </c:pt>
                      <c:pt idx="251">
                        <c:v>42980.5</c:v>
                      </c:pt>
                      <c:pt idx="252">
                        <c:v>42980.541666666664</c:v>
                      </c:pt>
                      <c:pt idx="253">
                        <c:v>42980.583333333328</c:v>
                      </c:pt>
                      <c:pt idx="254">
                        <c:v>42980.625</c:v>
                      </c:pt>
                      <c:pt idx="255">
                        <c:v>42980.666666666664</c:v>
                      </c:pt>
                      <c:pt idx="256">
                        <c:v>42980.708333333328</c:v>
                      </c:pt>
                      <c:pt idx="257">
                        <c:v>42980.75</c:v>
                      </c:pt>
                      <c:pt idx="258">
                        <c:v>42980.791666666664</c:v>
                      </c:pt>
                      <c:pt idx="259">
                        <c:v>42980.833333333328</c:v>
                      </c:pt>
                      <c:pt idx="260">
                        <c:v>42980.875</c:v>
                      </c:pt>
                      <c:pt idx="261">
                        <c:v>42980.916666666664</c:v>
                      </c:pt>
                      <c:pt idx="262">
                        <c:v>42980.958333333328</c:v>
                      </c:pt>
                      <c:pt idx="263">
                        <c:v>42981</c:v>
                      </c:pt>
                      <c:pt idx="264">
                        <c:v>42981.041666666664</c:v>
                      </c:pt>
                      <c:pt idx="265">
                        <c:v>42981.083333333328</c:v>
                      </c:pt>
                      <c:pt idx="266">
                        <c:v>42981.125</c:v>
                      </c:pt>
                      <c:pt idx="267">
                        <c:v>42981.166666666664</c:v>
                      </c:pt>
                      <c:pt idx="268">
                        <c:v>42981.208333333328</c:v>
                      </c:pt>
                      <c:pt idx="269">
                        <c:v>42981.25</c:v>
                      </c:pt>
                      <c:pt idx="270">
                        <c:v>42981.291666666664</c:v>
                      </c:pt>
                      <c:pt idx="271">
                        <c:v>42981.333333333328</c:v>
                      </c:pt>
                      <c:pt idx="272">
                        <c:v>42981.375</c:v>
                      </c:pt>
                      <c:pt idx="273">
                        <c:v>42981.416666666664</c:v>
                      </c:pt>
                      <c:pt idx="274">
                        <c:v>42981.458333333328</c:v>
                      </c:pt>
                      <c:pt idx="275">
                        <c:v>42981.5</c:v>
                      </c:pt>
                      <c:pt idx="276">
                        <c:v>42981.541666666664</c:v>
                      </c:pt>
                      <c:pt idx="277">
                        <c:v>42981.583333333328</c:v>
                      </c:pt>
                      <c:pt idx="278">
                        <c:v>42981.625</c:v>
                      </c:pt>
                      <c:pt idx="279">
                        <c:v>42981.666666666664</c:v>
                      </c:pt>
                      <c:pt idx="280">
                        <c:v>42981.708333333328</c:v>
                      </c:pt>
                      <c:pt idx="281">
                        <c:v>42981.75</c:v>
                      </c:pt>
                      <c:pt idx="282">
                        <c:v>42981.791666666664</c:v>
                      </c:pt>
                      <c:pt idx="283">
                        <c:v>42981.833333333328</c:v>
                      </c:pt>
                      <c:pt idx="284">
                        <c:v>42981.875</c:v>
                      </c:pt>
                      <c:pt idx="285">
                        <c:v>42981.916666666664</c:v>
                      </c:pt>
                      <c:pt idx="286">
                        <c:v>42981.958333333328</c:v>
                      </c:pt>
                      <c:pt idx="287">
                        <c:v>42982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Graphs!$B$2:$B$289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21.274999999999999</c:v>
                      </c:pt>
                      <c:pt idx="1">
                        <c:v>21.107500000000002</c:v>
                      </c:pt>
                      <c:pt idx="2">
                        <c:v>20.5425</c:v>
                      </c:pt>
                      <c:pt idx="3">
                        <c:v>19.932500000000001</c:v>
                      </c:pt>
                      <c:pt idx="4">
                        <c:v>19.97</c:v>
                      </c:pt>
                      <c:pt idx="5">
                        <c:v>20.81</c:v>
                      </c:pt>
                      <c:pt idx="6">
                        <c:v>21.377499999999998</c:v>
                      </c:pt>
                      <c:pt idx="7">
                        <c:v>21.215</c:v>
                      </c:pt>
                      <c:pt idx="8">
                        <c:v>23.9575</c:v>
                      </c:pt>
                      <c:pt idx="9">
                        <c:v>28.747500000000002</c:v>
                      </c:pt>
                      <c:pt idx="10">
                        <c:v>26.96</c:v>
                      </c:pt>
                      <c:pt idx="11">
                        <c:v>28.484999999999999</c:v>
                      </c:pt>
                      <c:pt idx="12">
                        <c:v>88.432500000000005</c:v>
                      </c:pt>
                      <c:pt idx="13">
                        <c:v>33.202500000000001</c:v>
                      </c:pt>
                      <c:pt idx="14">
                        <c:v>32.825000000000003</c:v>
                      </c:pt>
                      <c:pt idx="15">
                        <c:v>33.674999999999997</c:v>
                      </c:pt>
                      <c:pt idx="16">
                        <c:v>31.82</c:v>
                      </c:pt>
                      <c:pt idx="17">
                        <c:v>31.454999999999998</c:v>
                      </c:pt>
                      <c:pt idx="18">
                        <c:v>30.227499999999999</c:v>
                      </c:pt>
                      <c:pt idx="19">
                        <c:v>28.860000000000003</c:v>
                      </c:pt>
                      <c:pt idx="20">
                        <c:v>28.872500000000002</c:v>
                      </c:pt>
                      <c:pt idx="21">
                        <c:v>27.92</c:v>
                      </c:pt>
                      <c:pt idx="22">
                        <c:v>25.417499999999997</c:v>
                      </c:pt>
                      <c:pt idx="23">
                        <c:v>22.17</c:v>
                      </c:pt>
                      <c:pt idx="24">
                        <c:v>20.815000000000001</c:v>
                      </c:pt>
                      <c:pt idx="25">
                        <c:v>19.774999999999999</c:v>
                      </c:pt>
                      <c:pt idx="26">
                        <c:v>19.157500000000002</c:v>
                      </c:pt>
                      <c:pt idx="27">
                        <c:v>18.912500000000001</c:v>
                      </c:pt>
                      <c:pt idx="28">
                        <c:v>19.07</c:v>
                      </c:pt>
                      <c:pt idx="29">
                        <c:v>20.0275</c:v>
                      </c:pt>
                      <c:pt idx="30">
                        <c:v>21.177499999999998</c:v>
                      </c:pt>
                      <c:pt idx="31">
                        <c:v>21.145</c:v>
                      </c:pt>
                      <c:pt idx="32">
                        <c:v>21.912500000000001</c:v>
                      </c:pt>
                      <c:pt idx="33">
                        <c:v>24.63</c:v>
                      </c:pt>
                      <c:pt idx="34">
                        <c:v>27.327500000000001</c:v>
                      </c:pt>
                      <c:pt idx="35">
                        <c:v>28.6175</c:v>
                      </c:pt>
                      <c:pt idx="36">
                        <c:v>41.362499999999997</c:v>
                      </c:pt>
                      <c:pt idx="37">
                        <c:v>35.664999999999999</c:v>
                      </c:pt>
                      <c:pt idx="38">
                        <c:v>59.5</c:v>
                      </c:pt>
                      <c:pt idx="39">
                        <c:v>37.989999999999995</c:v>
                      </c:pt>
                      <c:pt idx="40">
                        <c:v>30.355</c:v>
                      </c:pt>
                      <c:pt idx="41">
                        <c:v>30.240000000000002</c:v>
                      </c:pt>
                      <c:pt idx="42">
                        <c:v>28.967500000000001</c:v>
                      </c:pt>
                      <c:pt idx="43">
                        <c:v>27.297499999999999</c:v>
                      </c:pt>
                      <c:pt idx="44">
                        <c:v>27.962499999999999</c:v>
                      </c:pt>
                      <c:pt idx="45">
                        <c:v>25.839999999999996</c:v>
                      </c:pt>
                      <c:pt idx="46">
                        <c:v>24.072500000000002</c:v>
                      </c:pt>
                      <c:pt idx="47">
                        <c:v>21.202500000000001</c:v>
                      </c:pt>
                      <c:pt idx="48">
                        <c:v>21.232500000000002</c:v>
                      </c:pt>
                      <c:pt idx="49">
                        <c:v>20.934999999999999</c:v>
                      </c:pt>
                      <c:pt idx="50">
                        <c:v>20.39</c:v>
                      </c:pt>
                      <c:pt idx="51">
                        <c:v>20.04</c:v>
                      </c:pt>
                      <c:pt idx="52">
                        <c:v>20.2425</c:v>
                      </c:pt>
                      <c:pt idx="53">
                        <c:v>21.017500000000002</c:v>
                      </c:pt>
                      <c:pt idx="54">
                        <c:v>21.212499999999999</c:v>
                      </c:pt>
                      <c:pt idx="55">
                        <c:v>20.987499999999997</c:v>
                      </c:pt>
                      <c:pt idx="56">
                        <c:v>20.574999999999999</c:v>
                      </c:pt>
                      <c:pt idx="57">
                        <c:v>20.962500000000002</c:v>
                      </c:pt>
                      <c:pt idx="58">
                        <c:v>21.357500000000002</c:v>
                      </c:pt>
                      <c:pt idx="59">
                        <c:v>22.477499999999999</c:v>
                      </c:pt>
                      <c:pt idx="60">
                        <c:v>25.392499999999998</c:v>
                      </c:pt>
                      <c:pt idx="61">
                        <c:v>26.322500000000002</c:v>
                      </c:pt>
                      <c:pt idx="62">
                        <c:v>27.147500000000001</c:v>
                      </c:pt>
                      <c:pt idx="63">
                        <c:v>27.002500000000001</c:v>
                      </c:pt>
                      <c:pt idx="64">
                        <c:v>22.810000000000002</c:v>
                      </c:pt>
                      <c:pt idx="65">
                        <c:v>21.89</c:v>
                      </c:pt>
                      <c:pt idx="66">
                        <c:v>21.2425</c:v>
                      </c:pt>
                      <c:pt idx="67">
                        <c:v>21.474999999999998</c:v>
                      </c:pt>
                      <c:pt idx="68">
                        <c:v>22.947500000000002</c:v>
                      </c:pt>
                      <c:pt idx="69">
                        <c:v>23.447499999999998</c:v>
                      </c:pt>
                      <c:pt idx="70">
                        <c:v>21.78</c:v>
                      </c:pt>
                      <c:pt idx="71">
                        <c:v>21.745000000000001</c:v>
                      </c:pt>
                      <c:pt idx="72">
                        <c:v>20.994999999999997</c:v>
                      </c:pt>
                      <c:pt idx="73">
                        <c:v>20.350000000000001</c:v>
                      </c:pt>
                      <c:pt idx="74">
                        <c:v>19.5975</c:v>
                      </c:pt>
                      <c:pt idx="75">
                        <c:v>20.154999999999998</c:v>
                      </c:pt>
                      <c:pt idx="76">
                        <c:v>20.63</c:v>
                      </c:pt>
                      <c:pt idx="77">
                        <c:v>20.727499999999999</c:v>
                      </c:pt>
                      <c:pt idx="78">
                        <c:v>20.742500000000003</c:v>
                      </c:pt>
                      <c:pt idx="79">
                        <c:v>21.012499999999999</c:v>
                      </c:pt>
                      <c:pt idx="80">
                        <c:v>21.547500000000003</c:v>
                      </c:pt>
                      <c:pt idx="81">
                        <c:v>21.96</c:v>
                      </c:pt>
                      <c:pt idx="82">
                        <c:v>22.07</c:v>
                      </c:pt>
                      <c:pt idx="83">
                        <c:v>21.752499999999998</c:v>
                      </c:pt>
                      <c:pt idx="84">
                        <c:v>21.234999999999999</c:v>
                      </c:pt>
                      <c:pt idx="85">
                        <c:v>21.115000000000002</c:v>
                      </c:pt>
                      <c:pt idx="86">
                        <c:v>21.087499999999999</c:v>
                      </c:pt>
                      <c:pt idx="87">
                        <c:v>20.977499999999999</c:v>
                      </c:pt>
                      <c:pt idx="88">
                        <c:v>21.042499999999997</c:v>
                      </c:pt>
                      <c:pt idx="89">
                        <c:v>21.177500000000002</c:v>
                      </c:pt>
                      <c:pt idx="90">
                        <c:v>21.482499999999998</c:v>
                      </c:pt>
                      <c:pt idx="91">
                        <c:v>21.945</c:v>
                      </c:pt>
                      <c:pt idx="92">
                        <c:v>56.95</c:v>
                      </c:pt>
                      <c:pt idx="93">
                        <c:v>21.2925</c:v>
                      </c:pt>
                      <c:pt idx="94">
                        <c:v>21.407499999999999</c:v>
                      </c:pt>
                      <c:pt idx="95">
                        <c:v>21.05</c:v>
                      </c:pt>
                      <c:pt idx="96">
                        <c:v>21.067500000000003</c:v>
                      </c:pt>
                      <c:pt idx="97">
                        <c:v>20.297499999999999</c:v>
                      </c:pt>
                      <c:pt idx="98">
                        <c:v>19.337499999999999</c:v>
                      </c:pt>
                      <c:pt idx="99">
                        <c:v>18.994999999999997</c:v>
                      </c:pt>
                      <c:pt idx="100">
                        <c:v>18.84</c:v>
                      </c:pt>
                      <c:pt idx="101">
                        <c:v>18.9175</c:v>
                      </c:pt>
                      <c:pt idx="102">
                        <c:v>18.747500000000002</c:v>
                      </c:pt>
                      <c:pt idx="103">
                        <c:v>18.47</c:v>
                      </c:pt>
                      <c:pt idx="104">
                        <c:v>19.1325</c:v>
                      </c:pt>
                      <c:pt idx="105">
                        <c:v>20.4725</c:v>
                      </c:pt>
                      <c:pt idx="106">
                        <c:v>21.204999999999998</c:v>
                      </c:pt>
                      <c:pt idx="107">
                        <c:v>21.099999999999998</c:v>
                      </c:pt>
                      <c:pt idx="108">
                        <c:v>20.802500000000002</c:v>
                      </c:pt>
                      <c:pt idx="109">
                        <c:v>20.94</c:v>
                      </c:pt>
                      <c:pt idx="110">
                        <c:v>20.9925</c:v>
                      </c:pt>
                      <c:pt idx="111">
                        <c:v>21.012499999999999</c:v>
                      </c:pt>
                      <c:pt idx="112">
                        <c:v>21.08</c:v>
                      </c:pt>
                      <c:pt idx="113">
                        <c:v>21.197500000000002</c:v>
                      </c:pt>
                      <c:pt idx="114">
                        <c:v>21.72</c:v>
                      </c:pt>
                      <c:pt idx="115">
                        <c:v>23.6675</c:v>
                      </c:pt>
                      <c:pt idx="116">
                        <c:v>26.89</c:v>
                      </c:pt>
                      <c:pt idx="117">
                        <c:v>26.270000000000003</c:v>
                      </c:pt>
                      <c:pt idx="118">
                        <c:v>23.022500000000001</c:v>
                      </c:pt>
                      <c:pt idx="119">
                        <c:v>21.134999999999998</c:v>
                      </c:pt>
                      <c:pt idx="120">
                        <c:v>19.857500000000002</c:v>
                      </c:pt>
                      <c:pt idx="121">
                        <c:v>18.61</c:v>
                      </c:pt>
                      <c:pt idx="122">
                        <c:v>18.14</c:v>
                      </c:pt>
                      <c:pt idx="123">
                        <c:v>17.674999999999997</c:v>
                      </c:pt>
                      <c:pt idx="124">
                        <c:v>17.432500000000001</c:v>
                      </c:pt>
                      <c:pt idx="125">
                        <c:v>18.172499999999999</c:v>
                      </c:pt>
                      <c:pt idx="126">
                        <c:v>19.715000000000003</c:v>
                      </c:pt>
                      <c:pt idx="127">
                        <c:v>19.502500000000001</c:v>
                      </c:pt>
                      <c:pt idx="128">
                        <c:v>19.380000000000003</c:v>
                      </c:pt>
                      <c:pt idx="129">
                        <c:v>20.702500000000001</c:v>
                      </c:pt>
                      <c:pt idx="130">
                        <c:v>20.862499999999997</c:v>
                      </c:pt>
                      <c:pt idx="131">
                        <c:v>20.272500000000001</c:v>
                      </c:pt>
                      <c:pt idx="132">
                        <c:v>19.8</c:v>
                      </c:pt>
                      <c:pt idx="133">
                        <c:v>20.852499999999999</c:v>
                      </c:pt>
                      <c:pt idx="134">
                        <c:v>21.087499999999999</c:v>
                      </c:pt>
                      <c:pt idx="135">
                        <c:v>21.022500000000001</c:v>
                      </c:pt>
                      <c:pt idx="136">
                        <c:v>21.089999999999996</c:v>
                      </c:pt>
                      <c:pt idx="137">
                        <c:v>20.925000000000001</c:v>
                      </c:pt>
                      <c:pt idx="138">
                        <c:v>20.7225</c:v>
                      </c:pt>
                      <c:pt idx="139">
                        <c:v>21.574999999999999</c:v>
                      </c:pt>
                      <c:pt idx="140">
                        <c:v>23.23</c:v>
                      </c:pt>
                      <c:pt idx="141">
                        <c:v>21.145</c:v>
                      </c:pt>
                      <c:pt idx="142">
                        <c:v>19.329999999999998</c:v>
                      </c:pt>
                      <c:pt idx="143">
                        <c:v>17.947500000000002</c:v>
                      </c:pt>
                      <c:pt idx="144">
                        <c:v>16.649999999999999</c:v>
                      </c:pt>
                      <c:pt idx="145">
                        <c:v>13.217499999999999</c:v>
                      </c:pt>
                      <c:pt idx="146">
                        <c:v>13.407500000000001</c:v>
                      </c:pt>
                      <c:pt idx="147">
                        <c:v>14.489999999999998</c:v>
                      </c:pt>
                      <c:pt idx="148">
                        <c:v>16.200000000000003</c:v>
                      </c:pt>
                      <c:pt idx="149">
                        <c:v>17.655000000000001</c:v>
                      </c:pt>
                      <c:pt idx="150">
                        <c:v>19.092500000000001</c:v>
                      </c:pt>
                      <c:pt idx="151">
                        <c:v>19.265000000000001</c:v>
                      </c:pt>
                      <c:pt idx="152">
                        <c:v>20.074999999999999</c:v>
                      </c:pt>
                      <c:pt idx="153">
                        <c:v>21.607500000000002</c:v>
                      </c:pt>
                      <c:pt idx="154">
                        <c:v>21.7</c:v>
                      </c:pt>
                      <c:pt idx="155">
                        <c:v>22.1325</c:v>
                      </c:pt>
                      <c:pt idx="156">
                        <c:v>21.680000000000003</c:v>
                      </c:pt>
                      <c:pt idx="157">
                        <c:v>21.852499999999999</c:v>
                      </c:pt>
                      <c:pt idx="158">
                        <c:v>24.77</c:v>
                      </c:pt>
                      <c:pt idx="159">
                        <c:v>28.145000000000003</c:v>
                      </c:pt>
                      <c:pt idx="160">
                        <c:v>28.162500000000001</c:v>
                      </c:pt>
                      <c:pt idx="161">
                        <c:v>29.477499999999999</c:v>
                      </c:pt>
                      <c:pt idx="162">
                        <c:v>27.087499999999999</c:v>
                      </c:pt>
                      <c:pt idx="163">
                        <c:v>54.527500000000003</c:v>
                      </c:pt>
                      <c:pt idx="164">
                        <c:v>66.34</c:v>
                      </c:pt>
                      <c:pt idx="165">
                        <c:v>40.4375</c:v>
                      </c:pt>
                      <c:pt idx="166">
                        <c:v>21.515000000000001</c:v>
                      </c:pt>
                      <c:pt idx="167">
                        <c:v>28.604999999999997</c:v>
                      </c:pt>
                      <c:pt idx="168">
                        <c:v>55.454999999999998</c:v>
                      </c:pt>
                      <c:pt idx="169">
                        <c:v>18.674999999999997</c:v>
                      </c:pt>
                      <c:pt idx="170">
                        <c:v>18.035000000000004</c:v>
                      </c:pt>
                      <c:pt idx="171">
                        <c:v>17.737499999999997</c:v>
                      </c:pt>
                      <c:pt idx="172">
                        <c:v>22.365000000000002</c:v>
                      </c:pt>
                      <c:pt idx="173">
                        <c:v>38.862500000000004</c:v>
                      </c:pt>
                      <c:pt idx="174">
                        <c:v>21.172499999999999</c:v>
                      </c:pt>
                      <c:pt idx="175">
                        <c:v>20.072500000000002</c:v>
                      </c:pt>
                      <c:pt idx="176">
                        <c:v>20.28</c:v>
                      </c:pt>
                      <c:pt idx="177">
                        <c:v>21.607499999999998</c:v>
                      </c:pt>
                      <c:pt idx="178">
                        <c:v>22.712500000000002</c:v>
                      </c:pt>
                      <c:pt idx="179">
                        <c:v>25.61</c:v>
                      </c:pt>
                      <c:pt idx="180">
                        <c:v>24.79</c:v>
                      </c:pt>
                      <c:pt idx="181">
                        <c:v>27.344999999999999</c:v>
                      </c:pt>
                      <c:pt idx="182">
                        <c:v>32.14</c:v>
                      </c:pt>
                      <c:pt idx="183">
                        <c:v>28.769999999999996</c:v>
                      </c:pt>
                      <c:pt idx="184">
                        <c:v>32.075000000000003</c:v>
                      </c:pt>
                      <c:pt idx="185">
                        <c:v>30.945</c:v>
                      </c:pt>
                      <c:pt idx="186">
                        <c:v>28.465</c:v>
                      </c:pt>
                      <c:pt idx="187">
                        <c:v>27.2425</c:v>
                      </c:pt>
                      <c:pt idx="188">
                        <c:v>27.247500000000002</c:v>
                      </c:pt>
                      <c:pt idx="189">
                        <c:v>24.145000000000003</c:v>
                      </c:pt>
                      <c:pt idx="190">
                        <c:v>21.175000000000001</c:v>
                      </c:pt>
                      <c:pt idx="191">
                        <c:v>19.38</c:v>
                      </c:pt>
                      <c:pt idx="192">
                        <c:v>18.190000000000001</c:v>
                      </c:pt>
                      <c:pt idx="193">
                        <c:v>17.6525</c:v>
                      </c:pt>
                      <c:pt idx="194">
                        <c:v>16.925000000000001</c:v>
                      </c:pt>
                      <c:pt idx="195">
                        <c:v>16.52</c:v>
                      </c:pt>
                      <c:pt idx="196">
                        <c:v>16.667499999999997</c:v>
                      </c:pt>
                      <c:pt idx="197">
                        <c:v>17.8675</c:v>
                      </c:pt>
                      <c:pt idx="198">
                        <c:v>19.029999999999998</c:v>
                      </c:pt>
                      <c:pt idx="199">
                        <c:v>18.925000000000001</c:v>
                      </c:pt>
                      <c:pt idx="200">
                        <c:v>19.810000000000002</c:v>
                      </c:pt>
                      <c:pt idx="201">
                        <c:v>21.137499999999999</c:v>
                      </c:pt>
                      <c:pt idx="202">
                        <c:v>21.695</c:v>
                      </c:pt>
                      <c:pt idx="203">
                        <c:v>24.494999999999997</c:v>
                      </c:pt>
                      <c:pt idx="204">
                        <c:v>30.019999999999996</c:v>
                      </c:pt>
                      <c:pt idx="205">
                        <c:v>30.297499999999999</c:v>
                      </c:pt>
                      <c:pt idx="206">
                        <c:v>33.9375</c:v>
                      </c:pt>
                      <c:pt idx="207">
                        <c:v>29.749999999999996</c:v>
                      </c:pt>
                      <c:pt idx="208">
                        <c:v>30.97</c:v>
                      </c:pt>
                      <c:pt idx="209">
                        <c:v>31.272500000000001</c:v>
                      </c:pt>
                      <c:pt idx="210">
                        <c:v>28.677500000000002</c:v>
                      </c:pt>
                      <c:pt idx="211">
                        <c:v>27.225000000000001</c:v>
                      </c:pt>
                      <c:pt idx="212">
                        <c:v>26.044999999999998</c:v>
                      </c:pt>
                      <c:pt idx="213">
                        <c:v>22.094999999999999</c:v>
                      </c:pt>
                      <c:pt idx="214">
                        <c:v>20.925000000000001</c:v>
                      </c:pt>
                      <c:pt idx="215">
                        <c:v>19.05</c:v>
                      </c:pt>
                      <c:pt idx="216">
                        <c:v>18.7425</c:v>
                      </c:pt>
                      <c:pt idx="217">
                        <c:v>17.787499999999998</c:v>
                      </c:pt>
                      <c:pt idx="218">
                        <c:v>17.052499999999998</c:v>
                      </c:pt>
                      <c:pt idx="219">
                        <c:v>16.427500000000002</c:v>
                      </c:pt>
                      <c:pt idx="220">
                        <c:v>16.1875</c:v>
                      </c:pt>
                      <c:pt idx="221">
                        <c:v>17.055</c:v>
                      </c:pt>
                      <c:pt idx="222">
                        <c:v>18.100000000000001</c:v>
                      </c:pt>
                      <c:pt idx="223">
                        <c:v>18.137500000000003</c:v>
                      </c:pt>
                      <c:pt idx="224">
                        <c:v>18.712499999999999</c:v>
                      </c:pt>
                      <c:pt idx="225">
                        <c:v>20.5075</c:v>
                      </c:pt>
                      <c:pt idx="226">
                        <c:v>22.5975</c:v>
                      </c:pt>
                      <c:pt idx="227">
                        <c:v>25.055000000000003</c:v>
                      </c:pt>
                      <c:pt idx="228">
                        <c:v>28.13</c:v>
                      </c:pt>
                      <c:pt idx="229">
                        <c:v>33.932500000000005</c:v>
                      </c:pt>
                      <c:pt idx="230">
                        <c:v>31.164999999999999</c:v>
                      </c:pt>
                      <c:pt idx="231">
                        <c:v>33.275000000000006</c:v>
                      </c:pt>
                      <c:pt idx="232">
                        <c:v>30.4725</c:v>
                      </c:pt>
                      <c:pt idx="233">
                        <c:v>91.385000000000005</c:v>
                      </c:pt>
                      <c:pt idx="234">
                        <c:v>29.86</c:v>
                      </c:pt>
                      <c:pt idx="235">
                        <c:v>28.302499999999998</c:v>
                      </c:pt>
                      <c:pt idx="236">
                        <c:v>26.692499999999999</c:v>
                      </c:pt>
                      <c:pt idx="237">
                        <c:v>26.432500000000001</c:v>
                      </c:pt>
                      <c:pt idx="238">
                        <c:v>24.632499999999997</c:v>
                      </c:pt>
                      <c:pt idx="239">
                        <c:v>21.5</c:v>
                      </c:pt>
                      <c:pt idx="240">
                        <c:v>20.912499999999998</c:v>
                      </c:pt>
                      <c:pt idx="241">
                        <c:v>19.940000000000001</c:v>
                      </c:pt>
                      <c:pt idx="242">
                        <c:v>18.2925</c:v>
                      </c:pt>
                      <c:pt idx="243">
                        <c:v>17.495000000000001</c:v>
                      </c:pt>
                      <c:pt idx="244">
                        <c:v>16.5625</c:v>
                      </c:pt>
                      <c:pt idx="245">
                        <c:v>16.122500000000002</c:v>
                      </c:pt>
                      <c:pt idx="246">
                        <c:v>16.765000000000001</c:v>
                      </c:pt>
                      <c:pt idx="247">
                        <c:v>17.580000000000002</c:v>
                      </c:pt>
                      <c:pt idx="248">
                        <c:v>18.975000000000001</c:v>
                      </c:pt>
                      <c:pt idx="249">
                        <c:v>21.2925</c:v>
                      </c:pt>
                      <c:pt idx="250">
                        <c:v>26.57</c:v>
                      </c:pt>
                      <c:pt idx="251">
                        <c:v>30.035</c:v>
                      </c:pt>
                      <c:pt idx="252">
                        <c:v>43.732500000000002</c:v>
                      </c:pt>
                      <c:pt idx="253">
                        <c:v>43.352500000000006</c:v>
                      </c:pt>
                      <c:pt idx="254">
                        <c:v>44.652499999999996</c:v>
                      </c:pt>
                      <c:pt idx="255">
                        <c:v>51.9925</c:v>
                      </c:pt>
                      <c:pt idx="256">
                        <c:v>65.16</c:v>
                      </c:pt>
                      <c:pt idx="257">
                        <c:v>62.129999999999995</c:v>
                      </c:pt>
                      <c:pt idx="258">
                        <c:v>34.924999999999997</c:v>
                      </c:pt>
                      <c:pt idx="259">
                        <c:v>26.787499999999998</c:v>
                      </c:pt>
                      <c:pt idx="260">
                        <c:v>25.902500000000003</c:v>
                      </c:pt>
                      <c:pt idx="261">
                        <c:v>21.48</c:v>
                      </c:pt>
                      <c:pt idx="262">
                        <c:v>22.277499999999996</c:v>
                      </c:pt>
                      <c:pt idx="263">
                        <c:v>19.792500000000004</c:v>
                      </c:pt>
                      <c:pt idx="264">
                        <c:v>20.612500000000001</c:v>
                      </c:pt>
                      <c:pt idx="265">
                        <c:v>20.512499999999999</c:v>
                      </c:pt>
                      <c:pt idx="266">
                        <c:v>20.1525</c:v>
                      </c:pt>
                      <c:pt idx="267">
                        <c:v>20.059999999999999</c:v>
                      </c:pt>
                      <c:pt idx="268">
                        <c:v>19.732499999999998</c:v>
                      </c:pt>
                      <c:pt idx="269">
                        <c:v>20.04</c:v>
                      </c:pt>
                      <c:pt idx="270">
                        <c:v>19.587499999999999</c:v>
                      </c:pt>
                      <c:pt idx="271">
                        <c:v>19.342500000000001</c:v>
                      </c:pt>
                      <c:pt idx="272">
                        <c:v>20.64</c:v>
                      </c:pt>
                      <c:pt idx="273">
                        <c:v>21.642499999999998</c:v>
                      </c:pt>
                      <c:pt idx="274">
                        <c:v>26.7575</c:v>
                      </c:pt>
                      <c:pt idx="275">
                        <c:v>32.222499999999997</c:v>
                      </c:pt>
                      <c:pt idx="276">
                        <c:v>38.057499999999997</c:v>
                      </c:pt>
                      <c:pt idx="277">
                        <c:v>44.527500000000003</c:v>
                      </c:pt>
                      <c:pt idx="278">
                        <c:v>148.70250000000001</c:v>
                      </c:pt>
                      <c:pt idx="279">
                        <c:v>33.935000000000002</c:v>
                      </c:pt>
                      <c:pt idx="280">
                        <c:v>37.072499999999998</c:v>
                      </c:pt>
                      <c:pt idx="281">
                        <c:v>35.475000000000001</c:v>
                      </c:pt>
                      <c:pt idx="282">
                        <c:v>34.9</c:v>
                      </c:pt>
                      <c:pt idx="283">
                        <c:v>28.37</c:v>
                      </c:pt>
                      <c:pt idx="284">
                        <c:v>26.352499999999999</c:v>
                      </c:pt>
                      <c:pt idx="285">
                        <c:v>22.0075</c:v>
                      </c:pt>
                      <c:pt idx="286">
                        <c:v>21.324999999999996</c:v>
                      </c:pt>
                      <c:pt idx="287">
                        <c:v>20.64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24873928"/>
        <c:scaling>
          <c:orientation val="minMax"/>
          <c:max val="42980"/>
          <c:min val="429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74320"/>
        <c:crosses val="autoZero"/>
        <c:crossBetween val="midCat"/>
      </c:valAx>
      <c:valAx>
        <c:axId val="124874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$/MWh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73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Daily Average Total Available Non-Controllable Load Resources</a:t>
            </a:r>
          </a:p>
        </c:rich>
      </c:tx>
      <c:layout>
        <c:manualLayout>
          <c:xMode val="edge"/>
          <c:yMode val="edge"/>
          <c:x val="0.15596256508532155"/>
          <c:y val="3.948307114282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08047695176796"/>
          <c:y val="0.18269182684096053"/>
          <c:w val="0.85512080399762302"/>
          <c:h val="0.609404069728816"/>
        </c:manualLayout>
      </c:layout>
      <c:lineChart>
        <c:grouping val="standard"/>
        <c:varyColors val="0"/>
        <c:ser>
          <c:idx val="0"/>
          <c:order val="0"/>
          <c:tx>
            <c:v>Peak Hrs</c:v>
          </c:tx>
          <c:spPr>
            <a:ln w="28575" cap="rnd">
              <a:solidFill>
                <a:srgbClr val="00AEC7"/>
              </a:solidFill>
              <a:round/>
            </a:ln>
            <a:effectLst/>
          </c:spPr>
          <c:marker>
            <c:symbol val="none"/>
          </c:marker>
          <c:cat>
            <c:numRef>
              <c:f>'Peak Hrs'!$Y$3:$Y$45</c:f>
              <c:numCache>
                <c:formatCode>m/d/yyyy</c:formatCode>
                <c:ptCount val="43"/>
                <c:pt idx="0">
                  <c:v>42948</c:v>
                </c:pt>
                <c:pt idx="1">
                  <c:v>42949</c:v>
                </c:pt>
                <c:pt idx="2">
                  <c:v>42950</c:v>
                </c:pt>
                <c:pt idx="3">
                  <c:v>42951</c:v>
                </c:pt>
                <c:pt idx="4">
                  <c:v>42952</c:v>
                </c:pt>
                <c:pt idx="5">
                  <c:v>42953</c:v>
                </c:pt>
                <c:pt idx="6">
                  <c:v>42954</c:v>
                </c:pt>
                <c:pt idx="7">
                  <c:v>42955</c:v>
                </c:pt>
                <c:pt idx="8">
                  <c:v>42956</c:v>
                </c:pt>
                <c:pt idx="9">
                  <c:v>42957</c:v>
                </c:pt>
                <c:pt idx="10">
                  <c:v>42958</c:v>
                </c:pt>
                <c:pt idx="11">
                  <c:v>42959</c:v>
                </c:pt>
                <c:pt idx="12">
                  <c:v>42960</c:v>
                </c:pt>
                <c:pt idx="13">
                  <c:v>42961</c:v>
                </c:pt>
                <c:pt idx="14">
                  <c:v>42962</c:v>
                </c:pt>
                <c:pt idx="15">
                  <c:v>42963</c:v>
                </c:pt>
                <c:pt idx="16">
                  <c:v>42964</c:v>
                </c:pt>
                <c:pt idx="17">
                  <c:v>42965</c:v>
                </c:pt>
                <c:pt idx="18">
                  <c:v>42966</c:v>
                </c:pt>
                <c:pt idx="19">
                  <c:v>42967</c:v>
                </c:pt>
                <c:pt idx="20">
                  <c:v>42968</c:v>
                </c:pt>
                <c:pt idx="21">
                  <c:v>42969</c:v>
                </c:pt>
                <c:pt idx="22">
                  <c:v>42970</c:v>
                </c:pt>
                <c:pt idx="23">
                  <c:v>42971</c:v>
                </c:pt>
                <c:pt idx="24">
                  <c:v>42972</c:v>
                </c:pt>
                <c:pt idx="25">
                  <c:v>42973</c:v>
                </c:pt>
                <c:pt idx="26">
                  <c:v>42974</c:v>
                </c:pt>
                <c:pt idx="27">
                  <c:v>42975</c:v>
                </c:pt>
                <c:pt idx="28">
                  <c:v>42976</c:v>
                </c:pt>
                <c:pt idx="29">
                  <c:v>42977</c:v>
                </c:pt>
                <c:pt idx="30">
                  <c:v>42978</c:v>
                </c:pt>
                <c:pt idx="31">
                  <c:v>42979</c:v>
                </c:pt>
                <c:pt idx="32">
                  <c:v>42980</c:v>
                </c:pt>
                <c:pt idx="33">
                  <c:v>42981</c:v>
                </c:pt>
                <c:pt idx="34">
                  <c:v>42982</c:v>
                </c:pt>
                <c:pt idx="35">
                  <c:v>42983</c:v>
                </c:pt>
                <c:pt idx="36">
                  <c:v>42984</c:v>
                </c:pt>
                <c:pt idx="37">
                  <c:v>42985</c:v>
                </c:pt>
                <c:pt idx="38">
                  <c:v>42986</c:v>
                </c:pt>
                <c:pt idx="39">
                  <c:v>42987</c:v>
                </c:pt>
                <c:pt idx="40">
                  <c:v>42988</c:v>
                </c:pt>
                <c:pt idx="41">
                  <c:v>42989</c:v>
                </c:pt>
                <c:pt idx="42">
                  <c:v>42990</c:v>
                </c:pt>
              </c:numCache>
            </c:numRef>
          </c:cat>
          <c:val>
            <c:numRef>
              <c:f>'Peak Hrs'!$AH$3:$AH$45</c:f>
              <c:numCache>
                <c:formatCode>0.00</c:formatCode>
                <c:ptCount val="43"/>
                <c:pt idx="0">
                  <c:v>1454.9284689999997</c:v>
                </c:pt>
                <c:pt idx="1">
                  <c:v>1471.5276541666665</c:v>
                </c:pt>
                <c:pt idx="2">
                  <c:v>1493.1271906666668</c:v>
                </c:pt>
                <c:pt idx="3">
                  <c:v>1483.3724325000001</c:v>
                </c:pt>
                <c:pt idx="4">
                  <c:v>1479.3700946666668</c:v>
                </c:pt>
                <c:pt idx="5">
                  <c:v>1461.6606486666667</c:v>
                </c:pt>
                <c:pt idx="6">
                  <c:v>1466.791457</c:v>
                </c:pt>
                <c:pt idx="7">
                  <c:v>1487.7960328333336</c:v>
                </c:pt>
                <c:pt idx="8">
                  <c:v>1528.8171513333334</c:v>
                </c:pt>
                <c:pt idx="9">
                  <c:v>1516.8996028333333</c:v>
                </c:pt>
                <c:pt idx="10">
                  <c:v>1517.4897259999998</c:v>
                </c:pt>
                <c:pt idx="11">
                  <c:v>1510.0273573333334</c:v>
                </c:pt>
                <c:pt idx="12">
                  <c:v>1512.260638</c:v>
                </c:pt>
                <c:pt idx="13">
                  <c:v>1492.5847578333335</c:v>
                </c:pt>
                <c:pt idx="14">
                  <c:v>1463.5687166666667</c:v>
                </c:pt>
                <c:pt idx="15">
                  <c:v>1444.6278203333334</c:v>
                </c:pt>
                <c:pt idx="16">
                  <c:v>1435.7495743333332</c:v>
                </c:pt>
                <c:pt idx="17">
                  <c:v>1425.0538288333337</c:v>
                </c:pt>
                <c:pt idx="18">
                  <c:v>1458.3314584999998</c:v>
                </c:pt>
                <c:pt idx="19">
                  <c:v>1482.8989044999998</c:v>
                </c:pt>
                <c:pt idx="20">
                  <c:v>1481.1349346666666</c:v>
                </c:pt>
                <c:pt idx="21">
                  <c:v>1486.8997476666666</c:v>
                </c:pt>
                <c:pt idx="22">
                  <c:v>1469.913546</c:v>
                </c:pt>
                <c:pt idx="23">
                  <c:v>1453.3661906666666</c:v>
                </c:pt>
                <c:pt idx="24">
                  <c:v>1480.5526553333332</c:v>
                </c:pt>
                <c:pt idx="25">
                  <c:v>1477.7031046666664</c:v>
                </c:pt>
                <c:pt idx="26">
                  <c:v>1450.0237883333332</c:v>
                </c:pt>
                <c:pt idx="27">
                  <c:v>1422.1989740000001</c:v>
                </c:pt>
                <c:pt idx="28">
                  <c:v>1422.8142203333334</c:v>
                </c:pt>
                <c:pt idx="29">
                  <c:v>1255.4653756666667</c:v>
                </c:pt>
                <c:pt idx="30">
                  <c:v>1276.018292</c:v>
                </c:pt>
                <c:pt idx="31">
                  <c:v>1209.6428291666668</c:v>
                </c:pt>
                <c:pt idx="32">
                  <c:v>1330.1374080000001</c:v>
                </c:pt>
                <c:pt idx="33">
                  <c:v>1360.3864863333331</c:v>
                </c:pt>
                <c:pt idx="34">
                  <c:v>1222.4209656666667</c:v>
                </c:pt>
                <c:pt idx="35">
                  <c:v>1171.1313196666665</c:v>
                </c:pt>
                <c:pt idx="36">
                  <c:v>1452.4747070000001</c:v>
                </c:pt>
                <c:pt idx="37">
                  <c:v>1521.9324053333332</c:v>
                </c:pt>
                <c:pt idx="38">
                  <c:v>1524.3964246666667</c:v>
                </c:pt>
                <c:pt idx="39">
                  <c:v>1534.0359085</c:v>
                </c:pt>
                <c:pt idx="40">
                  <c:v>1551.2144779999999</c:v>
                </c:pt>
                <c:pt idx="41">
                  <c:v>1524.8207561666668</c:v>
                </c:pt>
                <c:pt idx="42">
                  <c:v>1512.0840536666665</c:v>
                </c:pt>
              </c:numCache>
            </c:numRef>
          </c:val>
          <c:smooth val="0"/>
        </c:ser>
        <c:ser>
          <c:idx val="2"/>
          <c:order val="1"/>
          <c:tx>
            <c:v>Off Peak Hrs</c:v>
          </c:tx>
          <c:spPr>
            <a:ln w="28575" cap="rnd">
              <a:solidFill>
                <a:srgbClr val="5B6770"/>
              </a:solidFill>
              <a:round/>
            </a:ln>
            <a:effectLst/>
          </c:spPr>
          <c:marker>
            <c:symbol val="none"/>
          </c:marker>
          <c:val>
            <c:numRef>
              <c:f>'Off Peak'!$AH$3:$AH$45</c:f>
              <c:numCache>
                <c:formatCode>0.00</c:formatCode>
                <c:ptCount val="43"/>
                <c:pt idx="0">
                  <c:v>1593.1873283333334</c:v>
                </c:pt>
                <c:pt idx="1">
                  <c:v>1596.2352574999998</c:v>
                </c:pt>
                <c:pt idx="2">
                  <c:v>1612.4892091666668</c:v>
                </c:pt>
                <c:pt idx="3">
                  <c:v>1608.5746206666665</c:v>
                </c:pt>
                <c:pt idx="4">
                  <c:v>1614.8104129999999</c:v>
                </c:pt>
                <c:pt idx="5">
                  <c:v>1600.9505810000001</c:v>
                </c:pt>
                <c:pt idx="6">
                  <c:v>1598.2889539999999</c:v>
                </c:pt>
                <c:pt idx="7">
                  <c:v>1600.3746786666668</c:v>
                </c:pt>
                <c:pt idx="8">
                  <c:v>1624.2654831666669</c:v>
                </c:pt>
                <c:pt idx="9">
                  <c:v>1624.5473821666667</c:v>
                </c:pt>
                <c:pt idx="10">
                  <c:v>1643.6493066666665</c:v>
                </c:pt>
                <c:pt idx="11">
                  <c:v>1622.4237548333333</c:v>
                </c:pt>
                <c:pt idx="12">
                  <c:v>1629.0466308333334</c:v>
                </c:pt>
                <c:pt idx="13">
                  <c:v>1635.8010666666667</c:v>
                </c:pt>
                <c:pt idx="14">
                  <c:v>1616.1077210000001</c:v>
                </c:pt>
                <c:pt idx="15">
                  <c:v>1600.8630495</c:v>
                </c:pt>
                <c:pt idx="16">
                  <c:v>1596.7327015000001</c:v>
                </c:pt>
                <c:pt idx="17">
                  <c:v>1576.3558678333331</c:v>
                </c:pt>
                <c:pt idx="18">
                  <c:v>1581.2860923333335</c:v>
                </c:pt>
                <c:pt idx="19">
                  <c:v>1617.4627123333332</c:v>
                </c:pt>
                <c:pt idx="20">
                  <c:v>1643.0998893333333</c:v>
                </c:pt>
                <c:pt idx="21">
                  <c:v>1626.0733828333332</c:v>
                </c:pt>
                <c:pt idx="22">
                  <c:v>1628.2149608333332</c:v>
                </c:pt>
                <c:pt idx="23">
                  <c:v>1580.6815268333332</c:v>
                </c:pt>
                <c:pt idx="24">
                  <c:v>1578.2146528333333</c:v>
                </c:pt>
                <c:pt idx="25">
                  <c:v>1567.1051236666665</c:v>
                </c:pt>
                <c:pt idx="26">
                  <c:v>1489.2159385000002</c:v>
                </c:pt>
                <c:pt idx="27">
                  <c:v>1498.9237941666668</c:v>
                </c:pt>
                <c:pt idx="28">
                  <c:v>1398.0234415000002</c:v>
                </c:pt>
                <c:pt idx="29">
                  <c:v>1300.3170689999999</c:v>
                </c:pt>
                <c:pt idx="30">
                  <c:v>1150.7420538333333</c:v>
                </c:pt>
                <c:pt idx="31">
                  <c:v>1160.1166388333334</c:v>
                </c:pt>
                <c:pt idx="32">
                  <c:v>1278.0578978333333</c:v>
                </c:pt>
                <c:pt idx="33">
                  <c:v>1260.0075214999999</c:v>
                </c:pt>
                <c:pt idx="34">
                  <c:v>1226.4396678333333</c:v>
                </c:pt>
                <c:pt idx="35">
                  <c:v>1241.518341</c:v>
                </c:pt>
                <c:pt idx="36">
                  <c:v>1414.116937</c:v>
                </c:pt>
                <c:pt idx="37">
                  <c:v>1632.9147183333334</c:v>
                </c:pt>
                <c:pt idx="38">
                  <c:v>1645.4583974999998</c:v>
                </c:pt>
                <c:pt idx="39">
                  <c:v>1668.9534611666666</c:v>
                </c:pt>
                <c:pt idx="40">
                  <c:v>1703.901329</c:v>
                </c:pt>
                <c:pt idx="41">
                  <c:v>1699.0340759999999</c:v>
                </c:pt>
                <c:pt idx="42">
                  <c:v>1708.4212973333333</c:v>
                </c:pt>
              </c:numCache>
            </c:numRef>
          </c:val>
          <c:smooth val="0"/>
        </c:ser>
        <c:ser>
          <c:idx val="1"/>
          <c:order val="2"/>
          <c:tx>
            <c:v>Ramp Hrs</c:v>
          </c:tx>
          <c:spPr>
            <a:ln w="28575" cap="rnd">
              <a:solidFill>
                <a:srgbClr val="26D07C"/>
              </a:solidFill>
              <a:round/>
            </a:ln>
            <a:effectLst/>
          </c:spPr>
          <c:marker>
            <c:symbol val="none"/>
          </c:marker>
          <c:val>
            <c:numRef>
              <c:f>'Ramp Hrs'!$AH$3:$AH$45</c:f>
              <c:numCache>
                <c:formatCode>0.00</c:formatCode>
                <c:ptCount val="43"/>
                <c:pt idx="0">
                  <c:v>1497.3491944999998</c:v>
                </c:pt>
                <c:pt idx="1">
                  <c:v>1499.1062619166667</c:v>
                </c:pt>
                <c:pt idx="2">
                  <c:v>1511.0772192500001</c:v>
                </c:pt>
                <c:pt idx="3">
                  <c:v>1515.5338526666667</c:v>
                </c:pt>
                <c:pt idx="4">
                  <c:v>1508.6673906666667</c:v>
                </c:pt>
                <c:pt idx="5">
                  <c:v>1497.2176442500001</c:v>
                </c:pt>
                <c:pt idx="6">
                  <c:v>1495.5225801666668</c:v>
                </c:pt>
                <c:pt idx="7">
                  <c:v>1506.9608014166668</c:v>
                </c:pt>
                <c:pt idx="8">
                  <c:v>1528.5178134166665</c:v>
                </c:pt>
                <c:pt idx="9">
                  <c:v>1521.7334009166671</c:v>
                </c:pt>
                <c:pt idx="10">
                  <c:v>1547.7658720833335</c:v>
                </c:pt>
                <c:pt idx="11">
                  <c:v>1523.1369535833335</c:v>
                </c:pt>
                <c:pt idx="12">
                  <c:v>1530.4530708333332</c:v>
                </c:pt>
                <c:pt idx="13">
                  <c:v>1532.9823845833334</c:v>
                </c:pt>
                <c:pt idx="14">
                  <c:v>1532.0786865000002</c:v>
                </c:pt>
                <c:pt idx="15">
                  <c:v>1485.5113343333335</c:v>
                </c:pt>
                <c:pt idx="16">
                  <c:v>1483.2149836666667</c:v>
                </c:pt>
                <c:pt idx="17">
                  <c:v>1475.8830840000001</c:v>
                </c:pt>
                <c:pt idx="18">
                  <c:v>1490.2409774999999</c:v>
                </c:pt>
                <c:pt idx="19">
                  <c:v>1507.2431239999996</c:v>
                </c:pt>
                <c:pt idx="20">
                  <c:v>1511.610155666667</c:v>
                </c:pt>
                <c:pt idx="21">
                  <c:v>1501.9010288333336</c:v>
                </c:pt>
                <c:pt idx="22">
                  <c:v>1492.7436111945835</c:v>
                </c:pt>
                <c:pt idx="23">
                  <c:v>1472.6369912500002</c:v>
                </c:pt>
                <c:pt idx="24">
                  <c:v>1490.2190380833333</c:v>
                </c:pt>
                <c:pt idx="25">
                  <c:v>1475.8117205833332</c:v>
                </c:pt>
                <c:pt idx="26">
                  <c:v>1460.2446934166665</c:v>
                </c:pt>
                <c:pt idx="27">
                  <c:v>1438.9578716666667</c:v>
                </c:pt>
                <c:pt idx="28">
                  <c:v>1424.7220600000001</c:v>
                </c:pt>
                <c:pt idx="29">
                  <c:v>1287.9411343333334</c:v>
                </c:pt>
                <c:pt idx="30">
                  <c:v>1269.7077077500001</c:v>
                </c:pt>
                <c:pt idx="31">
                  <c:v>1281.1460765833333</c:v>
                </c:pt>
                <c:pt idx="32">
                  <c:v>1366.215494</c:v>
                </c:pt>
                <c:pt idx="33">
                  <c:v>1351.3113398333332</c:v>
                </c:pt>
                <c:pt idx="34">
                  <c:v>1328.2051151666667</c:v>
                </c:pt>
                <c:pt idx="35">
                  <c:v>1323.7910487500001</c:v>
                </c:pt>
                <c:pt idx="36">
                  <c:v>1486.8658811666664</c:v>
                </c:pt>
                <c:pt idx="37">
                  <c:v>1578.4097430000002</c:v>
                </c:pt>
                <c:pt idx="38">
                  <c:v>1583.2095065000001</c:v>
                </c:pt>
                <c:pt idx="39">
                  <c:v>1617.4741421666668</c:v>
                </c:pt>
                <c:pt idx="40">
                  <c:v>1616.6157300833331</c:v>
                </c:pt>
                <c:pt idx="41">
                  <c:v>1618.1973772499998</c:v>
                </c:pt>
                <c:pt idx="42">
                  <c:v>1612.6569920833333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75104"/>
        <c:axId val="126032064"/>
      </c:lineChart>
      <c:dateAx>
        <c:axId val="124875104"/>
        <c:scaling>
          <c:orientation val="minMax"/>
          <c:min val="42959"/>
        </c:scaling>
        <c:delete val="0"/>
        <c:axPos val="b"/>
        <c:numFmt formatCode="m/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6032064"/>
        <c:crosses val="autoZero"/>
        <c:auto val="1"/>
        <c:lblOffset val="100"/>
        <c:baseTimeUnit val="days"/>
      </c:dateAx>
      <c:valAx>
        <c:axId val="126032064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4875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834500824096574"/>
          <c:y val="0.89948331756171895"/>
          <c:w val="0.56385696988769429"/>
          <c:h val="7.8220825645054282E-2"/>
        </c:manualLayout>
      </c:layout>
      <c:overlay val="0"/>
      <c:spPr>
        <a:noFill/>
        <a:ln>
          <a:noFill/>
        </a:ln>
        <a:effectLst/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chemeClr val="tx2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Estimated Premise-Level Load Reduction for ERS Participants in Effected Areas</a:t>
            </a:r>
          </a:p>
          <a:p>
            <a:pPr>
              <a:defRPr/>
            </a:pPr>
            <a:r>
              <a:rPr lang="en-US" sz="1400" i="1" dirty="0"/>
              <a:t>Data</a:t>
            </a:r>
            <a:r>
              <a:rPr lang="en-US" sz="1400" i="1" baseline="0" dirty="0"/>
              <a:t> for 8/29/17</a:t>
            </a:r>
            <a:endParaRPr lang="en-US" sz="1400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Actual Load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graphs!$C$1:$CT$1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xVal>
          <c:yVal>
            <c:numRef>
              <c:f>graphs!$C$22:$CT$22</c:f>
              <c:numCache>
                <c:formatCode>#,##0.00</c:formatCode>
                <c:ptCount val="96"/>
                <c:pt idx="0">
                  <c:v>93.120199999999997</c:v>
                </c:pt>
                <c:pt idx="1">
                  <c:v>92.069016000000047</c:v>
                </c:pt>
                <c:pt idx="2">
                  <c:v>90.668911999999978</c:v>
                </c:pt>
                <c:pt idx="3">
                  <c:v>90.94812000000006</c:v>
                </c:pt>
                <c:pt idx="4">
                  <c:v>90.132691999999921</c:v>
                </c:pt>
                <c:pt idx="5">
                  <c:v>89.400308000000024</c:v>
                </c:pt>
                <c:pt idx="6">
                  <c:v>88.997363999999948</c:v>
                </c:pt>
                <c:pt idx="7">
                  <c:v>89.370140000000006</c:v>
                </c:pt>
                <c:pt idx="8">
                  <c:v>89.198624000000081</c:v>
                </c:pt>
                <c:pt idx="9">
                  <c:v>89.315675999999996</c:v>
                </c:pt>
                <c:pt idx="10">
                  <c:v>89.009207999999973</c:v>
                </c:pt>
                <c:pt idx="11">
                  <c:v>88.781464000000028</c:v>
                </c:pt>
                <c:pt idx="12">
                  <c:v>88.801843999999988</c:v>
                </c:pt>
                <c:pt idx="13">
                  <c:v>88.674612000000039</c:v>
                </c:pt>
                <c:pt idx="14">
                  <c:v>88.718211999999966</c:v>
                </c:pt>
                <c:pt idx="15">
                  <c:v>88.536696000000035</c:v>
                </c:pt>
                <c:pt idx="16">
                  <c:v>89.997352000000035</c:v>
                </c:pt>
                <c:pt idx="17">
                  <c:v>90.368527999999984</c:v>
                </c:pt>
                <c:pt idx="18">
                  <c:v>90.380763999999985</c:v>
                </c:pt>
                <c:pt idx="19">
                  <c:v>90.667123999999973</c:v>
                </c:pt>
                <c:pt idx="20">
                  <c:v>91.342799999999997</c:v>
                </c:pt>
                <c:pt idx="21">
                  <c:v>92.21963599999998</c:v>
                </c:pt>
                <c:pt idx="22">
                  <c:v>93.454999999999956</c:v>
                </c:pt>
                <c:pt idx="23">
                  <c:v>94.415427999999991</c:v>
                </c:pt>
                <c:pt idx="24">
                  <c:v>96.717572000000047</c:v>
                </c:pt>
                <c:pt idx="25">
                  <c:v>97.207103999999987</c:v>
                </c:pt>
                <c:pt idx="26">
                  <c:v>94.423316</c:v>
                </c:pt>
                <c:pt idx="27">
                  <c:v>94.679472000000032</c:v>
                </c:pt>
                <c:pt idx="28">
                  <c:v>95.051184000000006</c:v>
                </c:pt>
                <c:pt idx="29">
                  <c:v>95.64262400000004</c:v>
                </c:pt>
                <c:pt idx="30">
                  <c:v>95.595371999999998</c:v>
                </c:pt>
                <c:pt idx="31">
                  <c:v>94.968899999999948</c:v>
                </c:pt>
                <c:pt idx="32">
                  <c:v>95.117183999999995</c:v>
                </c:pt>
                <c:pt idx="33">
                  <c:v>94.933952000000019</c:v>
                </c:pt>
                <c:pt idx="34">
                  <c:v>94.115724000000014</c:v>
                </c:pt>
                <c:pt idx="35">
                  <c:v>94.049492000000001</c:v>
                </c:pt>
                <c:pt idx="36">
                  <c:v>95.605188000000041</c:v>
                </c:pt>
                <c:pt idx="37">
                  <c:v>96.646356000000011</c:v>
                </c:pt>
                <c:pt idx="38">
                  <c:v>97.744000000000028</c:v>
                </c:pt>
                <c:pt idx="39">
                  <c:v>100.926868</c:v>
                </c:pt>
                <c:pt idx="40">
                  <c:v>101.54200799999998</c:v>
                </c:pt>
                <c:pt idx="41">
                  <c:v>101.79755200000002</c:v>
                </c:pt>
                <c:pt idx="42">
                  <c:v>103.27663599999997</c:v>
                </c:pt>
                <c:pt idx="43">
                  <c:v>103.80774799999998</c:v>
                </c:pt>
                <c:pt idx="44">
                  <c:v>104.09713200000004</c:v>
                </c:pt>
                <c:pt idx="45">
                  <c:v>104.670084</c:v>
                </c:pt>
                <c:pt idx="46">
                  <c:v>104.86573999999999</c:v>
                </c:pt>
                <c:pt idx="47">
                  <c:v>105.40942000000001</c:v>
                </c:pt>
                <c:pt idx="48">
                  <c:v>106.02733200000004</c:v>
                </c:pt>
                <c:pt idx="49">
                  <c:v>105.96276400000002</c:v>
                </c:pt>
                <c:pt idx="50">
                  <c:v>106.14441200000003</c:v>
                </c:pt>
                <c:pt idx="51">
                  <c:v>106.72065200000003</c:v>
                </c:pt>
                <c:pt idx="52">
                  <c:v>106.81322399999999</c:v>
                </c:pt>
                <c:pt idx="53">
                  <c:v>106.20749600000001</c:v>
                </c:pt>
                <c:pt idx="54">
                  <c:v>106.63468</c:v>
                </c:pt>
                <c:pt idx="55">
                  <c:v>106.38750800000007</c:v>
                </c:pt>
                <c:pt idx="56">
                  <c:v>107.01123999999999</c:v>
                </c:pt>
                <c:pt idx="57">
                  <c:v>107.03959999999994</c:v>
                </c:pt>
                <c:pt idx="58">
                  <c:v>108.39296400000001</c:v>
                </c:pt>
                <c:pt idx="59">
                  <c:v>109.27077199999999</c:v>
                </c:pt>
                <c:pt idx="60">
                  <c:v>109.58696000000005</c:v>
                </c:pt>
                <c:pt idx="61">
                  <c:v>109.35832800000006</c:v>
                </c:pt>
                <c:pt idx="62">
                  <c:v>109.18988399999998</c:v>
                </c:pt>
                <c:pt idx="63">
                  <c:v>108.99622000000006</c:v>
                </c:pt>
                <c:pt idx="64">
                  <c:v>108.59388400000005</c:v>
                </c:pt>
                <c:pt idx="65">
                  <c:v>108.54047600000006</c:v>
                </c:pt>
                <c:pt idx="66">
                  <c:v>108.26470400000002</c:v>
                </c:pt>
                <c:pt idx="67">
                  <c:v>107.61503999999996</c:v>
                </c:pt>
                <c:pt idx="68">
                  <c:v>107.31052800000003</c:v>
                </c:pt>
                <c:pt idx="69">
                  <c:v>107.11948799999996</c:v>
                </c:pt>
                <c:pt idx="70">
                  <c:v>106.81677200000003</c:v>
                </c:pt>
                <c:pt idx="71">
                  <c:v>107.26685999999999</c:v>
                </c:pt>
                <c:pt idx="72">
                  <c:v>105.983892</c:v>
                </c:pt>
                <c:pt idx="73">
                  <c:v>104.727012</c:v>
                </c:pt>
                <c:pt idx="74">
                  <c:v>104.57871199999995</c:v>
                </c:pt>
                <c:pt idx="75">
                  <c:v>104.24574800000001</c:v>
                </c:pt>
                <c:pt idx="76">
                  <c:v>103.85590000000003</c:v>
                </c:pt>
                <c:pt idx="77">
                  <c:v>104.3055639999999</c:v>
                </c:pt>
                <c:pt idx="78">
                  <c:v>104.57721200000007</c:v>
                </c:pt>
                <c:pt idx="79">
                  <c:v>106.07492399999998</c:v>
                </c:pt>
                <c:pt idx="80">
                  <c:v>105.68997199999998</c:v>
                </c:pt>
                <c:pt idx="81">
                  <c:v>105.60607200000001</c:v>
                </c:pt>
                <c:pt idx="82">
                  <c:v>105.97345200000001</c:v>
                </c:pt>
                <c:pt idx="83">
                  <c:v>106.63218000000002</c:v>
                </c:pt>
                <c:pt idx="84">
                  <c:v>106.71543200000002</c:v>
                </c:pt>
                <c:pt idx="85">
                  <c:v>105.84424799999999</c:v>
                </c:pt>
                <c:pt idx="86">
                  <c:v>106.20215999999999</c:v>
                </c:pt>
                <c:pt idx="87">
                  <c:v>106.18198400000001</c:v>
                </c:pt>
                <c:pt idx="88">
                  <c:v>104.43816400000004</c:v>
                </c:pt>
                <c:pt idx="89">
                  <c:v>103.71475999999998</c:v>
                </c:pt>
                <c:pt idx="90">
                  <c:v>102.67739999999999</c:v>
                </c:pt>
                <c:pt idx="91">
                  <c:v>101.74534</c:v>
                </c:pt>
                <c:pt idx="92">
                  <c:v>100.39639199999998</c:v>
                </c:pt>
                <c:pt idx="93">
                  <c:v>100.19221999999999</c:v>
                </c:pt>
                <c:pt idx="94">
                  <c:v>99.966127999999969</c:v>
                </c:pt>
                <c:pt idx="95">
                  <c:v>99.628320000000016</c:v>
                </c:pt>
              </c:numCache>
            </c:numRef>
          </c:yVal>
          <c:smooth val="0"/>
        </c:ser>
        <c:ser>
          <c:idx val="1"/>
          <c:order val="1"/>
          <c:tx>
            <c:v>Hurricane Impact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yVal>
            <c:numRef>
              <c:f>graphs!$C$24:$CT$24</c:f>
              <c:numCache>
                <c:formatCode>#,##0.00</c:formatCode>
                <c:ptCount val="96"/>
                <c:pt idx="0">
                  <c:v>136.78037705418873</c:v>
                </c:pt>
                <c:pt idx="1">
                  <c:v>142.53574072593563</c:v>
                </c:pt>
                <c:pt idx="2">
                  <c:v>143.46813540052034</c:v>
                </c:pt>
                <c:pt idx="3">
                  <c:v>142.65081126317139</c:v>
                </c:pt>
                <c:pt idx="4">
                  <c:v>139.97060168652547</c:v>
                </c:pt>
                <c:pt idx="5">
                  <c:v>140.954434649072</c:v>
                </c:pt>
                <c:pt idx="6">
                  <c:v>139.30375528106879</c:v>
                </c:pt>
                <c:pt idx="7">
                  <c:v>137.14079470036779</c:v>
                </c:pt>
                <c:pt idx="8">
                  <c:v>137.60616065423045</c:v>
                </c:pt>
                <c:pt idx="9">
                  <c:v>137.13647592950676</c:v>
                </c:pt>
                <c:pt idx="10">
                  <c:v>138.57600197598481</c:v>
                </c:pt>
                <c:pt idx="11">
                  <c:v>136.21279566869563</c:v>
                </c:pt>
                <c:pt idx="12">
                  <c:v>138.14778475307733</c:v>
                </c:pt>
                <c:pt idx="13">
                  <c:v>136.34962671895036</c:v>
                </c:pt>
                <c:pt idx="14">
                  <c:v>140.78632135798017</c:v>
                </c:pt>
                <c:pt idx="15">
                  <c:v>140.68571074310904</c:v>
                </c:pt>
                <c:pt idx="16">
                  <c:v>139.0112724156717</c:v>
                </c:pt>
                <c:pt idx="17">
                  <c:v>136.71689649792717</c:v>
                </c:pt>
                <c:pt idx="18">
                  <c:v>138.2824326464669</c:v>
                </c:pt>
                <c:pt idx="19">
                  <c:v>137.9795425593974</c:v>
                </c:pt>
                <c:pt idx="20">
                  <c:v>141.04619009563481</c:v>
                </c:pt>
                <c:pt idx="21">
                  <c:v>144.74171980933403</c:v>
                </c:pt>
                <c:pt idx="22">
                  <c:v>153.25370459779043</c:v>
                </c:pt>
                <c:pt idx="23">
                  <c:v>153.65300676855784</c:v>
                </c:pt>
                <c:pt idx="24">
                  <c:v>153.37923911296065</c:v>
                </c:pt>
                <c:pt idx="25">
                  <c:v>147.22806169244896</c:v>
                </c:pt>
                <c:pt idx="26">
                  <c:v>150.87871945185776</c:v>
                </c:pt>
                <c:pt idx="27">
                  <c:v>150.4693416798099</c:v>
                </c:pt>
                <c:pt idx="28">
                  <c:v>158.02483829073381</c:v>
                </c:pt>
                <c:pt idx="29">
                  <c:v>164.73296173344903</c:v>
                </c:pt>
                <c:pt idx="30">
                  <c:v>172.56057809985509</c:v>
                </c:pt>
                <c:pt idx="31">
                  <c:v>176.20623917981362</c:v>
                </c:pt>
                <c:pt idx="32">
                  <c:v>176.06383685985503</c:v>
                </c:pt>
                <c:pt idx="33">
                  <c:v>182.42180804522357</c:v>
                </c:pt>
                <c:pt idx="34">
                  <c:v>180.59633211948591</c:v>
                </c:pt>
                <c:pt idx="35">
                  <c:v>183.42045909274481</c:v>
                </c:pt>
                <c:pt idx="36">
                  <c:v>183.84494299509254</c:v>
                </c:pt>
                <c:pt idx="37">
                  <c:v>190.5893677052068</c:v>
                </c:pt>
                <c:pt idx="38">
                  <c:v>186.36100025409414</c:v>
                </c:pt>
                <c:pt idx="39">
                  <c:v>190.63397866994353</c:v>
                </c:pt>
                <c:pt idx="40">
                  <c:v>189.82200126853158</c:v>
                </c:pt>
                <c:pt idx="41">
                  <c:v>184.13140011488849</c:v>
                </c:pt>
                <c:pt idx="42">
                  <c:v>184.47218793821148</c:v>
                </c:pt>
                <c:pt idx="43">
                  <c:v>186.17600331107442</c:v>
                </c:pt>
                <c:pt idx="44">
                  <c:v>185.10194515181834</c:v>
                </c:pt>
                <c:pt idx="45">
                  <c:v>189.78404946385245</c:v>
                </c:pt>
                <c:pt idx="46">
                  <c:v>193.36461411335262</c:v>
                </c:pt>
                <c:pt idx="47">
                  <c:v>182.15724899330706</c:v>
                </c:pt>
                <c:pt idx="48">
                  <c:v>176.9063352725878</c:v>
                </c:pt>
                <c:pt idx="49">
                  <c:v>178.6519278642341</c:v>
                </c:pt>
                <c:pt idx="50">
                  <c:v>180.68839505840086</c:v>
                </c:pt>
                <c:pt idx="51">
                  <c:v>181.40234506015071</c:v>
                </c:pt>
                <c:pt idx="52">
                  <c:v>194.88225652372375</c:v>
                </c:pt>
                <c:pt idx="53">
                  <c:v>198.84924092707902</c:v>
                </c:pt>
                <c:pt idx="54">
                  <c:v>203.6238395085831</c:v>
                </c:pt>
                <c:pt idx="55">
                  <c:v>202.28546350465788</c:v>
                </c:pt>
                <c:pt idx="56">
                  <c:v>207.32434207646421</c:v>
                </c:pt>
                <c:pt idx="57">
                  <c:v>208.87897753389902</c:v>
                </c:pt>
                <c:pt idx="58">
                  <c:v>207.99411139565964</c:v>
                </c:pt>
                <c:pt idx="59">
                  <c:v>202.68396903361435</c:v>
                </c:pt>
                <c:pt idx="60">
                  <c:v>199.30314904181847</c:v>
                </c:pt>
                <c:pt idx="61">
                  <c:v>196.58182315617614</c:v>
                </c:pt>
                <c:pt idx="62">
                  <c:v>188.95951514963662</c:v>
                </c:pt>
                <c:pt idx="63">
                  <c:v>190.11033164892851</c:v>
                </c:pt>
                <c:pt idx="64">
                  <c:v>186.67981188569294</c:v>
                </c:pt>
                <c:pt idx="65">
                  <c:v>188.8311922994543</c:v>
                </c:pt>
                <c:pt idx="66">
                  <c:v>189.05744353107974</c:v>
                </c:pt>
                <c:pt idx="67">
                  <c:v>189.22819655197432</c:v>
                </c:pt>
                <c:pt idx="68">
                  <c:v>189.94508491611327</c:v>
                </c:pt>
                <c:pt idx="69">
                  <c:v>190.86554583998708</c:v>
                </c:pt>
                <c:pt idx="70">
                  <c:v>187.54549889666737</c:v>
                </c:pt>
                <c:pt idx="71">
                  <c:v>177.71599439340881</c:v>
                </c:pt>
                <c:pt idx="72">
                  <c:v>170.92635807945999</c:v>
                </c:pt>
                <c:pt idx="73">
                  <c:v>160.93636972989032</c:v>
                </c:pt>
                <c:pt idx="74">
                  <c:v>158.40754024111931</c:v>
                </c:pt>
                <c:pt idx="75">
                  <c:v>154.40566948380916</c:v>
                </c:pt>
                <c:pt idx="76">
                  <c:v>158.56027772021696</c:v>
                </c:pt>
                <c:pt idx="77">
                  <c:v>153.68624198241309</c:v>
                </c:pt>
                <c:pt idx="78">
                  <c:v>148.50930027226403</c:v>
                </c:pt>
                <c:pt idx="79">
                  <c:v>146.43932187420828</c:v>
                </c:pt>
                <c:pt idx="80">
                  <c:v>145.00759855585437</c:v>
                </c:pt>
                <c:pt idx="81">
                  <c:v>141.73422291894661</c:v>
                </c:pt>
                <c:pt idx="82">
                  <c:v>144.88646020383075</c:v>
                </c:pt>
                <c:pt idx="83">
                  <c:v>142.95200515151552</c:v>
                </c:pt>
                <c:pt idx="84">
                  <c:v>133.77479685804229</c:v>
                </c:pt>
                <c:pt idx="85">
                  <c:v>124.98327443887756</c:v>
                </c:pt>
                <c:pt idx="86">
                  <c:v>121.58952290725192</c:v>
                </c:pt>
                <c:pt idx="87">
                  <c:v>121.85423150958312</c:v>
                </c:pt>
                <c:pt idx="88">
                  <c:v>127.06502584385768</c:v>
                </c:pt>
                <c:pt idx="89">
                  <c:v>136.0664699934392</c:v>
                </c:pt>
                <c:pt idx="90">
                  <c:v>143.18869607020591</c:v>
                </c:pt>
                <c:pt idx="91">
                  <c:v>146.92311406477822</c:v>
                </c:pt>
                <c:pt idx="92">
                  <c:v>143.4456700218625</c:v>
                </c:pt>
                <c:pt idx="93">
                  <c:v>142.87307889236035</c:v>
                </c:pt>
                <c:pt idx="94">
                  <c:v>140.62284350959555</c:v>
                </c:pt>
                <c:pt idx="95">
                  <c:v>139.06635465313536</c:v>
                </c:pt>
              </c:numCache>
            </c:numRef>
          </c:yVal>
          <c:smooth val="0"/>
        </c:ser>
        <c:ser>
          <c:idx val="2"/>
          <c:order val="2"/>
          <c:tx>
            <c:v>Total Removing Hurricane Impact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yVal>
            <c:numRef>
              <c:f>graphs!$C$25:$CT$25</c:f>
              <c:numCache>
                <c:formatCode>#,##0.00</c:formatCode>
                <c:ptCount val="96"/>
                <c:pt idx="0">
                  <c:v>229.90057705418872</c:v>
                </c:pt>
                <c:pt idx="1">
                  <c:v>234.60475672593566</c:v>
                </c:pt>
                <c:pt idx="2">
                  <c:v>234.13704740052032</c:v>
                </c:pt>
                <c:pt idx="3">
                  <c:v>233.59893126317144</c:v>
                </c:pt>
                <c:pt idx="4">
                  <c:v>230.10329368652538</c:v>
                </c:pt>
                <c:pt idx="5">
                  <c:v>230.35474264907202</c:v>
                </c:pt>
                <c:pt idx="6">
                  <c:v>228.30111928106874</c:v>
                </c:pt>
                <c:pt idx="7">
                  <c:v>226.51093470036778</c:v>
                </c:pt>
                <c:pt idx="8">
                  <c:v>226.80478465423053</c:v>
                </c:pt>
                <c:pt idx="9">
                  <c:v>226.45215192950675</c:v>
                </c:pt>
                <c:pt idx="10">
                  <c:v>227.58520997598478</c:v>
                </c:pt>
                <c:pt idx="11">
                  <c:v>224.99425966869566</c:v>
                </c:pt>
                <c:pt idx="12">
                  <c:v>226.94962875307732</c:v>
                </c:pt>
                <c:pt idx="13">
                  <c:v>225.02423871895041</c:v>
                </c:pt>
                <c:pt idx="14">
                  <c:v>229.50453335798014</c:v>
                </c:pt>
                <c:pt idx="15">
                  <c:v>229.22240674310908</c:v>
                </c:pt>
                <c:pt idx="16">
                  <c:v>229.00862441567173</c:v>
                </c:pt>
                <c:pt idx="17">
                  <c:v>227.08542449792714</c:v>
                </c:pt>
                <c:pt idx="18">
                  <c:v>228.66319664646687</c:v>
                </c:pt>
                <c:pt idx="19">
                  <c:v>228.64666655939737</c:v>
                </c:pt>
                <c:pt idx="20">
                  <c:v>232.38899009563482</c:v>
                </c:pt>
                <c:pt idx="21">
                  <c:v>236.96135580933401</c:v>
                </c:pt>
                <c:pt idx="22">
                  <c:v>246.70870459779039</c:v>
                </c:pt>
                <c:pt idx="23">
                  <c:v>248.06843476855784</c:v>
                </c:pt>
                <c:pt idx="24">
                  <c:v>250.09681111296069</c:v>
                </c:pt>
                <c:pt idx="25">
                  <c:v>244.43516569244895</c:v>
                </c:pt>
                <c:pt idx="26">
                  <c:v>245.30203545185776</c:v>
                </c:pt>
                <c:pt idx="27">
                  <c:v>245.14881367980993</c:v>
                </c:pt>
                <c:pt idx="28">
                  <c:v>253.07602229073382</c:v>
                </c:pt>
                <c:pt idx="29">
                  <c:v>260.37558573344904</c:v>
                </c:pt>
                <c:pt idx="30">
                  <c:v>268.15595009985509</c:v>
                </c:pt>
                <c:pt idx="31">
                  <c:v>271.17513917981358</c:v>
                </c:pt>
                <c:pt idx="32">
                  <c:v>271.18102085985504</c:v>
                </c:pt>
                <c:pt idx="33">
                  <c:v>277.35576004522358</c:v>
                </c:pt>
                <c:pt idx="34">
                  <c:v>274.71205611948591</c:v>
                </c:pt>
                <c:pt idx="35">
                  <c:v>277.46995109274479</c:v>
                </c:pt>
                <c:pt idx="36">
                  <c:v>279.45013099509259</c:v>
                </c:pt>
                <c:pt idx="37">
                  <c:v>287.23572370520679</c:v>
                </c:pt>
                <c:pt idx="38">
                  <c:v>284.10500025409419</c:v>
                </c:pt>
                <c:pt idx="39">
                  <c:v>291.56084666994354</c:v>
                </c:pt>
                <c:pt idx="40">
                  <c:v>291.36400926853156</c:v>
                </c:pt>
                <c:pt idx="41">
                  <c:v>285.92895211488849</c:v>
                </c:pt>
                <c:pt idx="42">
                  <c:v>287.74882393821144</c:v>
                </c:pt>
                <c:pt idx="43">
                  <c:v>289.9837513110744</c:v>
                </c:pt>
                <c:pt idx="44">
                  <c:v>289.19907715181841</c:v>
                </c:pt>
                <c:pt idx="45">
                  <c:v>294.45413346385249</c:v>
                </c:pt>
                <c:pt idx="46">
                  <c:v>298.23035411335263</c:v>
                </c:pt>
                <c:pt idx="47">
                  <c:v>287.56666899330708</c:v>
                </c:pt>
                <c:pt idx="48">
                  <c:v>282.93366727258785</c:v>
                </c:pt>
                <c:pt idx="49">
                  <c:v>284.61469186423415</c:v>
                </c:pt>
                <c:pt idx="50">
                  <c:v>286.83280705840087</c:v>
                </c:pt>
                <c:pt idx="51">
                  <c:v>288.12299706015074</c:v>
                </c:pt>
                <c:pt idx="52">
                  <c:v>301.69548052372375</c:v>
                </c:pt>
                <c:pt idx="53">
                  <c:v>305.05673692707904</c:v>
                </c:pt>
                <c:pt idx="54">
                  <c:v>310.25851950858311</c:v>
                </c:pt>
                <c:pt idx="55">
                  <c:v>308.67297150465794</c:v>
                </c:pt>
                <c:pt idx="56">
                  <c:v>314.33558207646422</c:v>
                </c:pt>
                <c:pt idx="57">
                  <c:v>315.91857753389894</c:v>
                </c:pt>
                <c:pt idx="58">
                  <c:v>316.38707539565962</c:v>
                </c:pt>
                <c:pt idx="59">
                  <c:v>311.95474103361437</c:v>
                </c:pt>
                <c:pt idx="60">
                  <c:v>308.8901090418185</c:v>
                </c:pt>
                <c:pt idx="61">
                  <c:v>305.94015115617617</c:v>
                </c:pt>
                <c:pt idx="62">
                  <c:v>298.14939914963657</c:v>
                </c:pt>
                <c:pt idx="63">
                  <c:v>299.10655164892859</c:v>
                </c:pt>
                <c:pt idx="64">
                  <c:v>295.27369588569297</c:v>
                </c:pt>
                <c:pt idx="65">
                  <c:v>297.37166829945437</c:v>
                </c:pt>
                <c:pt idx="66">
                  <c:v>297.32214753107974</c:v>
                </c:pt>
                <c:pt idx="67">
                  <c:v>296.84323655197431</c:v>
                </c:pt>
                <c:pt idx="68">
                  <c:v>297.25561291611331</c:v>
                </c:pt>
                <c:pt idx="69">
                  <c:v>297.98503383998707</c:v>
                </c:pt>
                <c:pt idx="70">
                  <c:v>294.36227089666738</c:v>
                </c:pt>
                <c:pt idx="71">
                  <c:v>284.98285439340879</c:v>
                </c:pt>
                <c:pt idx="72">
                  <c:v>276.91025007945996</c:v>
                </c:pt>
                <c:pt idx="73">
                  <c:v>265.66338172989032</c:v>
                </c:pt>
                <c:pt idx="74">
                  <c:v>262.98625224111925</c:v>
                </c:pt>
                <c:pt idx="75">
                  <c:v>258.65141748380915</c:v>
                </c:pt>
                <c:pt idx="76">
                  <c:v>262.41617772021698</c:v>
                </c:pt>
                <c:pt idx="77">
                  <c:v>257.99180598241298</c:v>
                </c:pt>
                <c:pt idx="78">
                  <c:v>253.08651227226409</c:v>
                </c:pt>
                <c:pt idx="79">
                  <c:v>252.51424587420826</c:v>
                </c:pt>
                <c:pt idx="80">
                  <c:v>250.69757055585436</c:v>
                </c:pt>
                <c:pt idx="81">
                  <c:v>247.34029491894663</c:v>
                </c:pt>
                <c:pt idx="82">
                  <c:v>250.85991220383076</c:v>
                </c:pt>
                <c:pt idx="83">
                  <c:v>249.58418515151556</c:v>
                </c:pt>
                <c:pt idx="84">
                  <c:v>240.49022885804231</c:v>
                </c:pt>
                <c:pt idx="85">
                  <c:v>230.82752243887757</c:v>
                </c:pt>
                <c:pt idx="86">
                  <c:v>227.79168290725192</c:v>
                </c:pt>
                <c:pt idx="87">
                  <c:v>228.03621550958314</c:v>
                </c:pt>
                <c:pt idx="88">
                  <c:v>231.50318984385774</c:v>
                </c:pt>
                <c:pt idx="89">
                  <c:v>239.78122999343918</c:v>
                </c:pt>
                <c:pt idx="90">
                  <c:v>245.86609607020591</c:v>
                </c:pt>
                <c:pt idx="91">
                  <c:v>248.66845406477822</c:v>
                </c:pt>
                <c:pt idx="92">
                  <c:v>243.84206202186249</c:v>
                </c:pt>
                <c:pt idx="93">
                  <c:v>243.06529889236035</c:v>
                </c:pt>
                <c:pt idx="94">
                  <c:v>240.58897150959552</c:v>
                </c:pt>
                <c:pt idx="95">
                  <c:v>238.69467465313539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034416"/>
        <c:axId val="126034808"/>
      </c:scatterChart>
      <c:valAx>
        <c:axId val="126034416"/>
        <c:scaling>
          <c:orientation val="minMax"/>
          <c:max val="9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Interval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4808"/>
        <c:crosses val="autoZero"/>
        <c:crossBetween val="midCat"/>
        <c:majorUnit val="8"/>
      </c:valAx>
      <c:valAx>
        <c:axId val="126034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4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Areas Impacted by Harvey – Failed EPS Meter Communications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29"/>
            <c:spPr>
              <a:solidFill>
                <a:schemeClr val="accent1"/>
              </a:solidFill>
              <a:ln w="2286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8/25….</c:v>
                </c:pt>
                <c:pt idx="1">
                  <c:v>8/28</c:v>
                </c:pt>
                <c:pt idx="2">
                  <c:v>8/29</c:v>
                </c:pt>
                <c:pt idx="3">
                  <c:v>8/30</c:v>
                </c:pt>
                <c:pt idx="4">
                  <c:v>8/31</c:v>
                </c:pt>
                <c:pt idx="5">
                  <c:v>9/1….</c:v>
                </c:pt>
                <c:pt idx="6">
                  <c:v>9/5</c:v>
                </c:pt>
                <c:pt idx="7">
                  <c:v>9/6</c:v>
                </c:pt>
                <c:pt idx="8">
                  <c:v>9/7</c:v>
                </c:pt>
                <c:pt idx="9">
                  <c:v>9/8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7.4999999999999997E-2</c:v>
                </c:pt>
                <c:pt idx="1">
                  <c:v>0.41499999999999998</c:v>
                </c:pt>
                <c:pt idx="2">
                  <c:v>0.46400000000000002</c:v>
                </c:pt>
                <c:pt idx="3">
                  <c:v>0.45700000000000002</c:v>
                </c:pt>
                <c:pt idx="4">
                  <c:v>0.35399999999999998</c:v>
                </c:pt>
                <c:pt idx="5">
                  <c:v>0.33300000000000002</c:v>
                </c:pt>
                <c:pt idx="6">
                  <c:v>5.8999999999999997E-2</c:v>
                </c:pt>
                <c:pt idx="7">
                  <c:v>8.4000000000000005E-2</c:v>
                </c:pt>
                <c:pt idx="8">
                  <c:v>4.9000000000000002E-2</c:v>
                </c:pt>
                <c:pt idx="9">
                  <c:v>4.2000000000000003E-2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35592"/>
        <c:axId val="126035984"/>
      </c:lineChart>
      <c:catAx>
        <c:axId val="12603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5984"/>
        <c:crosses val="autoZero"/>
        <c:auto val="1"/>
        <c:lblAlgn val="ctr"/>
        <c:lblOffset val="100"/>
        <c:noMultiLvlLbl val="0"/>
      </c:catAx>
      <c:valAx>
        <c:axId val="126035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2603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RTM</a:t>
            </a:r>
            <a:r>
              <a:rPr lang="en-US" sz="1800" baseline="0" dirty="0" smtClean="0"/>
              <a:t> </a:t>
            </a:r>
            <a:r>
              <a:rPr lang="en-US" sz="1800" baseline="0" dirty="0"/>
              <a:t>and DAM </a:t>
            </a:r>
            <a:r>
              <a:rPr lang="en-US" sz="1800" dirty="0"/>
              <a:t>Congestion Rent by </a:t>
            </a:r>
            <a:r>
              <a:rPr lang="en-US" sz="1800" dirty="0" smtClean="0"/>
              <a:t>Zone</a:t>
            </a:r>
          </a:p>
          <a:p>
            <a:pPr>
              <a:defRPr sz="1800"/>
            </a:pPr>
            <a:r>
              <a:rPr lang="en-US" sz="1400" i="1" dirty="0" smtClean="0"/>
              <a:t>8/23/17 through</a:t>
            </a:r>
            <a:r>
              <a:rPr lang="en-US" sz="1400" i="1" baseline="0" dirty="0" smtClean="0"/>
              <a:t> 9/2/17</a:t>
            </a:r>
            <a:endParaRPr lang="en-US" sz="1400" i="1" dirty="0"/>
          </a:p>
        </c:rich>
      </c:tx>
      <c:layout>
        <c:manualLayout>
          <c:xMode val="edge"/>
          <c:yMode val="edge"/>
          <c:x val="0.19159307292470795"/>
          <c:y val="3.4571610221472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56600277906432E-2"/>
          <c:y val="9.3602865430526136E-2"/>
          <c:w val="0.77149310380320102"/>
          <c:h val="0.75890454261093365"/>
        </c:manualLayout>
      </c:layout>
      <c:barChart>
        <c:barDir val="col"/>
        <c:grouping val="clustered"/>
        <c:varyColors val="0"/>
        <c:ser>
          <c:idx val="0"/>
          <c:order val="0"/>
          <c:tx>
            <c:v>RTM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'RT Compare to DAM'!$A$2:$A$6</c:f>
              <c:strCache>
                <c:ptCount val="5"/>
                <c:pt idx="0">
                  <c:v>SOUTH</c:v>
                </c:pt>
                <c:pt idx="1">
                  <c:v>HOUSTON</c:v>
                </c:pt>
                <c:pt idx="2">
                  <c:v>WEST</c:v>
                </c:pt>
                <c:pt idx="3">
                  <c:v>NORTH</c:v>
                </c:pt>
                <c:pt idx="4">
                  <c:v>Across Zones</c:v>
                </c:pt>
              </c:strCache>
            </c:strRef>
          </c:cat>
          <c:val>
            <c:numRef>
              <c:f>'RT Compare to DAM'!$B$2:$B$6</c:f>
              <c:numCache>
                <c:formatCode>General</c:formatCode>
                <c:ptCount val="5"/>
                <c:pt idx="0">
                  <c:v>10634943</c:v>
                </c:pt>
                <c:pt idx="1">
                  <c:v>5492366</c:v>
                </c:pt>
                <c:pt idx="2">
                  <c:v>206993</c:v>
                </c:pt>
                <c:pt idx="3">
                  <c:v>172061</c:v>
                </c:pt>
                <c:pt idx="4">
                  <c:v>3357</c:v>
                </c:pt>
              </c:numCache>
            </c:numRef>
          </c:val>
        </c:ser>
        <c:ser>
          <c:idx val="1"/>
          <c:order val="1"/>
          <c:tx>
            <c:strRef>
              <c:f>'RT Compare to DAM'!$C$1</c:f>
              <c:strCache>
                <c:ptCount val="1"/>
                <c:pt idx="0">
                  <c:v>DAM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'RT Compare to DAM'!$A$2:$A$6</c:f>
              <c:strCache>
                <c:ptCount val="5"/>
                <c:pt idx="0">
                  <c:v>SOUTH</c:v>
                </c:pt>
                <c:pt idx="1">
                  <c:v>HOUSTON</c:v>
                </c:pt>
                <c:pt idx="2">
                  <c:v>WEST</c:v>
                </c:pt>
                <c:pt idx="3">
                  <c:v>NORTH</c:v>
                </c:pt>
                <c:pt idx="4">
                  <c:v>Across Zones</c:v>
                </c:pt>
              </c:strCache>
            </c:strRef>
          </c:cat>
          <c:val>
            <c:numRef>
              <c:f>'RT Compare to DAM'!$C$2:$C$6</c:f>
              <c:numCache>
                <c:formatCode>General</c:formatCode>
                <c:ptCount val="5"/>
                <c:pt idx="0">
                  <c:v>16412731</c:v>
                </c:pt>
                <c:pt idx="1">
                  <c:v>5880088</c:v>
                </c:pt>
                <c:pt idx="2">
                  <c:v>665660</c:v>
                </c:pt>
                <c:pt idx="3">
                  <c:v>432246</c:v>
                </c:pt>
                <c:pt idx="4">
                  <c:v>377101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36768"/>
        <c:axId val="126037160"/>
      </c:barChart>
      <c:catAx>
        <c:axId val="1260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7160"/>
        <c:crosses val="autoZero"/>
        <c:auto val="1"/>
        <c:lblAlgn val="ctr"/>
        <c:lblOffset val="100"/>
        <c:noMultiLvlLbl val="0"/>
      </c:catAx>
      <c:valAx>
        <c:axId val="126037160"/>
        <c:scaling>
          <c:orientation val="minMax"/>
          <c:max val="1800000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$'s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67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858486439195083"/>
          <c:y val="0.44423329384519983"/>
          <c:w val="8.3637357830271222E-2"/>
          <c:h val="0.14448843979154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RTM </a:t>
            </a:r>
            <a:r>
              <a:rPr lang="en-US" sz="1800" dirty="0"/>
              <a:t>and DAM Load Zone Prices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460357549646"/>
          <c:y val="0.10270531400966183"/>
          <c:w val="0.86205962462239394"/>
          <c:h val="0.6230413861310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'DAM vs RT prices'!$B$3</c:f>
              <c:strCache>
                <c:ptCount val="1"/>
                <c:pt idx="0">
                  <c:v>LZ_HOUSTON (DAM)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prices'!$B$4:$B$267</c:f>
              <c:numCache>
                <c:formatCode>General</c:formatCode>
                <c:ptCount val="264"/>
                <c:pt idx="0">
                  <c:v>21.490000000000002</c:v>
                </c:pt>
                <c:pt idx="1">
                  <c:v>20.400000000000002</c:v>
                </c:pt>
                <c:pt idx="2">
                  <c:v>19.830000000000002</c:v>
                </c:pt>
                <c:pt idx="3">
                  <c:v>19.309999999999999</c:v>
                </c:pt>
                <c:pt idx="4">
                  <c:v>18.86</c:v>
                </c:pt>
                <c:pt idx="5">
                  <c:v>19.580000000000002</c:v>
                </c:pt>
                <c:pt idx="6">
                  <c:v>20.39</c:v>
                </c:pt>
                <c:pt idx="7">
                  <c:v>20.990000000000002</c:v>
                </c:pt>
                <c:pt idx="8">
                  <c:v>22.11</c:v>
                </c:pt>
                <c:pt idx="9">
                  <c:v>24.89</c:v>
                </c:pt>
                <c:pt idx="10">
                  <c:v>30.900000000000002</c:v>
                </c:pt>
                <c:pt idx="11">
                  <c:v>34.770000000000003</c:v>
                </c:pt>
                <c:pt idx="12">
                  <c:v>43.37</c:v>
                </c:pt>
                <c:pt idx="13">
                  <c:v>50.22</c:v>
                </c:pt>
                <c:pt idx="14">
                  <c:v>61.56</c:v>
                </c:pt>
                <c:pt idx="15">
                  <c:v>73.290000000000006</c:v>
                </c:pt>
                <c:pt idx="16">
                  <c:v>62.24</c:v>
                </c:pt>
                <c:pt idx="17">
                  <c:v>46.35</c:v>
                </c:pt>
                <c:pt idx="18">
                  <c:v>36.230000000000004</c:v>
                </c:pt>
                <c:pt idx="19">
                  <c:v>34.160000000000004</c:v>
                </c:pt>
                <c:pt idx="20">
                  <c:v>32.020000000000003</c:v>
                </c:pt>
                <c:pt idx="21">
                  <c:v>28.52</c:v>
                </c:pt>
                <c:pt idx="22">
                  <c:v>25.5</c:v>
                </c:pt>
                <c:pt idx="23">
                  <c:v>22.55</c:v>
                </c:pt>
                <c:pt idx="24">
                  <c:v>20.79</c:v>
                </c:pt>
                <c:pt idx="25">
                  <c:v>19.72</c:v>
                </c:pt>
                <c:pt idx="26">
                  <c:v>18.73</c:v>
                </c:pt>
                <c:pt idx="27">
                  <c:v>18.28</c:v>
                </c:pt>
                <c:pt idx="28">
                  <c:v>18.11</c:v>
                </c:pt>
                <c:pt idx="29">
                  <c:v>18.850000000000001</c:v>
                </c:pt>
                <c:pt idx="30">
                  <c:v>20.81</c:v>
                </c:pt>
                <c:pt idx="31">
                  <c:v>20.96</c:v>
                </c:pt>
                <c:pt idx="32">
                  <c:v>22.35</c:v>
                </c:pt>
                <c:pt idx="33">
                  <c:v>23.38</c:v>
                </c:pt>
                <c:pt idx="34">
                  <c:v>27.150000000000002</c:v>
                </c:pt>
                <c:pt idx="35">
                  <c:v>31.16</c:v>
                </c:pt>
                <c:pt idx="36">
                  <c:v>39.28</c:v>
                </c:pt>
                <c:pt idx="37">
                  <c:v>49.19</c:v>
                </c:pt>
                <c:pt idx="38">
                  <c:v>54.19</c:v>
                </c:pt>
                <c:pt idx="39">
                  <c:v>56</c:v>
                </c:pt>
                <c:pt idx="40">
                  <c:v>49.02</c:v>
                </c:pt>
                <c:pt idx="41">
                  <c:v>39.340000000000003</c:v>
                </c:pt>
                <c:pt idx="42">
                  <c:v>30.04</c:v>
                </c:pt>
                <c:pt idx="43">
                  <c:v>28.490000000000002</c:v>
                </c:pt>
                <c:pt idx="44">
                  <c:v>28.25</c:v>
                </c:pt>
                <c:pt idx="45">
                  <c:v>25.55</c:v>
                </c:pt>
                <c:pt idx="46">
                  <c:v>24.25</c:v>
                </c:pt>
                <c:pt idx="47">
                  <c:v>22.52</c:v>
                </c:pt>
                <c:pt idx="48">
                  <c:v>22.16</c:v>
                </c:pt>
                <c:pt idx="49">
                  <c:v>20.61</c:v>
                </c:pt>
                <c:pt idx="50">
                  <c:v>19.97</c:v>
                </c:pt>
                <c:pt idx="51">
                  <c:v>19.48</c:v>
                </c:pt>
                <c:pt idx="52">
                  <c:v>19.41</c:v>
                </c:pt>
                <c:pt idx="53">
                  <c:v>20.16</c:v>
                </c:pt>
                <c:pt idx="54">
                  <c:v>23.3</c:v>
                </c:pt>
                <c:pt idx="55">
                  <c:v>23.04</c:v>
                </c:pt>
                <c:pt idx="56">
                  <c:v>23.56</c:v>
                </c:pt>
                <c:pt idx="57">
                  <c:v>26.310000000000002</c:v>
                </c:pt>
                <c:pt idx="58">
                  <c:v>32.47</c:v>
                </c:pt>
                <c:pt idx="59">
                  <c:v>36.619999999999997</c:v>
                </c:pt>
                <c:pt idx="60">
                  <c:v>42.51</c:v>
                </c:pt>
                <c:pt idx="61">
                  <c:v>45.58</c:v>
                </c:pt>
                <c:pt idx="62">
                  <c:v>47.09</c:v>
                </c:pt>
                <c:pt idx="63">
                  <c:v>40.6</c:v>
                </c:pt>
                <c:pt idx="64">
                  <c:v>35.840000000000003</c:v>
                </c:pt>
                <c:pt idx="65">
                  <c:v>30.490000000000002</c:v>
                </c:pt>
                <c:pt idx="66">
                  <c:v>27.05</c:v>
                </c:pt>
                <c:pt idx="67">
                  <c:v>27</c:v>
                </c:pt>
                <c:pt idx="68">
                  <c:v>27.44</c:v>
                </c:pt>
                <c:pt idx="69">
                  <c:v>24.18</c:v>
                </c:pt>
                <c:pt idx="70">
                  <c:v>23.61</c:v>
                </c:pt>
                <c:pt idx="71">
                  <c:v>22.87</c:v>
                </c:pt>
                <c:pt idx="72">
                  <c:v>22.45</c:v>
                </c:pt>
                <c:pt idx="73">
                  <c:v>20.46</c:v>
                </c:pt>
                <c:pt idx="74">
                  <c:v>19.78</c:v>
                </c:pt>
                <c:pt idx="75">
                  <c:v>19.38</c:v>
                </c:pt>
                <c:pt idx="76">
                  <c:v>18.98</c:v>
                </c:pt>
                <c:pt idx="77">
                  <c:v>19.240000000000002</c:v>
                </c:pt>
                <c:pt idx="78">
                  <c:v>19.71</c:v>
                </c:pt>
                <c:pt idx="79">
                  <c:v>19.990000000000002</c:v>
                </c:pt>
                <c:pt idx="80">
                  <c:v>21.41</c:v>
                </c:pt>
                <c:pt idx="81">
                  <c:v>22.84</c:v>
                </c:pt>
                <c:pt idx="82">
                  <c:v>22.52</c:v>
                </c:pt>
                <c:pt idx="83">
                  <c:v>25.22</c:v>
                </c:pt>
                <c:pt idx="84">
                  <c:v>27.080000000000002</c:v>
                </c:pt>
                <c:pt idx="85">
                  <c:v>32.480000000000004</c:v>
                </c:pt>
                <c:pt idx="86">
                  <c:v>31.85</c:v>
                </c:pt>
                <c:pt idx="87">
                  <c:v>29.52</c:v>
                </c:pt>
                <c:pt idx="88">
                  <c:v>27.19</c:v>
                </c:pt>
                <c:pt idx="89">
                  <c:v>24.93</c:v>
                </c:pt>
                <c:pt idx="90">
                  <c:v>26.44</c:v>
                </c:pt>
                <c:pt idx="91">
                  <c:v>24.91</c:v>
                </c:pt>
                <c:pt idx="92">
                  <c:v>26.810000000000002</c:v>
                </c:pt>
                <c:pt idx="93">
                  <c:v>24.25</c:v>
                </c:pt>
                <c:pt idx="94">
                  <c:v>22.35</c:v>
                </c:pt>
                <c:pt idx="95">
                  <c:v>21.27</c:v>
                </c:pt>
                <c:pt idx="96">
                  <c:v>20.85</c:v>
                </c:pt>
                <c:pt idx="97">
                  <c:v>19.22</c:v>
                </c:pt>
                <c:pt idx="98">
                  <c:v>18.34</c:v>
                </c:pt>
                <c:pt idx="99">
                  <c:v>17.940000000000001</c:v>
                </c:pt>
                <c:pt idx="100">
                  <c:v>17.72</c:v>
                </c:pt>
                <c:pt idx="101">
                  <c:v>17.920000000000002</c:v>
                </c:pt>
                <c:pt idx="102">
                  <c:v>18.240000000000002</c:v>
                </c:pt>
                <c:pt idx="103">
                  <c:v>17.990000000000002</c:v>
                </c:pt>
                <c:pt idx="104">
                  <c:v>19.670000000000002</c:v>
                </c:pt>
                <c:pt idx="105">
                  <c:v>18.97</c:v>
                </c:pt>
                <c:pt idx="106">
                  <c:v>20.100000000000001</c:v>
                </c:pt>
                <c:pt idx="107">
                  <c:v>22.36</c:v>
                </c:pt>
                <c:pt idx="108">
                  <c:v>23.88</c:v>
                </c:pt>
                <c:pt idx="109">
                  <c:v>25.240000000000002</c:v>
                </c:pt>
                <c:pt idx="110">
                  <c:v>27.64</c:v>
                </c:pt>
                <c:pt idx="111">
                  <c:v>30.41</c:v>
                </c:pt>
                <c:pt idx="112">
                  <c:v>27.13</c:v>
                </c:pt>
                <c:pt idx="113">
                  <c:v>24.84</c:v>
                </c:pt>
                <c:pt idx="114">
                  <c:v>24.19</c:v>
                </c:pt>
                <c:pt idx="115">
                  <c:v>29.07</c:v>
                </c:pt>
                <c:pt idx="116">
                  <c:v>31.560000000000002</c:v>
                </c:pt>
                <c:pt idx="117">
                  <c:v>23.23</c:v>
                </c:pt>
                <c:pt idx="118">
                  <c:v>21.17</c:v>
                </c:pt>
                <c:pt idx="119">
                  <c:v>19.09</c:v>
                </c:pt>
                <c:pt idx="120">
                  <c:v>18.66</c:v>
                </c:pt>
                <c:pt idx="121">
                  <c:v>18.14</c:v>
                </c:pt>
                <c:pt idx="122">
                  <c:v>17.5</c:v>
                </c:pt>
                <c:pt idx="123">
                  <c:v>17.309999999999999</c:v>
                </c:pt>
                <c:pt idx="124">
                  <c:v>17.400000000000002</c:v>
                </c:pt>
                <c:pt idx="125">
                  <c:v>18.14</c:v>
                </c:pt>
                <c:pt idx="126">
                  <c:v>19.350000000000001</c:v>
                </c:pt>
                <c:pt idx="127">
                  <c:v>19.61</c:v>
                </c:pt>
                <c:pt idx="128">
                  <c:v>20.89</c:v>
                </c:pt>
                <c:pt idx="129">
                  <c:v>21.53</c:v>
                </c:pt>
                <c:pt idx="130">
                  <c:v>22.61</c:v>
                </c:pt>
                <c:pt idx="131">
                  <c:v>23.94</c:v>
                </c:pt>
                <c:pt idx="132">
                  <c:v>26.330000000000002</c:v>
                </c:pt>
                <c:pt idx="133">
                  <c:v>27.5</c:v>
                </c:pt>
                <c:pt idx="134">
                  <c:v>31.36</c:v>
                </c:pt>
                <c:pt idx="135">
                  <c:v>38.17</c:v>
                </c:pt>
                <c:pt idx="136">
                  <c:v>31.5</c:v>
                </c:pt>
                <c:pt idx="137">
                  <c:v>26.990000000000002</c:v>
                </c:pt>
                <c:pt idx="138">
                  <c:v>24.32</c:v>
                </c:pt>
                <c:pt idx="139">
                  <c:v>24.36</c:v>
                </c:pt>
                <c:pt idx="140">
                  <c:v>28.92</c:v>
                </c:pt>
                <c:pt idx="141">
                  <c:v>23.85</c:v>
                </c:pt>
                <c:pt idx="142">
                  <c:v>21.61</c:v>
                </c:pt>
                <c:pt idx="143">
                  <c:v>20.23</c:v>
                </c:pt>
                <c:pt idx="144">
                  <c:v>18.53</c:v>
                </c:pt>
                <c:pt idx="145">
                  <c:v>17.52</c:v>
                </c:pt>
                <c:pt idx="146">
                  <c:v>17.100000000000001</c:v>
                </c:pt>
                <c:pt idx="147">
                  <c:v>17.02</c:v>
                </c:pt>
                <c:pt idx="148">
                  <c:v>17.16</c:v>
                </c:pt>
                <c:pt idx="149">
                  <c:v>18.190000000000001</c:v>
                </c:pt>
                <c:pt idx="150">
                  <c:v>19.22</c:v>
                </c:pt>
                <c:pt idx="151">
                  <c:v>19.350000000000001</c:v>
                </c:pt>
                <c:pt idx="152">
                  <c:v>20.059999999999999</c:v>
                </c:pt>
                <c:pt idx="153">
                  <c:v>21.16</c:v>
                </c:pt>
                <c:pt idx="154">
                  <c:v>21.47</c:v>
                </c:pt>
                <c:pt idx="155">
                  <c:v>23.56</c:v>
                </c:pt>
                <c:pt idx="156">
                  <c:v>24.2</c:v>
                </c:pt>
                <c:pt idx="157">
                  <c:v>24.53</c:v>
                </c:pt>
                <c:pt idx="158">
                  <c:v>29.21</c:v>
                </c:pt>
                <c:pt idx="159">
                  <c:v>34.43</c:v>
                </c:pt>
                <c:pt idx="160">
                  <c:v>36.58</c:v>
                </c:pt>
                <c:pt idx="161">
                  <c:v>27.43</c:v>
                </c:pt>
                <c:pt idx="162">
                  <c:v>24.39</c:v>
                </c:pt>
                <c:pt idx="163">
                  <c:v>24.330000000000002</c:v>
                </c:pt>
                <c:pt idx="164">
                  <c:v>30.990000000000002</c:v>
                </c:pt>
                <c:pt idx="165">
                  <c:v>24.46</c:v>
                </c:pt>
                <c:pt idx="166">
                  <c:v>22.77</c:v>
                </c:pt>
                <c:pt idx="167">
                  <c:v>21.47</c:v>
                </c:pt>
                <c:pt idx="168">
                  <c:v>18.830000000000002</c:v>
                </c:pt>
                <c:pt idx="169">
                  <c:v>17.89</c:v>
                </c:pt>
                <c:pt idx="170">
                  <c:v>17.510000000000002</c:v>
                </c:pt>
                <c:pt idx="171">
                  <c:v>17.07</c:v>
                </c:pt>
                <c:pt idx="172">
                  <c:v>17.38</c:v>
                </c:pt>
                <c:pt idx="173">
                  <c:v>18.37</c:v>
                </c:pt>
                <c:pt idx="174">
                  <c:v>19.650000000000002</c:v>
                </c:pt>
                <c:pt idx="175">
                  <c:v>19.96</c:v>
                </c:pt>
                <c:pt idx="176">
                  <c:v>21.26</c:v>
                </c:pt>
                <c:pt idx="177">
                  <c:v>22.18</c:v>
                </c:pt>
                <c:pt idx="178">
                  <c:v>24.62</c:v>
                </c:pt>
                <c:pt idx="179">
                  <c:v>24.89</c:v>
                </c:pt>
                <c:pt idx="180">
                  <c:v>26.98</c:v>
                </c:pt>
                <c:pt idx="181">
                  <c:v>30.1</c:v>
                </c:pt>
                <c:pt idx="182">
                  <c:v>42.18</c:v>
                </c:pt>
                <c:pt idx="183">
                  <c:v>45.42</c:v>
                </c:pt>
                <c:pt idx="184">
                  <c:v>57.51</c:v>
                </c:pt>
                <c:pt idx="185">
                  <c:v>47.99</c:v>
                </c:pt>
                <c:pt idx="186">
                  <c:v>32.910000000000004</c:v>
                </c:pt>
                <c:pt idx="187">
                  <c:v>33.28</c:v>
                </c:pt>
                <c:pt idx="188">
                  <c:v>31.34</c:v>
                </c:pt>
                <c:pt idx="189">
                  <c:v>26.27</c:v>
                </c:pt>
                <c:pt idx="190">
                  <c:v>22.39</c:v>
                </c:pt>
                <c:pt idx="191">
                  <c:v>20.62</c:v>
                </c:pt>
                <c:pt idx="192">
                  <c:v>18.8</c:v>
                </c:pt>
                <c:pt idx="193">
                  <c:v>17.77</c:v>
                </c:pt>
                <c:pt idx="194">
                  <c:v>17</c:v>
                </c:pt>
                <c:pt idx="195">
                  <c:v>16.63</c:v>
                </c:pt>
                <c:pt idx="196">
                  <c:v>16.73</c:v>
                </c:pt>
                <c:pt idx="197">
                  <c:v>17.86</c:v>
                </c:pt>
                <c:pt idx="198">
                  <c:v>19.25</c:v>
                </c:pt>
                <c:pt idx="199">
                  <c:v>19.330000000000002</c:v>
                </c:pt>
                <c:pt idx="200">
                  <c:v>21</c:v>
                </c:pt>
                <c:pt idx="201">
                  <c:v>23.3</c:v>
                </c:pt>
                <c:pt idx="202">
                  <c:v>27.5</c:v>
                </c:pt>
                <c:pt idx="203">
                  <c:v>32.29</c:v>
                </c:pt>
                <c:pt idx="204">
                  <c:v>41.96</c:v>
                </c:pt>
                <c:pt idx="205">
                  <c:v>57.34</c:v>
                </c:pt>
                <c:pt idx="206">
                  <c:v>67.849999999999994</c:v>
                </c:pt>
                <c:pt idx="207">
                  <c:v>93.72</c:v>
                </c:pt>
                <c:pt idx="208">
                  <c:v>101.75</c:v>
                </c:pt>
                <c:pt idx="209">
                  <c:v>74.52</c:v>
                </c:pt>
                <c:pt idx="210">
                  <c:v>43.13</c:v>
                </c:pt>
                <c:pt idx="211">
                  <c:v>35.83</c:v>
                </c:pt>
                <c:pt idx="212">
                  <c:v>37.270000000000003</c:v>
                </c:pt>
                <c:pt idx="213">
                  <c:v>30.91</c:v>
                </c:pt>
                <c:pt idx="214">
                  <c:v>23.37</c:v>
                </c:pt>
                <c:pt idx="215">
                  <c:v>21.13</c:v>
                </c:pt>
                <c:pt idx="216">
                  <c:v>19.510000000000002</c:v>
                </c:pt>
                <c:pt idx="217">
                  <c:v>18.23</c:v>
                </c:pt>
                <c:pt idx="218">
                  <c:v>17.52</c:v>
                </c:pt>
                <c:pt idx="219">
                  <c:v>16.809999999999999</c:v>
                </c:pt>
                <c:pt idx="220">
                  <c:v>16.690000000000001</c:v>
                </c:pt>
                <c:pt idx="221">
                  <c:v>17.62</c:v>
                </c:pt>
                <c:pt idx="222">
                  <c:v>19.23</c:v>
                </c:pt>
                <c:pt idx="223">
                  <c:v>19.21</c:v>
                </c:pt>
                <c:pt idx="224">
                  <c:v>20.05</c:v>
                </c:pt>
                <c:pt idx="225">
                  <c:v>21.54</c:v>
                </c:pt>
                <c:pt idx="226">
                  <c:v>25.67</c:v>
                </c:pt>
                <c:pt idx="227">
                  <c:v>31.68</c:v>
                </c:pt>
                <c:pt idx="228">
                  <c:v>39.380000000000003</c:v>
                </c:pt>
                <c:pt idx="229">
                  <c:v>54.02</c:v>
                </c:pt>
                <c:pt idx="230">
                  <c:v>67.349999999999994</c:v>
                </c:pt>
                <c:pt idx="231">
                  <c:v>84.99</c:v>
                </c:pt>
                <c:pt idx="232">
                  <c:v>81.31</c:v>
                </c:pt>
                <c:pt idx="233">
                  <c:v>48.370000000000005</c:v>
                </c:pt>
                <c:pt idx="234">
                  <c:v>33.93</c:v>
                </c:pt>
                <c:pt idx="235">
                  <c:v>29.72</c:v>
                </c:pt>
                <c:pt idx="236">
                  <c:v>30.3</c:v>
                </c:pt>
                <c:pt idx="237">
                  <c:v>25.67</c:v>
                </c:pt>
                <c:pt idx="238">
                  <c:v>22.34</c:v>
                </c:pt>
                <c:pt idx="239">
                  <c:v>20.36</c:v>
                </c:pt>
                <c:pt idx="240">
                  <c:v>20.28</c:v>
                </c:pt>
                <c:pt idx="241">
                  <c:v>18.71</c:v>
                </c:pt>
                <c:pt idx="242">
                  <c:v>17.420000000000002</c:v>
                </c:pt>
                <c:pt idx="243">
                  <c:v>16.91</c:v>
                </c:pt>
                <c:pt idx="244">
                  <c:v>16.61</c:v>
                </c:pt>
                <c:pt idx="245">
                  <c:v>17.04</c:v>
                </c:pt>
                <c:pt idx="246">
                  <c:v>17.73</c:v>
                </c:pt>
                <c:pt idx="247">
                  <c:v>18.38</c:v>
                </c:pt>
                <c:pt idx="248">
                  <c:v>18.940000000000001</c:v>
                </c:pt>
                <c:pt idx="249">
                  <c:v>20.67</c:v>
                </c:pt>
                <c:pt idx="250">
                  <c:v>23.56</c:v>
                </c:pt>
                <c:pt idx="251">
                  <c:v>25.8</c:v>
                </c:pt>
                <c:pt idx="252">
                  <c:v>33.64</c:v>
                </c:pt>
                <c:pt idx="253">
                  <c:v>45.61</c:v>
                </c:pt>
                <c:pt idx="254">
                  <c:v>54.230000000000004</c:v>
                </c:pt>
                <c:pt idx="255">
                  <c:v>66.92</c:v>
                </c:pt>
                <c:pt idx="256">
                  <c:v>68.070000000000007</c:v>
                </c:pt>
                <c:pt idx="257">
                  <c:v>42.27</c:v>
                </c:pt>
                <c:pt idx="258">
                  <c:v>32.049999999999997</c:v>
                </c:pt>
                <c:pt idx="259">
                  <c:v>28.53</c:v>
                </c:pt>
                <c:pt idx="260">
                  <c:v>28.41</c:v>
                </c:pt>
                <c:pt idx="261">
                  <c:v>23.38</c:v>
                </c:pt>
                <c:pt idx="262">
                  <c:v>22.78</c:v>
                </c:pt>
                <c:pt idx="263">
                  <c:v>21.330000000000002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'DAM vs RT prices'!$C$3</c:f>
              <c:strCache>
                <c:ptCount val="1"/>
                <c:pt idx="0">
                  <c:v>LZ_NORTH (DAM)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prices'!$C$4:$C$267</c:f>
              <c:numCache>
                <c:formatCode>General</c:formatCode>
                <c:ptCount val="264"/>
                <c:pt idx="0">
                  <c:v>21.18</c:v>
                </c:pt>
                <c:pt idx="1">
                  <c:v>20.2</c:v>
                </c:pt>
                <c:pt idx="2">
                  <c:v>19.650000000000002</c:v>
                </c:pt>
                <c:pt idx="3">
                  <c:v>19.2</c:v>
                </c:pt>
                <c:pt idx="4">
                  <c:v>18.88</c:v>
                </c:pt>
                <c:pt idx="5">
                  <c:v>19.41</c:v>
                </c:pt>
                <c:pt idx="6">
                  <c:v>20.080000000000002</c:v>
                </c:pt>
                <c:pt idx="7">
                  <c:v>21.19</c:v>
                </c:pt>
                <c:pt idx="8">
                  <c:v>21.89</c:v>
                </c:pt>
                <c:pt idx="9">
                  <c:v>23.990000000000002</c:v>
                </c:pt>
                <c:pt idx="10">
                  <c:v>25.51</c:v>
                </c:pt>
                <c:pt idx="11">
                  <c:v>29.66</c:v>
                </c:pt>
                <c:pt idx="12">
                  <c:v>30.39</c:v>
                </c:pt>
                <c:pt idx="13">
                  <c:v>36.36</c:v>
                </c:pt>
                <c:pt idx="14">
                  <c:v>41.61</c:v>
                </c:pt>
                <c:pt idx="15">
                  <c:v>50.6</c:v>
                </c:pt>
                <c:pt idx="16">
                  <c:v>45.81</c:v>
                </c:pt>
                <c:pt idx="17">
                  <c:v>35.5</c:v>
                </c:pt>
                <c:pt idx="18">
                  <c:v>32.99</c:v>
                </c:pt>
                <c:pt idx="19">
                  <c:v>28.89</c:v>
                </c:pt>
                <c:pt idx="20">
                  <c:v>28.26</c:v>
                </c:pt>
                <c:pt idx="21">
                  <c:v>26.13</c:v>
                </c:pt>
                <c:pt idx="22">
                  <c:v>23.48</c:v>
                </c:pt>
                <c:pt idx="23">
                  <c:v>21.3</c:v>
                </c:pt>
                <c:pt idx="24">
                  <c:v>19.97</c:v>
                </c:pt>
                <c:pt idx="25">
                  <c:v>19.04</c:v>
                </c:pt>
                <c:pt idx="26">
                  <c:v>18.52</c:v>
                </c:pt>
                <c:pt idx="27">
                  <c:v>18.080000000000002</c:v>
                </c:pt>
                <c:pt idx="28">
                  <c:v>18.04</c:v>
                </c:pt>
                <c:pt idx="29">
                  <c:v>18.63</c:v>
                </c:pt>
                <c:pt idx="30">
                  <c:v>20.03</c:v>
                </c:pt>
                <c:pt idx="31">
                  <c:v>20.21</c:v>
                </c:pt>
                <c:pt idx="32">
                  <c:v>21.91</c:v>
                </c:pt>
                <c:pt idx="33">
                  <c:v>22.57</c:v>
                </c:pt>
                <c:pt idx="34">
                  <c:v>24.03</c:v>
                </c:pt>
                <c:pt idx="35">
                  <c:v>25</c:v>
                </c:pt>
                <c:pt idx="36">
                  <c:v>27.6</c:v>
                </c:pt>
                <c:pt idx="37">
                  <c:v>33.549999999999997</c:v>
                </c:pt>
                <c:pt idx="38">
                  <c:v>34.96</c:v>
                </c:pt>
                <c:pt idx="39">
                  <c:v>35.24</c:v>
                </c:pt>
                <c:pt idx="40">
                  <c:v>35.33</c:v>
                </c:pt>
                <c:pt idx="41">
                  <c:v>26.88</c:v>
                </c:pt>
                <c:pt idx="42">
                  <c:v>25.64</c:v>
                </c:pt>
                <c:pt idx="43">
                  <c:v>24.6</c:v>
                </c:pt>
                <c:pt idx="44">
                  <c:v>24.830000000000002</c:v>
                </c:pt>
                <c:pt idx="45">
                  <c:v>23.3</c:v>
                </c:pt>
                <c:pt idx="46">
                  <c:v>21.57</c:v>
                </c:pt>
                <c:pt idx="47">
                  <c:v>20.57</c:v>
                </c:pt>
                <c:pt idx="48">
                  <c:v>20.96</c:v>
                </c:pt>
                <c:pt idx="49">
                  <c:v>20.28</c:v>
                </c:pt>
                <c:pt idx="50">
                  <c:v>19.59</c:v>
                </c:pt>
                <c:pt idx="51">
                  <c:v>19.18</c:v>
                </c:pt>
                <c:pt idx="52">
                  <c:v>19.34</c:v>
                </c:pt>
                <c:pt idx="53">
                  <c:v>20.080000000000002</c:v>
                </c:pt>
                <c:pt idx="54">
                  <c:v>22.43</c:v>
                </c:pt>
                <c:pt idx="55">
                  <c:v>22.56</c:v>
                </c:pt>
                <c:pt idx="56">
                  <c:v>22.91</c:v>
                </c:pt>
                <c:pt idx="57">
                  <c:v>24.19</c:v>
                </c:pt>
                <c:pt idx="58">
                  <c:v>24.54</c:v>
                </c:pt>
                <c:pt idx="59">
                  <c:v>26.17</c:v>
                </c:pt>
                <c:pt idx="60">
                  <c:v>32.270000000000003</c:v>
                </c:pt>
                <c:pt idx="61">
                  <c:v>35.410000000000004</c:v>
                </c:pt>
                <c:pt idx="62">
                  <c:v>34.24</c:v>
                </c:pt>
                <c:pt idx="63">
                  <c:v>34.57</c:v>
                </c:pt>
                <c:pt idx="64">
                  <c:v>31.490000000000002</c:v>
                </c:pt>
                <c:pt idx="65">
                  <c:v>28.44</c:v>
                </c:pt>
                <c:pt idx="66">
                  <c:v>25.92</c:v>
                </c:pt>
                <c:pt idx="67">
                  <c:v>25.830000000000002</c:v>
                </c:pt>
                <c:pt idx="68">
                  <c:v>26.29</c:v>
                </c:pt>
                <c:pt idx="69">
                  <c:v>24.19</c:v>
                </c:pt>
                <c:pt idx="70">
                  <c:v>23.05</c:v>
                </c:pt>
                <c:pt idx="71">
                  <c:v>22.31</c:v>
                </c:pt>
                <c:pt idx="72">
                  <c:v>22</c:v>
                </c:pt>
                <c:pt idx="73">
                  <c:v>20.48</c:v>
                </c:pt>
                <c:pt idx="74">
                  <c:v>19.330000000000002</c:v>
                </c:pt>
                <c:pt idx="75">
                  <c:v>19.05</c:v>
                </c:pt>
                <c:pt idx="76">
                  <c:v>18.64</c:v>
                </c:pt>
                <c:pt idx="77">
                  <c:v>18.8</c:v>
                </c:pt>
                <c:pt idx="78">
                  <c:v>19.66</c:v>
                </c:pt>
                <c:pt idx="79">
                  <c:v>20</c:v>
                </c:pt>
                <c:pt idx="80">
                  <c:v>21.38</c:v>
                </c:pt>
                <c:pt idx="81">
                  <c:v>22.79</c:v>
                </c:pt>
                <c:pt idx="82">
                  <c:v>21.830000000000002</c:v>
                </c:pt>
                <c:pt idx="83">
                  <c:v>24.19</c:v>
                </c:pt>
                <c:pt idx="84">
                  <c:v>25.54</c:v>
                </c:pt>
                <c:pt idx="85">
                  <c:v>31.150000000000002</c:v>
                </c:pt>
                <c:pt idx="86">
                  <c:v>30.830000000000002</c:v>
                </c:pt>
                <c:pt idx="87">
                  <c:v>28.87</c:v>
                </c:pt>
                <c:pt idx="88">
                  <c:v>26.73</c:v>
                </c:pt>
                <c:pt idx="89">
                  <c:v>24.52</c:v>
                </c:pt>
                <c:pt idx="90">
                  <c:v>26.05</c:v>
                </c:pt>
                <c:pt idx="91">
                  <c:v>24.560000000000002</c:v>
                </c:pt>
                <c:pt idx="92">
                  <c:v>26.09</c:v>
                </c:pt>
                <c:pt idx="93">
                  <c:v>24.18</c:v>
                </c:pt>
                <c:pt idx="94">
                  <c:v>21.990000000000002</c:v>
                </c:pt>
                <c:pt idx="95">
                  <c:v>20.900000000000002</c:v>
                </c:pt>
                <c:pt idx="96">
                  <c:v>20.81</c:v>
                </c:pt>
                <c:pt idx="97">
                  <c:v>19.21</c:v>
                </c:pt>
                <c:pt idx="98">
                  <c:v>18.34</c:v>
                </c:pt>
                <c:pt idx="99">
                  <c:v>17.940000000000001</c:v>
                </c:pt>
                <c:pt idx="100">
                  <c:v>17.73</c:v>
                </c:pt>
                <c:pt idx="101">
                  <c:v>17.91</c:v>
                </c:pt>
                <c:pt idx="102">
                  <c:v>18.240000000000002</c:v>
                </c:pt>
                <c:pt idx="103">
                  <c:v>18</c:v>
                </c:pt>
                <c:pt idx="104">
                  <c:v>19.66</c:v>
                </c:pt>
                <c:pt idx="105">
                  <c:v>18.920000000000002</c:v>
                </c:pt>
                <c:pt idx="106">
                  <c:v>20.05</c:v>
                </c:pt>
                <c:pt idx="107">
                  <c:v>22.31</c:v>
                </c:pt>
                <c:pt idx="108">
                  <c:v>23.62</c:v>
                </c:pt>
                <c:pt idx="109">
                  <c:v>24.82</c:v>
                </c:pt>
                <c:pt idx="110">
                  <c:v>27.26</c:v>
                </c:pt>
                <c:pt idx="111">
                  <c:v>30.14</c:v>
                </c:pt>
                <c:pt idx="112">
                  <c:v>26.82</c:v>
                </c:pt>
                <c:pt idx="113">
                  <c:v>24.560000000000002</c:v>
                </c:pt>
                <c:pt idx="114">
                  <c:v>24.13</c:v>
                </c:pt>
                <c:pt idx="115">
                  <c:v>28.98</c:v>
                </c:pt>
                <c:pt idx="116">
                  <c:v>31.43</c:v>
                </c:pt>
                <c:pt idx="117">
                  <c:v>23.07</c:v>
                </c:pt>
                <c:pt idx="118">
                  <c:v>21.12</c:v>
                </c:pt>
                <c:pt idx="119">
                  <c:v>19.05</c:v>
                </c:pt>
                <c:pt idx="120">
                  <c:v>18.580000000000002</c:v>
                </c:pt>
                <c:pt idx="121">
                  <c:v>18.13</c:v>
                </c:pt>
                <c:pt idx="122">
                  <c:v>17.490000000000002</c:v>
                </c:pt>
                <c:pt idx="123">
                  <c:v>17.3</c:v>
                </c:pt>
                <c:pt idx="124">
                  <c:v>17.39</c:v>
                </c:pt>
                <c:pt idx="125">
                  <c:v>18.13</c:v>
                </c:pt>
                <c:pt idx="126">
                  <c:v>19.3</c:v>
                </c:pt>
                <c:pt idx="127">
                  <c:v>19.55</c:v>
                </c:pt>
                <c:pt idx="128">
                  <c:v>20.85</c:v>
                </c:pt>
                <c:pt idx="129">
                  <c:v>21.47</c:v>
                </c:pt>
                <c:pt idx="130">
                  <c:v>22.47</c:v>
                </c:pt>
                <c:pt idx="131">
                  <c:v>23.69</c:v>
                </c:pt>
                <c:pt idx="132">
                  <c:v>25.59</c:v>
                </c:pt>
                <c:pt idx="133">
                  <c:v>27.19</c:v>
                </c:pt>
                <c:pt idx="134">
                  <c:v>30</c:v>
                </c:pt>
                <c:pt idx="135">
                  <c:v>36.700000000000003</c:v>
                </c:pt>
                <c:pt idx="136">
                  <c:v>30.62</c:v>
                </c:pt>
                <c:pt idx="137">
                  <c:v>26.61</c:v>
                </c:pt>
                <c:pt idx="138">
                  <c:v>24.25</c:v>
                </c:pt>
                <c:pt idx="139">
                  <c:v>24.240000000000002</c:v>
                </c:pt>
                <c:pt idx="140">
                  <c:v>28.89</c:v>
                </c:pt>
                <c:pt idx="141">
                  <c:v>23.8</c:v>
                </c:pt>
                <c:pt idx="142">
                  <c:v>21.580000000000002</c:v>
                </c:pt>
                <c:pt idx="143">
                  <c:v>20.11</c:v>
                </c:pt>
                <c:pt idx="144">
                  <c:v>18.490000000000002</c:v>
                </c:pt>
                <c:pt idx="145">
                  <c:v>17.5</c:v>
                </c:pt>
                <c:pt idx="146">
                  <c:v>17.09</c:v>
                </c:pt>
                <c:pt idx="147">
                  <c:v>17</c:v>
                </c:pt>
                <c:pt idx="148">
                  <c:v>17.14</c:v>
                </c:pt>
                <c:pt idx="149">
                  <c:v>18.18</c:v>
                </c:pt>
                <c:pt idx="150">
                  <c:v>19.18</c:v>
                </c:pt>
                <c:pt idx="151">
                  <c:v>19.32</c:v>
                </c:pt>
                <c:pt idx="152">
                  <c:v>20.04</c:v>
                </c:pt>
                <c:pt idx="153">
                  <c:v>21.12</c:v>
                </c:pt>
                <c:pt idx="154">
                  <c:v>21.400000000000002</c:v>
                </c:pt>
                <c:pt idx="155">
                  <c:v>23.52</c:v>
                </c:pt>
                <c:pt idx="156">
                  <c:v>24.64</c:v>
                </c:pt>
                <c:pt idx="157">
                  <c:v>25.21</c:v>
                </c:pt>
                <c:pt idx="158">
                  <c:v>28.900000000000002</c:v>
                </c:pt>
                <c:pt idx="159">
                  <c:v>34.06</c:v>
                </c:pt>
                <c:pt idx="160">
                  <c:v>36.1</c:v>
                </c:pt>
                <c:pt idx="161">
                  <c:v>27.01</c:v>
                </c:pt>
                <c:pt idx="162">
                  <c:v>24.14</c:v>
                </c:pt>
                <c:pt idx="163">
                  <c:v>24</c:v>
                </c:pt>
                <c:pt idx="164">
                  <c:v>30.59</c:v>
                </c:pt>
                <c:pt idx="165">
                  <c:v>24.09</c:v>
                </c:pt>
                <c:pt idx="166">
                  <c:v>22.21</c:v>
                </c:pt>
                <c:pt idx="167">
                  <c:v>20.81</c:v>
                </c:pt>
                <c:pt idx="168">
                  <c:v>18.580000000000002</c:v>
                </c:pt>
                <c:pt idx="169">
                  <c:v>17.740000000000002</c:v>
                </c:pt>
                <c:pt idx="170">
                  <c:v>17.37</c:v>
                </c:pt>
                <c:pt idx="171">
                  <c:v>16.98</c:v>
                </c:pt>
                <c:pt idx="172">
                  <c:v>17.29</c:v>
                </c:pt>
                <c:pt idx="173">
                  <c:v>18.170000000000002</c:v>
                </c:pt>
                <c:pt idx="174">
                  <c:v>19.3</c:v>
                </c:pt>
                <c:pt idx="175">
                  <c:v>19.41</c:v>
                </c:pt>
                <c:pt idx="176">
                  <c:v>20.86</c:v>
                </c:pt>
                <c:pt idx="177">
                  <c:v>21.56</c:v>
                </c:pt>
                <c:pt idx="178">
                  <c:v>23.63</c:v>
                </c:pt>
                <c:pt idx="179">
                  <c:v>23.54</c:v>
                </c:pt>
                <c:pt idx="180">
                  <c:v>25.05</c:v>
                </c:pt>
                <c:pt idx="181">
                  <c:v>26.02</c:v>
                </c:pt>
                <c:pt idx="182">
                  <c:v>31.54</c:v>
                </c:pt>
                <c:pt idx="183">
                  <c:v>37.18</c:v>
                </c:pt>
                <c:pt idx="184">
                  <c:v>48.65</c:v>
                </c:pt>
                <c:pt idx="185">
                  <c:v>41.78</c:v>
                </c:pt>
                <c:pt idx="186">
                  <c:v>31.310000000000002</c:v>
                </c:pt>
                <c:pt idx="187">
                  <c:v>31.400000000000002</c:v>
                </c:pt>
                <c:pt idx="188">
                  <c:v>30.11</c:v>
                </c:pt>
                <c:pt idx="189">
                  <c:v>25.23</c:v>
                </c:pt>
                <c:pt idx="190">
                  <c:v>21.79</c:v>
                </c:pt>
                <c:pt idx="191">
                  <c:v>19.95</c:v>
                </c:pt>
                <c:pt idx="192">
                  <c:v>18.64</c:v>
                </c:pt>
                <c:pt idx="193">
                  <c:v>17.82</c:v>
                </c:pt>
                <c:pt idx="194">
                  <c:v>17.12</c:v>
                </c:pt>
                <c:pt idx="195">
                  <c:v>16.7</c:v>
                </c:pt>
                <c:pt idx="196">
                  <c:v>16.88</c:v>
                </c:pt>
                <c:pt idx="197">
                  <c:v>18.059999999999999</c:v>
                </c:pt>
                <c:pt idx="198">
                  <c:v>19.57</c:v>
                </c:pt>
                <c:pt idx="199">
                  <c:v>19.46</c:v>
                </c:pt>
                <c:pt idx="200">
                  <c:v>20.830000000000002</c:v>
                </c:pt>
                <c:pt idx="201">
                  <c:v>22.98</c:v>
                </c:pt>
                <c:pt idx="202">
                  <c:v>23.97</c:v>
                </c:pt>
                <c:pt idx="203">
                  <c:v>26</c:v>
                </c:pt>
                <c:pt idx="204">
                  <c:v>30.150000000000002</c:v>
                </c:pt>
                <c:pt idx="205">
                  <c:v>33.630000000000003</c:v>
                </c:pt>
                <c:pt idx="206">
                  <c:v>37.28</c:v>
                </c:pt>
                <c:pt idx="207">
                  <c:v>56.72</c:v>
                </c:pt>
                <c:pt idx="208">
                  <c:v>66.710000000000008</c:v>
                </c:pt>
                <c:pt idx="209">
                  <c:v>47.78</c:v>
                </c:pt>
                <c:pt idx="210">
                  <c:v>33.68</c:v>
                </c:pt>
                <c:pt idx="211">
                  <c:v>31.92</c:v>
                </c:pt>
                <c:pt idx="212">
                  <c:v>30.490000000000002</c:v>
                </c:pt>
                <c:pt idx="213">
                  <c:v>26.67</c:v>
                </c:pt>
                <c:pt idx="214">
                  <c:v>21.94</c:v>
                </c:pt>
                <c:pt idx="215">
                  <c:v>20.5</c:v>
                </c:pt>
                <c:pt idx="216">
                  <c:v>18.43</c:v>
                </c:pt>
                <c:pt idx="217">
                  <c:v>17.690000000000001</c:v>
                </c:pt>
                <c:pt idx="218">
                  <c:v>17.03</c:v>
                </c:pt>
                <c:pt idx="219">
                  <c:v>16.46</c:v>
                </c:pt>
                <c:pt idx="220">
                  <c:v>16.55</c:v>
                </c:pt>
                <c:pt idx="221">
                  <c:v>17.440000000000001</c:v>
                </c:pt>
                <c:pt idx="222">
                  <c:v>19.29</c:v>
                </c:pt>
                <c:pt idx="223">
                  <c:v>19.3</c:v>
                </c:pt>
                <c:pt idx="224">
                  <c:v>19.940000000000001</c:v>
                </c:pt>
                <c:pt idx="225">
                  <c:v>21.02</c:v>
                </c:pt>
                <c:pt idx="226">
                  <c:v>24.07</c:v>
                </c:pt>
                <c:pt idx="227">
                  <c:v>26.96</c:v>
                </c:pt>
                <c:pt idx="228">
                  <c:v>29.76</c:v>
                </c:pt>
                <c:pt idx="229">
                  <c:v>33.92</c:v>
                </c:pt>
                <c:pt idx="230">
                  <c:v>39.46</c:v>
                </c:pt>
                <c:pt idx="231">
                  <c:v>45.03</c:v>
                </c:pt>
                <c:pt idx="232">
                  <c:v>52.79</c:v>
                </c:pt>
                <c:pt idx="233">
                  <c:v>34.53</c:v>
                </c:pt>
                <c:pt idx="234">
                  <c:v>30.38</c:v>
                </c:pt>
                <c:pt idx="235">
                  <c:v>27.86</c:v>
                </c:pt>
                <c:pt idx="236">
                  <c:v>28.62</c:v>
                </c:pt>
                <c:pt idx="237">
                  <c:v>24.41</c:v>
                </c:pt>
                <c:pt idx="238">
                  <c:v>20.47</c:v>
                </c:pt>
                <c:pt idx="239">
                  <c:v>19.28</c:v>
                </c:pt>
                <c:pt idx="240">
                  <c:v>19.3</c:v>
                </c:pt>
                <c:pt idx="241">
                  <c:v>18.39</c:v>
                </c:pt>
                <c:pt idx="242">
                  <c:v>17.32</c:v>
                </c:pt>
                <c:pt idx="243">
                  <c:v>16.690000000000001</c:v>
                </c:pt>
                <c:pt idx="244">
                  <c:v>16.37</c:v>
                </c:pt>
                <c:pt idx="245">
                  <c:v>16.96</c:v>
                </c:pt>
                <c:pt idx="246">
                  <c:v>18.080000000000002</c:v>
                </c:pt>
                <c:pt idx="247">
                  <c:v>18.55</c:v>
                </c:pt>
                <c:pt idx="248">
                  <c:v>19.3</c:v>
                </c:pt>
                <c:pt idx="249">
                  <c:v>20.46</c:v>
                </c:pt>
                <c:pt idx="250">
                  <c:v>21.740000000000002</c:v>
                </c:pt>
                <c:pt idx="251">
                  <c:v>22.490000000000002</c:v>
                </c:pt>
                <c:pt idx="252">
                  <c:v>24.47</c:v>
                </c:pt>
                <c:pt idx="253">
                  <c:v>29.12</c:v>
                </c:pt>
                <c:pt idx="254">
                  <c:v>35.99</c:v>
                </c:pt>
                <c:pt idx="255">
                  <c:v>42.75</c:v>
                </c:pt>
                <c:pt idx="256">
                  <c:v>43.94</c:v>
                </c:pt>
                <c:pt idx="257">
                  <c:v>29.93</c:v>
                </c:pt>
                <c:pt idx="258">
                  <c:v>26.16</c:v>
                </c:pt>
                <c:pt idx="259">
                  <c:v>25.150000000000002</c:v>
                </c:pt>
                <c:pt idx="260">
                  <c:v>24.75</c:v>
                </c:pt>
                <c:pt idx="261">
                  <c:v>22.14</c:v>
                </c:pt>
                <c:pt idx="262">
                  <c:v>21.17</c:v>
                </c:pt>
                <c:pt idx="263">
                  <c:v>20.440000000000001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'DAM vs RT prices'!$D$3</c:f>
              <c:strCache>
                <c:ptCount val="1"/>
                <c:pt idx="0">
                  <c:v>LZ_SOUTH (DAM)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prices'!$D$4:$D$267</c:f>
              <c:numCache>
                <c:formatCode>General</c:formatCode>
                <c:ptCount val="264"/>
                <c:pt idx="0">
                  <c:v>21.87</c:v>
                </c:pt>
                <c:pt idx="1">
                  <c:v>20.68</c:v>
                </c:pt>
                <c:pt idx="2">
                  <c:v>20.27</c:v>
                </c:pt>
                <c:pt idx="3">
                  <c:v>19.740000000000002</c:v>
                </c:pt>
                <c:pt idx="4">
                  <c:v>19.52</c:v>
                </c:pt>
                <c:pt idx="5">
                  <c:v>19.990000000000002</c:v>
                </c:pt>
                <c:pt idx="6">
                  <c:v>22.04</c:v>
                </c:pt>
                <c:pt idx="7">
                  <c:v>22.44</c:v>
                </c:pt>
                <c:pt idx="8">
                  <c:v>24.23</c:v>
                </c:pt>
                <c:pt idx="9">
                  <c:v>28.21</c:v>
                </c:pt>
                <c:pt idx="10">
                  <c:v>32.56</c:v>
                </c:pt>
                <c:pt idx="11">
                  <c:v>33.75</c:v>
                </c:pt>
                <c:pt idx="12">
                  <c:v>39.33</c:v>
                </c:pt>
                <c:pt idx="13">
                  <c:v>47.95</c:v>
                </c:pt>
                <c:pt idx="14">
                  <c:v>57.410000000000004</c:v>
                </c:pt>
                <c:pt idx="15">
                  <c:v>68.62</c:v>
                </c:pt>
                <c:pt idx="16">
                  <c:v>61.07</c:v>
                </c:pt>
                <c:pt idx="17">
                  <c:v>47.47</c:v>
                </c:pt>
                <c:pt idx="18">
                  <c:v>37.6</c:v>
                </c:pt>
                <c:pt idx="19">
                  <c:v>32.65</c:v>
                </c:pt>
                <c:pt idx="20">
                  <c:v>30.64</c:v>
                </c:pt>
                <c:pt idx="21">
                  <c:v>29.98</c:v>
                </c:pt>
                <c:pt idx="22">
                  <c:v>26.09</c:v>
                </c:pt>
                <c:pt idx="23">
                  <c:v>23.38</c:v>
                </c:pt>
                <c:pt idx="24">
                  <c:v>21.28</c:v>
                </c:pt>
                <c:pt idx="25">
                  <c:v>20.38</c:v>
                </c:pt>
                <c:pt idx="26">
                  <c:v>19.5</c:v>
                </c:pt>
                <c:pt idx="27">
                  <c:v>19.21</c:v>
                </c:pt>
                <c:pt idx="28">
                  <c:v>19.07</c:v>
                </c:pt>
                <c:pt idx="29">
                  <c:v>19.580000000000002</c:v>
                </c:pt>
                <c:pt idx="30">
                  <c:v>22.7</c:v>
                </c:pt>
                <c:pt idx="31">
                  <c:v>23.19</c:v>
                </c:pt>
                <c:pt idx="32">
                  <c:v>25.91</c:v>
                </c:pt>
                <c:pt idx="33">
                  <c:v>28.36</c:v>
                </c:pt>
                <c:pt idx="34">
                  <c:v>28.7</c:v>
                </c:pt>
                <c:pt idx="35">
                  <c:v>32.46</c:v>
                </c:pt>
                <c:pt idx="36">
                  <c:v>37</c:v>
                </c:pt>
                <c:pt idx="37">
                  <c:v>45.43</c:v>
                </c:pt>
                <c:pt idx="38">
                  <c:v>49.02</c:v>
                </c:pt>
                <c:pt idx="39">
                  <c:v>49.9</c:v>
                </c:pt>
                <c:pt idx="40">
                  <c:v>46.92</c:v>
                </c:pt>
                <c:pt idx="41">
                  <c:v>38.11</c:v>
                </c:pt>
                <c:pt idx="42">
                  <c:v>30.830000000000002</c:v>
                </c:pt>
                <c:pt idx="43">
                  <c:v>28.73</c:v>
                </c:pt>
                <c:pt idx="44">
                  <c:v>29.04</c:v>
                </c:pt>
                <c:pt idx="45">
                  <c:v>27.92</c:v>
                </c:pt>
                <c:pt idx="46">
                  <c:v>23.67</c:v>
                </c:pt>
                <c:pt idx="47">
                  <c:v>22.04</c:v>
                </c:pt>
                <c:pt idx="48">
                  <c:v>21.61</c:v>
                </c:pt>
                <c:pt idx="49">
                  <c:v>20.51</c:v>
                </c:pt>
                <c:pt idx="50">
                  <c:v>19.84</c:v>
                </c:pt>
                <c:pt idx="51">
                  <c:v>19.39</c:v>
                </c:pt>
                <c:pt idx="52">
                  <c:v>19.440000000000001</c:v>
                </c:pt>
                <c:pt idx="53">
                  <c:v>20.170000000000002</c:v>
                </c:pt>
                <c:pt idx="54">
                  <c:v>23.12</c:v>
                </c:pt>
                <c:pt idx="55">
                  <c:v>23.07</c:v>
                </c:pt>
                <c:pt idx="56">
                  <c:v>23.900000000000002</c:v>
                </c:pt>
                <c:pt idx="57">
                  <c:v>26.53</c:v>
                </c:pt>
                <c:pt idx="58">
                  <c:v>29.23</c:v>
                </c:pt>
                <c:pt idx="59">
                  <c:v>31.64</c:v>
                </c:pt>
                <c:pt idx="60">
                  <c:v>37.47</c:v>
                </c:pt>
                <c:pt idx="61">
                  <c:v>40.78</c:v>
                </c:pt>
                <c:pt idx="62">
                  <c:v>41.61</c:v>
                </c:pt>
                <c:pt idx="63">
                  <c:v>38.369999999999997</c:v>
                </c:pt>
                <c:pt idx="64">
                  <c:v>33.64</c:v>
                </c:pt>
                <c:pt idx="65">
                  <c:v>29.61</c:v>
                </c:pt>
                <c:pt idx="66">
                  <c:v>26.75</c:v>
                </c:pt>
                <c:pt idx="67">
                  <c:v>26.330000000000002</c:v>
                </c:pt>
                <c:pt idx="68">
                  <c:v>26.77</c:v>
                </c:pt>
                <c:pt idx="69">
                  <c:v>24.25</c:v>
                </c:pt>
                <c:pt idx="70">
                  <c:v>23.25</c:v>
                </c:pt>
                <c:pt idx="71">
                  <c:v>22.44</c:v>
                </c:pt>
                <c:pt idx="72">
                  <c:v>22.22</c:v>
                </c:pt>
                <c:pt idx="73">
                  <c:v>20.38</c:v>
                </c:pt>
                <c:pt idx="74">
                  <c:v>19.52</c:v>
                </c:pt>
                <c:pt idx="75">
                  <c:v>19.190000000000001</c:v>
                </c:pt>
                <c:pt idx="76">
                  <c:v>18.830000000000002</c:v>
                </c:pt>
                <c:pt idx="77">
                  <c:v>18.89</c:v>
                </c:pt>
                <c:pt idx="78">
                  <c:v>20.240000000000002</c:v>
                </c:pt>
                <c:pt idx="79">
                  <c:v>20.330000000000002</c:v>
                </c:pt>
                <c:pt idx="80">
                  <c:v>21.72</c:v>
                </c:pt>
                <c:pt idx="81">
                  <c:v>23.45</c:v>
                </c:pt>
                <c:pt idx="82">
                  <c:v>23.7</c:v>
                </c:pt>
                <c:pt idx="83">
                  <c:v>26.490000000000002</c:v>
                </c:pt>
                <c:pt idx="84">
                  <c:v>27.89</c:v>
                </c:pt>
                <c:pt idx="85">
                  <c:v>33.450000000000003</c:v>
                </c:pt>
                <c:pt idx="86">
                  <c:v>33.56</c:v>
                </c:pt>
                <c:pt idx="87">
                  <c:v>30.93</c:v>
                </c:pt>
                <c:pt idx="88">
                  <c:v>29.71</c:v>
                </c:pt>
                <c:pt idx="89">
                  <c:v>26.46</c:v>
                </c:pt>
                <c:pt idx="90">
                  <c:v>27.03</c:v>
                </c:pt>
                <c:pt idx="91">
                  <c:v>25.41</c:v>
                </c:pt>
                <c:pt idx="92">
                  <c:v>26.96</c:v>
                </c:pt>
                <c:pt idx="93">
                  <c:v>25.17</c:v>
                </c:pt>
                <c:pt idx="94">
                  <c:v>22.37</c:v>
                </c:pt>
                <c:pt idx="95">
                  <c:v>21.14</c:v>
                </c:pt>
                <c:pt idx="96">
                  <c:v>25.29</c:v>
                </c:pt>
                <c:pt idx="97">
                  <c:v>20.68</c:v>
                </c:pt>
                <c:pt idx="98">
                  <c:v>19.38</c:v>
                </c:pt>
                <c:pt idx="99">
                  <c:v>19.059999999999999</c:v>
                </c:pt>
                <c:pt idx="100">
                  <c:v>18.740000000000002</c:v>
                </c:pt>
                <c:pt idx="101">
                  <c:v>19.02</c:v>
                </c:pt>
                <c:pt idx="102">
                  <c:v>20.98</c:v>
                </c:pt>
                <c:pt idx="103">
                  <c:v>20.650000000000002</c:v>
                </c:pt>
                <c:pt idx="104">
                  <c:v>22.95</c:v>
                </c:pt>
                <c:pt idx="105">
                  <c:v>26.38</c:v>
                </c:pt>
                <c:pt idx="106">
                  <c:v>27.75</c:v>
                </c:pt>
                <c:pt idx="107">
                  <c:v>42.800000000000004</c:v>
                </c:pt>
                <c:pt idx="108">
                  <c:v>49.68</c:v>
                </c:pt>
                <c:pt idx="109">
                  <c:v>55.660000000000004</c:v>
                </c:pt>
                <c:pt idx="110">
                  <c:v>59.49</c:v>
                </c:pt>
                <c:pt idx="111">
                  <c:v>54.95</c:v>
                </c:pt>
                <c:pt idx="112">
                  <c:v>50.34</c:v>
                </c:pt>
                <c:pt idx="113">
                  <c:v>40</c:v>
                </c:pt>
                <c:pt idx="114">
                  <c:v>32.33</c:v>
                </c:pt>
                <c:pt idx="115">
                  <c:v>36.78</c:v>
                </c:pt>
                <c:pt idx="116">
                  <c:v>44.69</c:v>
                </c:pt>
                <c:pt idx="117">
                  <c:v>44.38</c:v>
                </c:pt>
                <c:pt idx="118">
                  <c:v>27.96</c:v>
                </c:pt>
                <c:pt idx="119">
                  <c:v>21.73</c:v>
                </c:pt>
                <c:pt idx="120">
                  <c:v>24.310000000000002</c:v>
                </c:pt>
                <c:pt idx="121">
                  <c:v>21.240000000000002</c:v>
                </c:pt>
                <c:pt idx="122">
                  <c:v>19.54</c:v>
                </c:pt>
                <c:pt idx="123">
                  <c:v>19.440000000000001</c:v>
                </c:pt>
                <c:pt idx="124">
                  <c:v>19.170000000000002</c:v>
                </c:pt>
                <c:pt idx="125">
                  <c:v>20.45</c:v>
                </c:pt>
                <c:pt idx="126">
                  <c:v>44.78</c:v>
                </c:pt>
                <c:pt idx="127">
                  <c:v>45.04</c:v>
                </c:pt>
                <c:pt idx="128">
                  <c:v>45.26</c:v>
                </c:pt>
                <c:pt idx="129">
                  <c:v>50.71</c:v>
                </c:pt>
                <c:pt idx="130">
                  <c:v>73.040000000000006</c:v>
                </c:pt>
                <c:pt idx="131">
                  <c:v>84.08</c:v>
                </c:pt>
                <c:pt idx="132">
                  <c:v>126.59</c:v>
                </c:pt>
                <c:pt idx="133">
                  <c:v>129.08000000000001</c:v>
                </c:pt>
                <c:pt idx="134">
                  <c:v>131.24</c:v>
                </c:pt>
                <c:pt idx="135">
                  <c:v>139.11000000000001</c:v>
                </c:pt>
                <c:pt idx="136">
                  <c:v>132.72999999999999</c:v>
                </c:pt>
                <c:pt idx="137">
                  <c:v>127.45</c:v>
                </c:pt>
                <c:pt idx="138">
                  <c:v>124.55</c:v>
                </c:pt>
                <c:pt idx="139">
                  <c:v>125.94</c:v>
                </c:pt>
                <c:pt idx="140">
                  <c:v>129.12</c:v>
                </c:pt>
                <c:pt idx="141">
                  <c:v>125.31</c:v>
                </c:pt>
                <c:pt idx="142">
                  <c:v>45.94</c:v>
                </c:pt>
                <c:pt idx="143">
                  <c:v>30.84</c:v>
                </c:pt>
                <c:pt idx="144">
                  <c:v>22.75</c:v>
                </c:pt>
                <c:pt idx="145">
                  <c:v>19.2</c:v>
                </c:pt>
                <c:pt idx="146">
                  <c:v>17.900000000000002</c:v>
                </c:pt>
                <c:pt idx="147">
                  <c:v>17.82</c:v>
                </c:pt>
                <c:pt idx="148">
                  <c:v>17.809999999999999</c:v>
                </c:pt>
                <c:pt idx="149">
                  <c:v>19.2</c:v>
                </c:pt>
                <c:pt idx="150">
                  <c:v>25.23</c:v>
                </c:pt>
                <c:pt idx="151">
                  <c:v>24.75</c:v>
                </c:pt>
                <c:pt idx="152">
                  <c:v>26.240000000000002</c:v>
                </c:pt>
                <c:pt idx="153">
                  <c:v>28.72</c:v>
                </c:pt>
                <c:pt idx="154">
                  <c:v>32.65</c:v>
                </c:pt>
                <c:pt idx="155">
                  <c:v>38.340000000000003</c:v>
                </c:pt>
                <c:pt idx="156">
                  <c:v>117.75</c:v>
                </c:pt>
                <c:pt idx="157">
                  <c:v>128.89000000000001</c:v>
                </c:pt>
                <c:pt idx="158">
                  <c:v>59.26</c:v>
                </c:pt>
                <c:pt idx="159">
                  <c:v>89.81</c:v>
                </c:pt>
                <c:pt idx="160">
                  <c:v>103.94</c:v>
                </c:pt>
                <c:pt idx="161">
                  <c:v>94.94</c:v>
                </c:pt>
                <c:pt idx="162">
                  <c:v>74.790000000000006</c:v>
                </c:pt>
                <c:pt idx="163">
                  <c:v>75</c:v>
                </c:pt>
                <c:pt idx="164">
                  <c:v>86.77</c:v>
                </c:pt>
                <c:pt idx="165">
                  <c:v>80.17</c:v>
                </c:pt>
                <c:pt idx="166">
                  <c:v>34.9</c:v>
                </c:pt>
                <c:pt idx="167">
                  <c:v>27.36</c:v>
                </c:pt>
                <c:pt idx="168">
                  <c:v>22.080000000000002</c:v>
                </c:pt>
                <c:pt idx="169">
                  <c:v>20.240000000000002</c:v>
                </c:pt>
                <c:pt idx="170">
                  <c:v>19.559999999999999</c:v>
                </c:pt>
                <c:pt idx="171">
                  <c:v>18.96</c:v>
                </c:pt>
                <c:pt idx="172">
                  <c:v>18.48</c:v>
                </c:pt>
                <c:pt idx="173">
                  <c:v>19.690000000000001</c:v>
                </c:pt>
                <c:pt idx="174">
                  <c:v>23.41</c:v>
                </c:pt>
                <c:pt idx="175">
                  <c:v>24.68</c:v>
                </c:pt>
                <c:pt idx="176">
                  <c:v>24.05</c:v>
                </c:pt>
                <c:pt idx="177">
                  <c:v>26.44</c:v>
                </c:pt>
                <c:pt idx="178">
                  <c:v>30.53</c:v>
                </c:pt>
                <c:pt idx="179">
                  <c:v>32.730000000000004</c:v>
                </c:pt>
                <c:pt idx="180">
                  <c:v>37.5</c:v>
                </c:pt>
                <c:pt idx="181">
                  <c:v>43.44</c:v>
                </c:pt>
                <c:pt idx="182">
                  <c:v>56.47</c:v>
                </c:pt>
                <c:pt idx="183">
                  <c:v>64.48</c:v>
                </c:pt>
                <c:pt idx="184">
                  <c:v>72.87</c:v>
                </c:pt>
                <c:pt idx="185">
                  <c:v>60.74</c:v>
                </c:pt>
                <c:pt idx="186">
                  <c:v>44.12</c:v>
                </c:pt>
                <c:pt idx="187">
                  <c:v>42.480000000000004</c:v>
                </c:pt>
                <c:pt idx="188">
                  <c:v>40.65</c:v>
                </c:pt>
                <c:pt idx="189">
                  <c:v>35.47</c:v>
                </c:pt>
                <c:pt idx="190">
                  <c:v>28.04</c:v>
                </c:pt>
                <c:pt idx="191">
                  <c:v>22.97</c:v>
                </c:pt>
                <c:pt idx="192">
                  <c:v>30.45</c:v>
                </c:pt>
                <c:pt idx="193">
                  <c:v>28.37</c:v>
                </c:pt>
                <c:pt idx="194">
                  <c:v>23.91</c:v>
                </c:pt>
                <c:pt idx="195">
                  <c:v>23.31</c:v>
                </c:pt>
                <c:pt idx="196">
                  <c:v>23.5</c:v>
                </c:pt>
                <c:pt idx="197">
                  <c:v>24.830000000000002</c:v>
                </c:pt>
                <c:pt idx="198">
                  <c:v>28.03</c:v>
                </c:pt>
                <c:pt idx="199">
                  <c:v>27.07</c:v>
                </c:pt>
                <c:pt idx="200">
                  <c:v>29.57</c:v>
                </c:pt>
                <c:pt idx="201">
                  <c:v>32.32</c:v>
                </c:pt>
                <c:pt idx="202">
                  <c:v>37.369999999999997</c:v>
                </c:pt>
                <c:pt idx="203">
                  <c:v>42.37</c:v>
                </c:pt>
                <c:pt idx="204">
                  <c:v>52.43</c:v>
                </c:pt>
                <c:pt idx="205">
                  <c:v>64.040000000000006</c:v>
                </c:pt>
                <c:pt idx="206">
                  <c:v>82.53</c:v>
                </c:pt>
                <c:pt idx="207">
                  <c:v>91.9</c:v>
                </c:pt>
                <c:pt idx="208">
                  <c:v>99.87</c:v>
                </c:pt>
                <c:pt idx="209">
                  <c:v>73.69</c:v>
                </c:pt>
                <c:pt idx="210">
                  <c:v>51.910000000000004</c:v>
                </c:pt>
                <c:pt idx="211">
                  <c:v>49.44</c:v>
                </c:pt>
                <c:pt idx="212">
                  <c:v>49.39</c:v>
                </c:pt>
                <c:pt idx="213">
                  <c:v>44.63</c:v>
                </c:pt>
                <c:pt idx="214">
                  <c:v>32.74</c:v>
                </c:pt>
                <c:pt idx="215">
                  <c:v>30.66</c:v>
                </c:pt>
                <c:pt idx="216">
                  <c:v>23.79</c:v>
                </c:pt>
                <c:pt idx="217">
                  <c:v>22.28</c:v>
                </c:pt>
                <c:pt idx="218">
                  <c:v>21.29</c:v>
                </c:pt>
                <c:pt idx="219">
                  <c:v>21.36</c:v>
                </c:pt>
                <c:pt idx="220">
                  <c:v>21.12</c:v>
                </c:pt>
                <c:pt idx="221">
                  <c:v>21.56</c:v>
                </c:pt>
                <c:pt idx="222">
                  <c:v>26.13</c:v>
                </c:pt>
                <c:pt idx="223">
                  <c:v>26.38</c:v>
                </c:pt>
                <c:pt idx="224">
                  <c:v>27.04</c:v>
                </c:pt>
                <c:pt idx="225">
                  <c:v>33.53</c:v>
                </c:pt>
                <c:pt idx="226">
                  <c:v>43.65</c:v>
                </c:pt>
                <c:pt idx="227">
                  <c:v>58.02</c:v>
                </c:pt>
                <c:pt idx="228">
                  <c:v>52.78</c:v>
                </c:pt>
                <c:pt idx="229">
                  <c:v>60.160000000000004</c:v>
                </c:pt>
                <c:pt idx="230">
                  <c:v>70.260000000000005</c:v>
                </c:pt>
                <c:pt idx="231">
                  <c:v>82.100000000000009</c:v>
                </c:pt>
                <c:pt idx="232">
                  <c:v>84.54</c:v>
                </c:pt>
                <c:pt idx="233">
                  <c:v>54.38</c:v>
                </c:pt>
                <c:pt idx="234">
                  <c:v>42.72</c:v>
                </c:pt>
                <c:pt idx="235">
                  <c:v>38.82</c:v>
                </c:pt>
                <c:pt idx="236">
                  <c:v>38.840000000000003</c:v>
                </c:pt>
                <c:pt idx="237">
                  <c:v>37.950000000000003</c:v>
                </c:pt>
                <c:pt idx="238">
                  <c:v>27.72</c:v>
                </c:pt>
                <c:pt idx="239">
                  <c:v>26.060000000000002</c:v>
                </c:pt>
                <c:pt idx="240">
                  <c:v>23.42</c:v>
                </c:pt>
                <c:pt idx="241">
                  <c:v>21.42</c:v>
                </c:pt>
                <c:pt idx="242">
                  <c:v>20.309999999999999</c:v>
                </c:pt>
                <c:pt idx="243">
                  <c:v>20.76</c:v>
                </c:pt>
                <c:pt idx="244">
                  <c:v>20.67</c:v>
                </c:pt>
                <c:pt idx="245">
                  <c:v>20.94</c:v>
                </c:pt>
                <c:pt idx="246">
                  <c:v>23.55</c:v>
                </c:pt>
                <c:pt idx="247">
                  <c:v>23.69</c:v>
                </c:pt>
                <c:pt idx="248">
                  <c:v>25.69</c:v>
                </c:pt>
                <c:pt idx="249">
                  <c:v>24.71</c:v>
                </c:pt>
                <c:pt idx="250">
                  <c:v>30.38</c:v>
                </c:pt>
                <c:pt idx="251">
                  <c:v>37.29</c:v>
                </c:pt>
                <c:pt idx="252">
                  <c:v>42.410000000000004</c:v>
                </c:pt>
                <c:pt idx="253">
                  <c:v>47.33</c:v>
                </c:pt>
                <c:pt idx="254">
                  <c:v>56.9</c:v>
                </c:pt>
                <c:pt idx="255">
                  <c:v>64.48</c:v>
                </c:pt>
                <c:pt idx="256">
                  <c:v>64.320000000000007</c:v>
                </c:pt>
                <c:pt idx="257">
                  <c:v>44.79</c:v>
                </c:pt>
                <c:pt idx="258">
                  <c:v>36.31</c:v>
                </c:pt>
                <c:pt idx="259">
                  <c:v>34.51</c:v>
                </c:pt>
                <c:pt idx="260">
                  <c:v>32.660000000000004</c:v>
                </c:pt>
                <c:pt idx="261">
                  <c:v>29.76</c:v>
                </c:pt>
                <c:pt idx="262">
                  <c:v>24.3</c:v>
                </c:pt>
                <c:pt idx="263">
                  <c:v>24.91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'DAM vs RT prices'!$E$3</c:f>
              <c:strCache>
                <c:ptCount val="1"/>
                <c:pt idx="0">
                  <c:v>LZ_WEST (DAM)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prices'!$E$4:$E$267</c:f>
              <c:numCache>
                <c:formatCode>General</c:formatCode>
                <c:ptCount val="264"/>
                <c:pt idx="0">
                  <c:v>21.240000000000002</c:v>
                </c:pt>
                <c:pt idx="1">
                  <c:v>20.23</c:v>
                </c:pt>
                <c:pt idx="2">
                  <c:v>19.7</c:v>
                </c:pt>
                <c:pt idx="3">
                  <c:v>19.240000000000002</c:v>
                </c:pt>
                <c:pt idx="4">
                  <c:v>18.920000000000002</c:v>
                </c:pt>
                <c:pt idx="5">
                  <c:v>19.45</c:v>
                </c:pt>
                <c:pt idx="6">
                  <c:v>20.23</c:v>
                </c:pt>
                <c:pt idx="7">
                  <c:v>21.28</c:v>
                </c:pt>
                <c:pt idx="8">
                  <c:v>22</c:v>
                </c:pt>
                <c:pt idx="9">
                  <c:v>24.060000000000002</c:v>
                </c:pt>
                <c:pt idx="10">
                  <c:v>25.95</c:v>
                </c:pt>
                <c:pt idx="11">
                  <c:v>30.080000000000002</c:v>
                </c:pt>
                <c:pt idx="12">
                  <c:v>31.32</c:v>
                </c:pt>
                <c:pt idx="13">
                  <c:v>37.369999999999997</c:v>
                </c:pt>
                <c:pt idx="14">
                  <c:v>42.97</c:v>
                </c:pt>
                <c:pt idx="15">
                  <c:v>51.54</c:v>
                </c:pt>
                <c:pt idx="16">
                  <c:v>46.45</c:v>
                </c:pt>
                <c:pt idx="17">
                  <c:v>35.83</c:v>
                </c:pt>
                <c:pt idx="18">
                  <c:v>32.630000000000003</c:v>
                </c:pt>
                <c:pt idx="19">
                  <c:v>29.35</c:v>
                </c:pt>
                <c:pt idx="20">
                  <c:v>28.55</c:v>
                </c:pt>
                <c:pt idx="21">
                  <c:v>26.35</c:v>
                </c:pt>
                <c:pt idx="22">
                  <c:v>23.650000000000002</c:v>
                </c:pt>
                <c:pt idx="23">
                  <c:v>21.44</c:v>
                </c:pt>
                <c:pt idx="24">
                  <c:v>20.09</c:v>
                </c:pt>
                <c:pt idx="25">
                  <c:v>19.16</c:v>
                </c:pt>
                <c:pt idx="26">
                  <c:v>18.600000000000001</c:v>
                </c:pt>
                <c:pt idx="27">
                  <c:v>18.18</c:v>
                </c:pt>
                <c:pt idx="28">
                  <c:v>18.12</c:v>
                </c:pt>
                <c:pt idx="29">
                  <c:v>18.72</c:v>
                </c:pt>
                <c:pt idx="30">
                  <c:v>20.21</c:v>
                </c:pt>
                <c:pt idx="31">
                  <c:v>20.39</c:v>
                </c:pt>
                <c:pt idx="32">
                  <c:v>22.03</c:v>
                </c:pt>
                <c:pt idx="33">
                  <c:v>22.73</c:v>
                </c:pt>
                <c:pt idx="34">
                  <c:v>24.2</c:v>
                </c:pt>
                <c:pt idx="35">
                  <c:v>25.48</c:v>
                </c:pt>
                <c:pt idx="36">
                  <c:v>28.37</c:v>
                </c:pt>
                <c:pt idx="37">
                  <c:v>34.61</c:v>
                </c:pt>
                <c:pt idx="38">
                  <c:v>36.340000000000003</c:v>
                </c:pt>
                <c:pt idx="39">
                  <c:v>36.85</c:v>
                </c:pt>
                <c:pt idx="40">
                  <c:v>36.130000000000003</c:v>
                </c:pt>
                <c:pt idx="41">
                  <c:v>27.97</c:v>
                </c:pt>
                <c:pt idx="42">
                  <c:v>25.96</c:v>
                </c:pt>
                <c:pt idx="43">
                  <c:v>24.93</c:v>
                </c:pt>
                <c:pt idx="44">
                  <c:v>25.12</c:v>
                </c:pt>
                <c:pt idx="45">
                  <c:v>23.53</c:v>
                </c:pt>
                <c:pt idx="46">
                  <c:v>21.77</c:v>
                </c:pt>
                <c:pt idx="47">
                  <c:v>20.71</c:v>
                </c:pt>
                <c:pt idx="48">
                  <c:v>21.04</c:v>
                </c:pt>
                <c:pt idx="49">
                  <c:v>20.3</c:v>
                </c:pt>
                <c:pt idx="50">
                  <c:v>19.62</c:v>
                </c:pt>
                <c:pt idx="51">
                  <c:v>19.2</c:v>
                </c:pt>
                <c:pt idx="52">
                  <c:v>19.350000000000001</c:v>
                </c:pt>
                <c:pt idx="53">
                  <c:v>20.09</c:v>
                </c:pt>
                <c:pt idx="54">
                  <c:v>22.51</c:v>
                </c:pt>
                <c:pt idx="55">
                  <c:v>22.61</c:v>
                </c:pt>
                <c:pt idx="56">
                  <c:v>23.36</c:v>
                </c:pt>
                <c:pt idx="57">
                  <c:v>24.63</c:v>
                </c:pt>
                <c:pt idx="58">
                  <c:v>25.47</c:v>
                </c:pt>
                <c:pt idx="59">
                  <c:v>27.240000000000002</c:v>
                </c:pt>
                <c:pt idx="60">
                  <c:v>33.51</c:v>
                </c:pt>
                <c:pt idx="61">
                  <c:v>36.369999999999997</c:v>
                </c:pt>
                <c:pt idx="62">
                  <c:v>35.950000000000003</c:v>
                </c:pt>
                <c:pt idx="63">
                  <c:v>35.369999999999997</c:v>
                </c:pt>
                <c:pt idx="64">
                  <c:v>31.54</c:v>
                </c:pt>
                <c:pt idx="65">
                  <c:v>28.91</c:v>
                </c:pt>
                <c:pt idx="66">
                  <c:v>25.97</c:v>
                </c:pt>
                <c:pt idx="67">
                  <c:v>25.97</c:v>
                </c:pt>
                <c:pt idx="68">
                  <c:v>26.47</c:v>
                </c:pt>
                <c:pt idx="69">
                  <c:v>24.23</c:v>
                </c:pt>
                <c:pt idx="70">
                  <c:v>23.12</c:v>
                </c:pt>
                <c:pt idx="71">
                  <c:v>22.37</c:v>
                </c:pt>
                <c:pt idx="72">
                  <c:v>22.04</c:v>
                </c:pt>
                <c:pt idx="73">
                  <c:v>20.490000000000002</c:v>
                </c:pt>
                <c:pt idx="74">
                  <c:v>19.38</c:v>
                </c:pt>
                <c:pt idx="75">
                  <c:v>19.080000000000002</c:v>
                </c:pt>
                <c:pt idx="76">
                  <c:v>18.7</c:v>
                </c:pt>
                <c:pt idx="77">
                  <c:v>18.850000000000001</c:v>
                </c:pt>
                <c:pt idx="78">
                  <c:v>19.68</c:v>
                </c:pt>
                <c:pt idx="79">
                  <c:v>20.010000000000002</c:v>
                </c:pt>
                <c:pt idx="80">
                  <c:v>21.38</c:v>
                </c:pt>
                <c:pt idx="81">
                  <c:v>22.77</c:v>
                </c:pt>
                <c:pt idx="82">
                  <c:v>21.91</c:v>
                </c:pt>
                <c:pt idx="83">
                  <c:v>24.240000000000002</c:v>
                </c:pt>
                <c:pt idx="84">
                  <c:v>25.6</c:v>
                </c:pt>
                <c:pt idx="85">
                  <c:v>31.17</c:v>
                </c:pt>
                <c:pt idx="86">
                  <c:v>30.830000000000002</c:v>
                </c:pt>
                <c:pt idx="87">
                  <c:v>28.94</c:v>
                </c:pt>
                <c:pt idx="88">
                  <c:v>26.78</c:v>
                </c:pt>
                <c:pt idx="89">
                  <c:v>24.55</c:v>
                </c:pt>
                <c:pt idx="90">
                  <c:v>26.080000000000002</c:v>
                </c:pt>
                <c:pt idx="91">
                  <c:v>24.59</c:v>
                </c:pt>
                <c:pt idx="92">
                  <c:v>26.150000000000002</c:v>
                </c:pt>
                <c:pt idx="93">
                  <c:v>24.19</c:v>
                </c:pt>
                <c:pt idx="94">
                  <c:v>22.03</c:v>
                </c:pt>
                <c:pt idx="95">
                  <c:v>20.94</c:v>
                </c:pt>
                <c:pt idx="96">
                  <c:v>20.88</c:v>
                </c:pt>
                <c:pt idx="97">
                  <c:v>19.260000000000002</c:v>
                </c:pt>
                <c:pt idx="98">
                  <c:v>18.39</c:v>
                </c:pt>
                <c:pt idx="99">
                  <c:v>18</c:v>
                </c:pt>
                <c:pt idx="100">
                  <c:v>17.8</c:v>
                </c:pt>
                <c:pt idx="101">
                  <c:v>17.98</c:v>
                </c:pt>
                <c:pt idx="102">
                  <c:v>18.32</c:v>
                </c:pt>
                <c:pt idx="103">
                  <c:v>18.09</c:v>
                </c:pt>
                <c:pt idx="104">
                  <c:v>19.760000000000002</c:v>
                </c:pt>
                <c:pt idx="105">
                  <c:v>19.010000000000002</c:v>
                </c:pt>
                <c:pt idx="106">
                  <c:v>20.100000000000001</c:v>
                </c:pt>
                <c:pt idx="107">
                  <c:v>22.38</c:v>
                </c:pt>
                <c:pt idx="108">
                  <c:v>23.740000000000002</c:v>
                </c:pt>
                <c:pt idx="109">
                  <c:v>25.05</c:v>
                </c:pt>
                <c:pt idx="110">
                  <c:v>27.53</c:v>
                </c:pt>
                <c:pt idx="111">
                  <c:v>30.41</c:v>
                </c:pt>
                <c:pt idx="112">
                  <c:v>27.07</c:v>
                </c:pt>
                <c:pt idx="113">
                  <c:v>24.78</c:v>
                </c:pt>
                <c:pt idx="114">
                  <c:v>24.25</c:v>
                </c:pt>
                <c:pt idx="115">
                  <c:v>29.11</c:v>
                </c:pt>
                <c:pt idx="116">
                  <c:v>31.61</c:v>
                </c:pt>
                <c:pt idx="117">
                  <c:v>23.31</c:v>
                </c:pt>
                <c:pt idx="118">
                  <c:v>21.21</c:v>
                </c:pt>
                <c:pt idx="119">
                  <c:v>19.100000000000001</c:v>
                </c:pt>
                <c:pt idx="120">
                  <c:v>18.59</c:v>
                </c:pt>
                <c:pt idx="121">
                  <c:v>18.14</c:v>
                </c:pt>
                <c:pt idx="122">
                  <c:v>17.5</c:v>
                </c:pt>
                <c:pt idx="123">
                  <c:v>17.309999999999999</c:v>
                </c:pt>
                <c:pt idx="124">
                  <c:v>17.400000000000002</c:v>
                </c:pt>
                <c:pt idx="125">
                  <c:v>18.14</c:v>
                </c:pt>
                <c:pt idx="126">
                  <c:v>19.32</c:v>
                </c:pt>
                <c:pt idx="127">
                  <c:v>19.57</c:v>
                </c:pt>
                <c:pt idx="128">
                  <c:v>20.88</c:v>
                </c:pt>
                <c:pt idx="129">
                  <c:v>21.48</c:v>
                </c:pt>
                <c:pt idx="130">
                  <c:v>22.400000000000002</c:v>
                </c:pt>
                <c:pt idx="131">
                  <c:v>23.67</c:v>
                </c:pt>
                <c:pt idx="132">
                  <c:v>25.560000000000002</c:v>
                </c:pt>
                <c:pt idx="133">
                  <c:v>27.16</c:v>
                </c:pt>
                <c:pt idx="134">
                  <c:v>30.12</c:v>
                </c:pt>
                <c:pt idx="135">
                  <c:v>36.94</c:v>
                </c:pt>
                <c:pt idx="136">
                  <c:v>30.63</c:v>
                </c:pt>
                <c:pt idx="137">
                  <c:v>26.66</c:v>
                </c:pt>
                <c:pt idx="138">
                  <c:v>24.32</c:v>
                </c:pt>
                <c:pt idx="139">
                  <c:v>24.25</c:v>
                </c:pt>
                <c:pt idx="140">
                  <c:v>29</c:v>
                </c:pt>
                <c:pt idx="141">
                  <c:v>23.87</c:v>
                </c:pt>
                <c:pt idx="142">
                  <c:v>21.6</c:v>
                </c:pt>
                <c:pt idx="143">
                  <c:v>20.150000000000002</c:v>
                </c:pt>
                <c:pt idx="144">
                  <c:v>18.510000000000002</c:v>
                </c:pt>
                <c:pt idx="145">
                  <c:v>17.52</c:v>
                </c:pt>
                <c:pt idx="146">
                  <c:v>17.100000000000001</c:v>
                </c:pt>
                <c:pt idx="147">
                  <c:v>17.02</c:v>
                </c:pt>
                <c:pt idx="148">
                  <c:v>17.16</c:v>
                </c:pt>
                <c:pt idx="149">
                  <c:v>18.190000000000001</c:v>
                </c:pt>
                <c:pt idx="150">
                  <c:v>19.21</c:v>
                </c:pt>
                <c:pt idx="151">
                  <c:v>19.37</c:v>
                </c:pt>
                <c:pt idx="152">
                  <c:v>20.080000000000002</c:v>
                </c:pt>
                <c:pt idx="153">
                  <c:v>21.150000000000002</c:v>
                </c:pt>
                <c:pt idx="154">
                  <c:v>21.43</c:v>
                </c:pt>
                <c:pt idx="155">
                  <c:v>23.490000000000002</c:v>
                </c:pt>
                <c:pt idx="156">
                  <c:v>26</c:v>
                </c:pt>
                <c:pt idx="157">
                  <c:v>26.810000000000002</c:v>
                </c:pt>
                <c:pt idx="158">
                  <c:v>28.88</c:v>
                </c:pt>
                <c:pt idx="159">
                  <c:v>34.07</c:v>
                </c:pt>
                <c:pt idx="160">
                  <c:v>36.08</c:v>
                </c:pt>
                <c:pt idx="161">
                  <c:v>27.27</c:v>
                </c:pt>
                <c:pt idx="162">
                  <c:v>24.25</c:v>
                </c:pt>
                <c:pt idx="163">
                  <c:v>24.01</c:v>
                </c:pt>
                <c:pt idx="164">
                  <c:v>30.62</c:v>
                </c:pt>
                <c:pt idx="165">
                  <c:v>24.12</c:v>
                </c:pt>
                <c:pt idx="166">
                  <c:v>22.3</c:v>
                </c:pt>
                <c:pt idx="167">
                  <c:v>20.93</c:v>
                </c:pt>
                <c:pt idx="168">
                  <c:v>18.650000000000002</c:v>
                </c:pt>
                <c:pt idx="169">
                  <c:v>17.82</c:v>
                </c:pt>
                <c:pt idx="170">
                  <c:v>17.43</c:v>
                </c:pt>
                <c:pt idx="171">
                  <c:v>17.03</c:v>
                </c:pt>
                <c:pt idx="172">
                  <c:v>17.32</c:v>
                </c:pt>
                <c:pt idx="173">
                  <c:v>18.22</c:v>
                </c:pt>
                <c:pt idx="174">
                  <c:v>19.43</c:v>
                </c:pt>
                <c:pt idx="175">
                  <c:v>19.580000000000002</c:v>
                </c:pt>
                <c:pt idx="176">
                  <c:v>20.98</c:v>
                </c:pt>
                <c:pt idx="177">
                  <c:v>21.68</c:v>
                </c:pt>
                <c:pt idx="178">
                  <c:v>23.86</c:v>
                </c:pt>
                <c:pt idx="179">
                  <c:v>23.830000000000002</c:v>
                </c:pt>
                <c:pt idx="180">
                  <c:v>25.42</c:v>
                </c:pt>
                <c:pt idx="181">
                  <c:v>26.47</c:v>
                </c:pt>
                <c:pt idx="182">
                  <c:v>32.35</c:v>
                </c:pt>
                <c:pt idx="183">
                  <c:v>37.64</c:v>
                </c:pt>
                <c:pt idx="184">
                  <c:v>49.28</c:v>
                </c:pt>
                <c:pt idx="185">
                  <c:v>42.67</c:v>
                </c:pt>
                <c:pt idx="186">
                  <c:v>31.59</c:v>
                </c:pt>
                <c:pt idx="187">
                  <c:v>31.62</c:v>
                </c:pt>
                <c:pt idx="188">
                  <c:v>30.3</c:v>
                </c:pt>
                <c:pt idx="189">
                  <c:v>25.39</c:v>
                </c:pt>
                <c:pt idx="190">
                  <c:v>21.91</c:v>
                </c:pt>
                <c:pt idx="191">
                  <c:v>20.080000000000002</c:v>
                </c:pt>
                <c:pt idx="192">
                  <c:v>18.84</c:v>
                </c:pt>
                <c:pt idx="193">
                  <c:v>18.05</c:v>
                </c:pt>
                <c:pt idx="194">
                  <c:v>17.28</c:v>
                </c:pt>
                <c:pt idx="195">
                  <c:v>16.850000000000001</c:v>
                </c:pt>
                <c:pt idx="196">
                  <c:v>17.05</c:v>
                </c:pt>
                <c:pt idx="197">
                  <c:v>18.41</c:v>
                </c:pt>
                <c:pt idx="198">
                  <c:v>20.170000000000002</c:v>
                </c:pt>
                <c:pt idx="199">
                  <c:v>20.059999999999999</c:v>
                </c:pt>
                <c:pt idx="200">
                  <c:v>21.52</c:v>
                </c:pt>
                <c:pt idx="201">
                  <c:v>23.580000000000002</c:v>
                </c:pt>
                <c:pt idx="202">
                  <c:v>24.650000000000002</c:v>
                </c:pt>
                <c:pt idx="203">
                  <c:v>26.45</c:v>
                </c:pt>
                <c:pt idx="204">
                  <c:v>30.87</c:v>
                </c:pt>
                <c:pt idx="205">
                  <c:v>34.82</c:v>
                </c:pt>
                <c:pt idx="206">
                  <c:v>39.090000000000003</c:v>
                </c:pt>
                <c:pt idx="207">
                  <c:v>58.4</c:v>
                </c:pt>
                <c:pt idx="208">
                  <c:v>68.41</c:v>
                </c:pt>
                <c:pt idx="209">
                  <c:v>49.370000000000005</c:v>
                </c:pt>
                <c:pt idx="210">
                  <c:v>34.54</c:v>
                </c:pt>
                <c:pt idx="211">
                  <c:v>32.630000000000003</c:v>
                </c:pt>
                <c:pt idx="212">
                  <c:v>31.38</c:v>
                </c:pt>
                <c:pt idx="213">
                  <c:v>27.35</c:v>
                </c:pt>
                <c:pt idx="214">
                  <c:v>22.37</c:v>
                </c:pt>
                <c:pt idx="215">
                  <c:v>20.92</c:v>
                </c:pt>
                <c:pt idx="216">
                  <c:v>18.62</c:v>
                </c:pt>
                <c:pt idx="217">
                  <c:v>17.89</c:v>
                </c:pt>
                <c:pt idx="218">
                  <c:v>17.23</c:v>
                </c:pt>
                <c:pt idx="219">
                  <c:v>16.62</c:v>
                </c:pt>
                <c:pt idx="220">
                  <c:v>16.7</c:v>
                </c:pt>
                <c:pt idx="221">
                  <c:v>17.650000000000002</c:v>
                </c:pt>
                <c:pt idx="222">
                  <c:v>19.580000000000002</c:v>
                </c:pt>
                <c:pt idx="223">
                  <c:v>19.670000000000002</c:v>
                </c:pt>
                <c:pt idx="224">
                  <c:v>20.240000000000002</c:v>
                </c:pt>
                <c:pt idx="225">
                  <c:v>21.42</c:v>
                </c:pt>
                <c:pt idx="226">
                  <c:v>24.46</c:v>
                </c:pt>
                <c:pt idx="227">
                  <c:v>27.37</c:v>
                </c:pt>
                <c:pt idx="228">
                  <c:v>30.2</c:v>
                </c:pt>
                <c:pt idx="229">
                  <c:v>35.090000000000003</c:v>
                </c:pt>
                <c:pt idx="230">
                  <c:v>41.28</c:v>
                </c:pt>
                <c:pt idx="231">
                  <c:v>47.7</c:v>
                </c:pt>
                <c:pt idx="232">
                  <c:v>54.85</c:v>
                </c:pt>
                <c:pt idx="233">
                  <c:v>35.89</c:v>
                </c:pt>
                <c:pt idx="234">
                  <c:v>31.150000000000002</c:v>
                </c:pt>
                <c:pt idx="235">
                  <c:v>28.69</c:v>
                </c:pt>
                <c:pt idx="236">
                  <c:v>29.29</c:v>
                </c:pt>
                <c:pt idx="237">
                  <c:v>25.07</c:v>
                </c:pt>
                <c:pt idx="238">
                  <c:v>20.8</c:v>
                </c:pt>
                <c:pt idx="239">
                  <c:v>19.53</c:v>
                </c:pt>
                <c:pt idx="240">
                  <c:v>19.37</c:v>
                </c:pt>
                <c:pt idx="241">
                  <c:v>18.420000000000002</c:v>
                </c:pt>
                <c:pt idx="242">
                  <c:v>17.37</c:v>
                </c:pt>
                <c:pt idx="243">
                  <c:v>16.71</c:v>
                </c:pt>
                <c:pt idx="244">
                  <c:v>16.399999999999999</c:v>
                </c:pt>
                <c:pt idx="245">
                  <c:v>17.04</c:v>
                </c:pt>
                <c:pt idx="246">
                  <c:v>18.21</c:v>
                </c:pt>
                <c:pt idx="247">
                  <c:v>18.66</c:v>
                </c:pt>
                <c:pt idx="248">
                  <c:v>19.46</c:v>
                </c:pt>
                <c:pt idx="249">
                  <c:v>20.57</c:v>
                </c:pt>
                <c:pt idx="250">
                  <c:v>21.82</c:v>
                </c:pt>
                <c:pt idx="251">
                  <c:v>22.77</c:v>
                </c:pt>
                <c:pt idx="252">
                  <c:v>25.23</c:v>
                </c:pt>
                <c:pt idx="253">
                  <c:v>30.13</c:v>
                </c:pt>
                <c:pt idx="254">
                  <c:v>37.369999999999997</c:v>
                </c:pt>
                <c:pt idx="255">
                  <c:v>43.910000000000004</c:v>
                </c:pt>
                <c:pt idx="256">
                  <c:v>45.92</c:v>
                </c:pt>
                <c:pt idx="257">
                  <c:v>31</c:v>
                </c:pt>
                <c:pt idx="258">
                  <c:v>27.17</c:v>
                </c:pt>
                <c:pt idx="259">
                  <c:v>25.82</c:v>
                </c:pt>
                <c:pt idx="260">
                  <c:v>25.150000000000002</c:v>
                </c:pt>
                <c:pt idx="261">
                  <c:v>22.34</c:v>
                </c:pt>
                <c:pt idx="262">
                  <c:v>21.34</c:v>
                </c:pt>
                <c:pt idx="263">
                  <c:v>20.59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'DAM vs RT prices'!$F$3</c:f>
              <c:strCache>
                <c:ptCount val="1"/>
                <c:pt idx="0">
                  <c:v>LZ_HOUSTON (RTM)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prices'!$F$4:$F$267</c:f>
              <c:numCache>
                <c:formatCode>General</c:formatCode>
                <c:ptCount val="264"/>
                <c:pt idx="0">
                  <c:v>21.22</c:v>
                </c:pt>
                <c:pt idx="1">
                  <c:v>21.107499999999998</c:v>
                </c:pt>
                <c:pt idx="2">
                  <c:v>20.542500000000004</c:v>
                </c:pt>
                <c:pt idx="3">
                  <c:v>19.897500000000001</c:v>
                </c:pt>
                <c:pt idx="4">
                  <c:v>19.947500000000002</c:v>
                </c:pt>
                <c:pt idx="5">
                  <c:v>20.810000000000002</c:v>
                </c:pt>
                <c:pt idx="6">
                  <c:v>21.37875</c:v>
                </c:pt>
                <c:pt idx="7">
                  <c:v>21.215</c:v>
                </c:pt>
                <c:pt idx="8">
                  <c:v>23.803750000000001</c:v>
                </c:pt>
                <c:pt idx="9">
                  <c:v>29.181249999999999</c:v>
                </c:pt>
                <c:pt idx="10">
                  <c:v>27.785000000000004</c:v>
                </c:pt>
                <c:pt idx="11">
                  <c:v>30.193749999999998</c:v>
                </c:pt>
                <c:pt idx="12">
                  <c:v>89.284999999999997</c:v>
                </c:pt>
                <c:pt idx="13">
                  <c:v>33.197500000000005</c:v>
                </c:pt>
                <c:pt idx="14">
                  <c:v>32.826250000000002</c:v>
                </c:pt>
                <c:pt idx="15">
                  <c:v>33.674999999999997</c:v>
                </c:pt>
                <c:pt idx="16">
                  <c:v>31.820000000000004</c:v>
                </c:pt>
                <c:pt idx="17">
                  <c:v>31.455000000000002</c:v>
                </c:pt>
                <c:pt idx="18">
                  <c:v>30.227499999999999</c:v>
                </c:pt>
                <c:pt idx="19">
                  <c:v>28.860000000000003</c:v>
                </c:pt>
                <c:pt idx="20">
                  <c:v>28.872499999999999</c:v>
                </c:pt>
                <c:pt idx="21">
                  <c:v>27.831250000000001</c:v>
                </c:pt>
                <c:pt idx="22">
                  <c:v>26.047499999999999</c:v>
                </c:pt>
                <c:pt idx="23">
                  <c:v>23.578750000000003</c:v>
                </c:pt>
                <c:pt idx="24">
                  <c:v>20.815000000000001</c:v>
                </c:pt>
                <c:pt idx="25">
                  <c:v>19.774999999999999</c:v>
                </c:pt>
                <c:pt idx="26">
                  <c:v>19.157499999999999</c:v>
                </c:pt>
                <c:pt idx="27">
                  <c:v>18.912499999999998</c:v>
                </c:pt>
                <c:pt idx="28">
                  <c:v>19.070000000000004</c:v>
                </c:pt>
                <c:pt idx="29">
                  <c:v>20.0275</c:v>
                </c:pt>
                <c:pt idx="30">
                  <c:v>21.178750000000001</c:v>
                </c:pt>
                <c:pt idx="31">
                  <c:v>21.145000000000003</c:v>
                </c:pt>
                <c:pt idx="32">
                  <c:v>21.912500000000001</c:v>
                </c:pt>
                <c:pt idx="33">
                  <c:v>25.797500000000003</c:v>
                </c:pt>
                <c:pt idx="34">
                  <c:v>28.470000000000002</c:v>
                </c:pt>
                <c:pt idx="35">
                  <c:v>30.094999999999999</c:v>
                </c:pt>
                <c:pt idx="36">
                  <c:v>41.587499999999999</c:v>
                </c:pt>
                <c:pt idx="37">
                  <c:v>36.401250000000005</c:v>
                </c:pt>
                <c:pt idx="38">
                  <c:v>59.497500000000002</c:v>
                </c:pt>
                <c:pt idx="39">
                  <c:v>37.99</c:v>
                </c:pt>
                <c:pt idx="40">
                  <c:v>30.356250000000003</c:v>
                </c:pt>
                <c:pt idx="41">
                  <c:v>30.240000000000002</c:v>
                </c:pt>
                <c:pt idx="42">
                  <c:v>28.967500000000005</c:v>
                </c:pt>
                <c:pt idx="43">
                  <c:v>27.297500000000003</c:v>
                </c:pt>
                <c:pt idx="44">
                  <c:v>27.962500000000002</c:v>
                </c:pt>
                <c:pt idx="45">
                  <c:v>25.84</c:v>
                </c:pt>
                <c:pt idx="46">
                  <c:v>24.073749999999997</c:v>
                </c:pt>
                <c:pt idx="47">
                  <c:v>21.202500000000004</c:v>
                </c:pt>
                <c:pt idx="48">
                  <c:v>21.232500000000002</c:v>
                </c:pt>
                <c:pt idx="49">
                  <c:v>20.934999999999999</c:v>
                </c:pt>
                <c:pt idx="50">
                  <c:v>20.39</c:v>
                </c:pt>
                <c:pt idx="51">
                  <c:v>20.04</c:v>
                </c:pt>
                <c:pt idx="52">
                  <c:v>20.242500000000003</c:v>
                </c:pt>
                <c:pt idx="53">
                  <c:v>21.017500000000002</c:v>
                </c:pt>
                <c:pt idx="54">
                  <c:v>21.212499999999999</c:v>
                </c:pt>
                <c:pt idx="55">
                  <c:v>20.987500000000001</c:v>
                </c:pt>
                <c:pt idx="56">
                  <c:v>20.575000000000003</c:v>
                </c:pt>
                <c:pt idx="57">
                  <c:v>20.962500000000002</c:v>
                </c:pt>
                <c:pt idx="58">
                  <c:v>21.357500000000002</c:v>
                </c:pt>
                <c:pt idx="59">
                  <c:v>22.477500000000003</c:v>
                </c:pt>
                <c:pt idx="60">
                  <c:v>25.380000000000003</c:v>
                </c:pt>
                <c:pt idx="61">
                  <c:v>26.247499999999999</c:v>
                </c:pt>
                <c:pt idx="62">
                  <c:v>27.075000000000003</c:v>
                </c:pt>
                <c:pt idx="63">
                  <c:v>26.93</c:v>
                </c:pt>
                <c:pt idx="64">
                  <c:v>22.772500000000001</c:v>
                </c:pt>
                <c:pt idx="65">
                  <c:v>21.87</c:v>
                </c:pt>
                <c:pt idx="66">
                  <c:v>21.2425</c:v>
                </c:pt>
                <c:pt idx="67">
                  <c:v>21.475000000000001</c:v>
                </c:pt>
                <c:pt idx="68">
                  <c:v>22.946250000000003</c:v>
                </c:pt>
                <c:pt idx="69">
                  <c:v>23.447500000000002</c:v>
                </c:pt>
                <c:pt idx="70">
                  <c:v>21.78</c:v>
                </c:pt>
                <c:pt idx="71">
                  <c:v>21.74625</c:v>
                </c:pt>
                <c:pt idx="72">
                  <c:v>20.995000000000001</c:v>
                </c:pt>
                <c:pt idx="73">
                  <c:v>20.350000000000001</c:v>
                </c:pt>
                <c:pt idx="74">
                  <c:v>19.597500000000004</c:v>
                </c:pt>
                <c:pt idx="75">
                  <c:v>20.154999999999998</c:v>
                </c:pt>
                <c:pt idx="76">
                  <c:v>20.6325</c:v>
                </c:pt>
                <c:pt idx="77">
                  <c:v>20.82</c:v>
                </c:pt>
                <c:pt idx="78">
                  <c:v>20.956249999999997</c:v>
                </c:pt>
                <c:pt idx="79">
                  <c:v>21.012500000000006</c:v>
                </c:pt>
                <c:pt idx="80">
                  <c:v>21.547499999999996</c:v>
                </c:pt>
                <c:pt idx="81">
                  <c:v>21.96</c:v>
                </c:pt>
                <c:pt idx="82">
                  <c:v>22.07</c:v>
                </c:pt>
                <c:pt idx="83">
                  <c:v>21.797499999999999</c:v>
                </c:pt>
                <c:pt idx="84">
                  <c:v>21.245000000000001</c:v>
                </c:pt>
                <c:pt idx="85">
                  <c:v>21.115000000000002</c:v>
                </c:pt>
                <c:pt idx="86">
                  <c:v>21.087500000000002</c:v>
                </c:pt>
                <c:pt idx="87">
                  <c:v>20.972500000000004</c:v>
                </c:pt>
                <c:pt idx="88">
                  <c:v>21.099999999999998</c:v>
                </c:pt>
                <c:pt idx="89">
                  <c:v>21.305</c:v>
                </c:pt>
                <c:pt idx="90">
                  <c:v>21.794999999999998</c:v>
                </c:pt>
                <c:pt idx="91">
                  <c:v>22.932500000000001</c:v>
                </c:pt>
                <c:pt idx="92">
                  <c:v>23.471250000000001</c:v>
                </c:pt>
                <c:pt idx="93">
                  <c:v>21.3125</c:v>
                </c:pt>
                <c:pt idx="94">
                  <c:v>21.407500000000002</c:v>
                </c:pt>
                <c:pt idx="95">
                  <c:v>21.049999999999997</c:v>
                </c:pt>
                <c:pt idx="96">
                  <c:v>21.067499999999999</c:v>
                </c:pt>
                <c:pt idx="97">
                  <c:v>20.297499999999999</c:v>
                </c:pt>
                <c:pt idx="98">
                  <c:v>19.337500000000002</c:v>
                </c:pt>
                <c:pt idx="99">
                  <c:v>18.995000000000005</c:v>
                </c:pt>
                <c:pt idx="100">
                  <c:v>18.840000000000003</c:v>
                </c:pt>
                <c:pt idx="101">
                  <c:v>18.917499999999997</c:v>
                </c:pt>
                <c:pt idx="102">
                  <c:v>18.747500000000002</c:v>
                </c:pt>
                <c:pt idx="103">
                  <c:v>18.470000000000002</c:v>
                </c:pt>
                <c:pt idx="104">
                  <c:v>19.1325</c:v>
                </c:pt>
                <c:pt idx="105">
                  <c:v>20.472500000000004</c:v>
                </c:pt>
                <c:pt idx="106">
                  <c:v>21.204999999999998</c:v>
                </c:pt>
                <c:pt idx="107">
                  <c:v>21.1</c:v>
                </c:pt>
                <c:pt idx="108">
                  <c:v>20.802499999999998</c:v>
                </c:pt>
                <c:pt idx="109">
                  <c:v>20.940000000000005</c:v>
                </c:pt>
                <c:pt idx="110">
                  <c:v>20.9925</c:v>
                </c:pt>
                <c:pt idx="111">
                  <c:v>21.012500000000003</c:v>
                </c:pt>
                <c:pt idx="112">
                  <c:v>21.08</c:v>
                </c:pt>
                <c:pt idx="113">
                  <c:v>21.197500000000002</c:v>
                </c:pt>
                <c:pt idx="114">
                  <c:v>21.72</c:v>
                </c:pt>
                <c:pt idx="115">
                  <c:v>23.667500000000004</c:v>
                </c:pt>
                <c:pt idx="116">
                  <c:v>26.890000000000004</c:v>
                </c:pt>
                <c:pt idx="117">
                  <c:v>26.27</c:v>
                </c:pt>
                <c:pt idx="118">
                  <c:v>23.022499999999997</c:v>
                </c:pt>
                <c:pt idx="119">
                  <c:v>21.135000000000002</c:v>
                </c:pt>
                <c:pt idx="120">
                  <c:v>19.857500000000002</c:v>
                </c:pt>
                <c:pt idx="121">
                  <c:v>18.61</c:v>
                </c:pt>
                <c:pt idx="122">
                  <c:v>18.145</c:v>
                </c:pt>
                <c:pt idx="123">
                  <c:v>17.727499999999999</c:v>
                </c:pt>
                <c:pt idx="124">
                  <c:v>17.532499999999999</c:v>
                </c:pt>
                <c:pt idx="125">
                  <c:v>18.258749999999999</c:v>
                </c:pt>
                <c:pt idx="126">
                  <c:v>19.715000000000003</c:v>
                </c:pt>
                <c:pt idx="127">
                  <c:v>19.502500000000005</c:v>
                </c:pt>
                <c:pt idx="128">
                  <c:v>19.440000000000001</c:v>
                </c:pt>
                <c:pt idx="129">
                  <c:v>20.809999999999995</c:v>
                </c:pt>
                <c:pt idx="130">
                  <c:v>20.945</c:v>
                </c:pt>
                <c:pt idx="131">
                  <c:v>20.315000000000001</c:v>
                </c:pt>
                <c:pt idx="132">
                  <c:v>19.824999999999999</c:v>
                </c:pt>
                <c:pt idx="133">
                  <c:v>20.89</c:v>
                </c:pt>
                <c:pt idx="134">
                  <c:v>21.087500000000002</c:v>
                </c:pt>
                <c:pt idx="135">
                  <c:v>21.077500000000004</c:v>
                </c:pt>
                <c:pt idx="136">
                  <c:v>21.0975</c:v>
                </c:pt>
                <c:pt idx="137">
                  <c:v>20.947500000000002</c:v>
                </c:pt>
                <c:pt idx="138">
                  <c:v>20.799999999999997</c:v>
                </c:pt>
                <c:pt idx="139">
                  <c:v>21.582500000000003</c:v>
                </c:pt>
                <c:pt idx="140">
                  <c:v>23.172499999999999</c:v>
                </c:pt>
                <c:pt idx="141">
                  <c:v>21.145</c:v>
                </c:pt>
                <c:pt idx="142">
                  <c:v>19.330000000000002</c:v>
                </c:pt>
                <c:pt idx="143">
                  <c:v>17.947500000000002</c:v>
                </c:pt>
                <c:pt idx="144">
                  <c:v>16.649999999999999</c:v>
                </c:pt>
                <c:pt idx="145">
                  <c:v>13.21875</c:v>
                </c:pt>
                <c:pt idx="146">
                  <c:v>13.407499999999999</c:v>
                </c:pt>
                <c:pt idx="147">
                  <c:v>14.49</c:v>
                </c:pt>
                <c:pt idx="148">
                  <c:v>16.200000000000003</c:v>
                </c:pt>
                <c:pt idx="149">
                  <c:v>17.655000000000001</c:v>
                </c:pt>
                <c:pt idx="150">
                  <c:v>19.092500000000001</c:v>
                </c:pt>
                <c:pt idx="151">
                  <c:v>19.270000000000003</c:v>
                </c:pt>
                <c:pt idx="152">
                  <c:v>20.095000000000002</c:v>
                </c:pt>
                <c:pt idx="153">
                  <c:v>21.637499999999999</c:v>
                </c:pt>
                <c:pt idx="154">
                  <c:v>21.730000000000004</c:v>
                </c:pt>
                <c:pt idx="155">
                  <c:v>22.169999999999998</c:v>
                </c:pt>
                <c:pt idx="156">
                  <c:v>21.706250000000004</c:v>
                </c:pt>
                <c:pt idx="157">
                  <c:v>21.852500000000003</c:v>
                </c:pt>
                <c:pt idx="158">
                  <c:v>24.800000000000004</c:v>
                </c:pt>
                <c:pt idx="159">
                  <c:v>28.145</c:v>
                </c:pt>
                <c:pt idx="160">
                  <c:v>28.204999999999998</c:v>
                </c:pt>
                <c:pt idx="161">
                  <c:v>29.477500000000003</c:v>
                </c:pt>
                <c:pt idx="162">
                  <c:v>27.087500000000006</c:v>
                </c:pt>
                <c:pt idx="163">
                  <c:v>32.192499999999995</c:v>
                </c:pt>
                <c:pt idx="164">
                  <c:v>28.420000000000005</c:v>
                </c:pt>
                <c:pt idx="165">
                  <c:v>22.467499999999998</c:v>
                </c:pt>
                <c:pt idx="166">
                  <c:v>21.191249999999997</c:v>
                </c:pt>
                <c:pt idx="167">
                  <c:v>19.243750000000002</c:v>
                </c:pt>
                <c:pt idx="168">
                  <c:v>17.365000000000002</c:v>
                </c:pt>
                <c:pt idx="169">
                  <c:v>18.309999999999999</c:v>
                </c:pt>
                <c:pt idx="170">
                  <c:v>18.035</c:v>
                </c:pt>
                <c:pt idx="171">
                  <c:v>17.737500000000004</c:v>
                </c:pt>
                <c:pt idx="172">
                  <c:v>16.942500000000003</c:v>
                </c:pt>
                <c:pt idx="173">
                  <c:v>16.7225</c:v>
                </c:pt>
                <c:pt idx="174">
                  <c:v>20.03</c:v>
                </c:pt>
                <c:pt idx="175">
                  <c:v>20.087499999999999</c:v>
                </c:pt>
                <c:pt idx="176">
                  <c:v>20.302500000000002</c:v>
                </c:pt>
                <c:pt idx="177">
                  <c:v>21.64</c:v>
                </c:pt>
                <c:pt idx="178">
                  <c:v>22.75</c:v>
                </c:pt>
                <c:pt idx="179">
                  <c:v>25.611250000000002</c:v>
                </c:pt>
                <c:pt idx="180">
                  <c:v>52.353749999999991</c:v>
                </c:pt>
                <c:pt idx="181">
                  <c:v>27.327500000000004</c:v>
                </c:pt>
                <c:pt idx="182">
                  <c:v>30.916249999999998</c:v>
                </c:pt>
                <c:pt idx="183">
                  <c:v>36.8825</c:v>
                </c:pt>
                <c:pt idx="184">
                  <c:v>36.088749999999997</c:v>
                </c:pt>
                <c:pt idx="185">
                  <c:v>30.979999999999997</c:v>
                </c:pt>
                <c:pt idx="186">
                  <c:v>28.465000000000003</c:v>
                </c:pt>
                <c:pt idx="187">
                  <c:v>27.242500000000003</c:v>
                </c:pt>
                <c:pt idx="188">
                  <c:v>27.247499999999995</c:v>
                </c:pt>
                <c:pt idx="189">
                  <c:v>24.125</c:v>
                </c:pt>
                <c:pt idx="190">
                  <c:v>21.175000000000004</c:v>
                </c:pt>
                <c:pt idx="191">
                  <c:v>19.381250000000001</c:v>
                </c:pt>
                <c:pt idx="192">
                  <c:v>18.190000000000001</c:v>
                </c:pt>
                <c:pt idx="193">
                  <c:v>17.652500000000003</c:v>
                </c:pt>
                <c:pt idx="194">
                  <c:v>16.925000000000001</c:v>
                </c:pt>
                <c:pt idx="195">
                  <c:v>16.520000000000003</c:v>
                </c:pt>
                <c:pt idx="196">
                  <c:v>16.667499999999997</c:v>
                </c:pt>
                <c:pt idx="197">
                  <c:v>17.8675</c:v>
                </c:pt>
                <c:pt idx="198">
                  <c:v>19.03</c:v>
                </c:pt>
                <c:pt idx="199">
                  <c:v>18.925000000000004</c:v>
                </c:pt>
                <c:pt idx="200">
                  <c:v>19.809999999999999</c:v>
                </c:pt>
                <c:pt idx="201">
                  <c:v>21.1325</c:v>
                </c:pt>
                <c:pt idx="202">
                  <c:v>22.438749999999999</c:v>
                </c:pt>
                <c:pt idx="203">
                  <c:v>49.611249999999998</c:v>
                </c:pt>
                <c:pt idx="204">
                  <c:v>66.851250000000007</c:v>
                </c:pt>
                <c:pt idx="205">
                  <c:v>90.703749999999999</c:v>
                </c:pt>
                <c:pt idx="206">
                  <c:v>87.148750000000007</c:v>
                </c:pt>
                <c:pt idx="207">
                  <c:v>39.586250000000007</c:v>
                </c:pt>
                <c:pt idx="208">
                  <c:v>33.291249999999998</c:v>
                </c:pt>
                <c:pt idx="209">
                  <c:v>28.142500000000002</c:v>
                </c:pt>
                <c:pt idx="210">
                  <c:v>30.782500000000002</c:v>
                </c:pt>
                <c:pt idx="211">
                  <c:v>27.258749999999999</c:v>
                </c:pt>
                <c:pt idx="212">
                  <c:v>26.618749999999999</c:v>
                </c:pt>
                <c:pt idx="213">
                  <c:v>23.430000000000003</c:v>
                </c:pt>
                <c:pt idx="214">
                  <c:v>21.170000000000005</c:v>
                </c:pt>
                <c:pt idx="215">
                  <c:v>19.05</c:v>
                </c:pt>
                <c:pt idx="216">
                  <c:v>18.7425</c:v>
                </c:pt>
                <c:pt idx="217">
                  <c:v>17.787499999999998</c:v>
                </c:pt>
                <c:pt idx="218">
                  <c:v>17.05125</c:v>
                </c:pt>
                <c:pt idx="219">
                  <c:v>16.427500000000002</c:v>
                </c:pt>
                <c:pt idx="220">
                  <c:v>16.1875</c:v>
                </c:pt>
                <c:pt idx="221">
                  <c:v>17.055</c:v>
                </c:pt>
                <c:pt idx="222">
                  <c:v>18.10125</c:v>
                </c:pt>
                <c:pt idx="223">
                  <c:v>18.136250000000004</c:v>
                </c:pt>
                <c:pt idx="224">
                  <c:v>18.6875</c:v>
                </c:pt>
                <c:pt idx="225">
                  <c:v>20.470000000000002</c:v>
                </c:pt>
                <c:pt idx="226">
                  <c:v>26.688750000000006</c:v>
                </c:pt>
                <c:pt idx="227">
                  <c:v>37.125</c:v>
                </c:pt>
                <c:pt idx="228">
                  <c:v>40.9925</c:v>
                </c:pt>
                <c:pt idx="229">
                  <c:v>65.778750000000002</c:v>
                </c:pt>
                <c:pt idx="230">
                  <c:v>43.873750000000001</c:v>
                </c:pt>
                <c:pt idx="231">
                  <c:v>59.987500000000004</c:v>
                </c:pt>
                <c:pt idx="232">
                  <c:v>34.164999999999999</c:v>
                </c:pt>
                <c:pt idx="233">
                  <c:v>99.812500000000014</c:v>
                </c:pt>
                <c:pt idx="234">
                  <c:v>30.154999999999998</c:v>
                </c:pt>
                <c:pt idx="235">
                  <c:v>28.676250000000003</c:v>
                </c:pt>
                <c:pt idx="236">
                  <c:v>26.692500000000003</c:v>
                </c:pt>
                <c:pt idx="237">
                  <c:v>30.003750000000004</c:v>
                </c:pt>
                <c:pt idx="238">
                  <c:v>24.631250000000001</c:v>
                </c:pt>
                <c:pt idx="239">
                  <c:v>21.578750000000003</c:v>
                </c:pt>
                <c:pt idx="240">
                  <c:v>20.9175</c:v>
                </c:pt>
                <c:pt idx="241">
                  <c:v>20.100000000000001</c:v>
                </c:pt>
                <c:pt idx="242">
                  <c:v>18.317500000000003</c:v>
                </c:pt>
                <c:pt idx="243">
                  <c:v>17.495000000000001</c:v>
                </c:pt>
                <c:pt idx="244">
                  <c:v>16.5625</c:v>
                </c:pt>
                <c:pt idx="245">
                  <c:v>16.122500000000002</c:v>
                </c:pt>
                <c:pt idx="246">
                  <c:v>16.765000000000001</c:v>
                </c:pt>
                <c:pt idx="247">
                  <c:v>17.575000000000003</c:v>
                </c:pt>
                <c:pt idx="248">
                  <c:v>18.92625</c:v>
                </c:pt>
                <c:pt idx="249">
                  <c:v>21.292500000000004</c:v>
                </c:pt>
                <c:pt idx="250">
                  <c:v>26.572500000000002</c:v>
                </c:pt>
                <c:pt idx="251">
                  <c:v>30.035</c:v>
                </c:pt>
                <c:pt idx="252">
                  <c:v>65.32374999999999</c:v>
                </c:pt>
                <c:pt idx="253">
                  <c:v>57.928750000000001</c:v>
                </c:pt>
                <c:pt idx="254">
                  <c:v>47.388750000000002</c:v>
                </c:pt>
                <c:pt idx="255">
                  <c:v>70.1875</c:v>
                </c:pt>
                <c:pt idx="256">
                  <c:v>88.308749999999989</c:v>
                </c:pt>
                <c:pt idx="257">
                  <c:v>70.538749999999993</c:v>
                </c:pt>
                <c:pt idx="258">
                  <c:v>35.755000000000003</c:v>
                </c:pt>
                <c:pt idx="259">
                  <c:v>27.003750000000004</c:v>
                </c:pt>
                <c:pt idx="260">
                  <c:v>26.088749999999997</c:v>
                </c:pt>
                <c:pt idx="261">
                  <c:v>21.546250000000004</c:v>
                </c:pt>
                <c:pt idx="262">
                  <c:v>22.922500000000003</c:v>
                </c:pt>
                <c:pt idx="263">
                  <c:v>21.633750000000003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'DAM vs RT prices'!$G$3</c:f>
              <c:strCache>
                <c:ptCount val="1"/>
                <c:pt idx="0">
                  <c:v>LZ_NORTH (RTM)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prices'!$G$4:$G$267</c:f>
              <c:numCache>
                <c:formatCode>General</c:formatCode>
                <c:ptCount val="264"/>
                <c:pt idx="0">
                  <c:v>21.22</c:v>
                </c:pt>
                <c:pt idx="1">
                  <c:v>21.107499999999998</c:v>
                </c:pt>
                <c:pt idx="2">
                  <c:v>20.543750000000003</c:v>
                </c:pt>
                <c:pt idx="3">
                  <c:v>19.927500000000002</c:v>
                </c:pt>
                <c:pt idx="4">
                  <c:v>19.97</c:v>
                </c:pt>
                <c:pt idx="5">
                  <c:v>20.810000000000002</c:v>
                </c:pt>
                <c:pt idx="6">
                  <c:v>21.37875</c:v>
                </c:pt>
                <c:pt idx="7">
                  <c:v>21.215</c:v>
                </c:pt>
                <c:pt idx="8">
                  <c:v>23.192499999999995</c:v>
                </c:pt>
                <c:pt idx="9">
                  <c:v>27.4</c:v>
                </c:pt>
                <c:pt idx="10">
                  <c:v>26.487499999999997</c:v>
                </c:pt>
                <c:pt idx="11">
                  <c:v>27.515000000000001</c:v>
                </c:pt>
                <c:pt idx="12">
                  <c:v>88.06</c:v>
                </c:pt>
                <c:pt idx="13">
                  <c:v>33.195000000000007</c:v>
                </c:pt>
                <c:pt idx="14">
                  <c:v>32.826250000000002</c:v>
                </c:pt>
                <c:pt idx="15">
                  <c:v>33.674999999999997</c:v>
                </c:pt>
                <c:pt idx="16">
                  <c:v>31.820000000000004</c:v>
                </c:pt>
                <c:pt idx="17">
                  <c:v>31.455000000000002</c:v>
                </c:pt>
                <c:pt idx="18">
                  <c:v>30.227499999999999</c:v>
                </c:pt>
                <c:pt idx="19">
                  <c:v>28.860000000000003</c:v>
                </c:pt>
                <c:pt idx="20">
                  <c:v>28.873750000000001</c:v>
                </c:pt>
                <c:pt idx="21">
                  <c:v>27.888749999999998</c:v>
                </c:pt>
                <c:pt idx="22">
                  <c:v>25.061250000000001</c:v>
                </c:pt>
                <c:pt idx="23">
                  <c:v>21.364999999999998</c:v>
                </c:pt>
                <c:pt idx="24">
                  <c:v>20.815000000000001</c:v>
                </c:pt>
                <c:pt idx="25">
                  <c:v>19.774999999999999</c:v>
                </c:pt>
                <c:pt idx="26">
                  <c:v>19.157499999999999</c:v>
                </c:pt>
                <c:pt idx="27">
                  <c:v>18.912499999999998</c:v>
                </c:pt>
                <c:pt idx="28">
                  <c:v>19.070000000000004</c:v>
                </c:pt>
                <c:pt idx="29">
                  <c:v>20.0275</c:v>
                </c:pt>
                <c:pt idx="30">
                  <c:v>21.178750000000001</c:v>
                </c:pt>
                <c:pt idx="31">
                  <c:v>21.145000000000003</c:v>
                </c:pt>
                <c:pt idx="32">
                  <c:v>21.912500000000001</c:v>
                </c:pt>
                <c:pt idx="33">
                  <c:v>23.975000000000005</c:v>
                </c:pt>
                <c:pt idx="34">
                  <c:v>26.692500000000003</c:v>
                </c:pt>
                <c:pt idx="35">
                  <c:v>27.790000000000003</c:v>
                </c:pt>
                <c:pt idx="36">
                  <c:v>41.234999999999999</c:v>
                </c:pt>
                <c:pt idx="37">
                  <c:v>35.253749999999997</c:v>
                </c:pt>
                <c:pt idx="38">
                  <c:v>59.492500000000007</c:v>
                </c:pt>
                <c:pt idx="39">
                  <c:v>37.991250000000001</c:v>
                </c:pt>
                <c:pt idx="40">
                  <c:v>30.355000000000004</c:v>
                </c:pt>
                <c:pt idx="41">
                  <c:v>30.240000000000002</c:v>
                </c:pt>
                <c:pt idx="42">
                  <c:v>28.967500000000005</c:v>
                </c:pt>
                <c:pt idx="43">
                  <c:v>27.297500000000003</c:v>
                </c:pt>
                <c:pt idx="44">
                  <c:v>27.962500000000002</c:v>
                </c:pt>
                <c:pt idx="45">
                  <c:v>25.841250000000002</c:v>
                </c:pt>
                <c:pt idx="46">
                  <c:v>24.073749999999997</c:v>
                </c:pt>
                <c:pt idx="47">
                  <c:v>21.202500000000004</c:v>
                </c:pt>
                <c:pt idx="48">
                  <c:v>21.232500000000002</c:v>
                </c:pt>
                <c:pt idx="49">
                  <c:v>20.934999999999999</c:v>
                </c:pt>
                <c:pt idx="50">
                  <c:v>20.39</c:v>
                </c:pt>
                <c:pt idx="51">
                  <c:v>20.041250000000002</c:v>
                </c:pt>
                <c:pt idx="52">
                  <c:v>20.243750000000002</c:v>
                </c:pt>
                <c:pt idx="53">
                  <c:v>21.017500000000002</c:v>
                </c:pt>
                <c:pt idx="54">
                  <c:v>21.212499999999999</c:v>
                </c:pt>
                <c:pt idx="55">
                  <c:v>20.987500000000001</c:v>
                </c:pt>
                <c:pt idx="56">
                  <c:v>20.575000000000003</c:v>
                </c:pt>
                <c:pt idx="57">
                  <c:v>20.962500000000002</c:v>
                </c:pt>
                <c:pt idx="58">
                  <c:v>21.357500000000002</c:v>
                </c:pt>
                <c:pt idx="59">
                  <c:v>22.477500000000003</c:v>
                </c:pt>
                <c:pt idx="60">
                  <c:v>25.418749999999999</c:v>
                </c:pt>
                <c:pt idx="61">
                  <c:v>26.481249999999999</c:v>
                </c:pt>
                <c:pt idx="62">
                  <c:v>27.311249999999998</c:v>
                </c:pt>
                <c:pt idx="63">
                  <c:v>27.161249999999999</c:v>
                </c:pt>
                <c:pt idx="64">
                  <c:v>22.892500000000002</c:v>
                </c:pt>
                <c:pt idx="65">
                  <c:v>21.935000000000002</c:v>
                </c:pt>
                <c:pt idx="66">
                  <c:v>21.2425</c:v>
                </c:pt>
                <c:pt idx="67">
                  <c:v>21.4725</c:v>
                </c:pt>
                <c:pt idx="68">
                  <c:v>22.942500000000003</c:v>
                </c:pt>
                <c:pt idx="69">
                  <c:v>23.447500000000002</c:v>
                </c:pt>
                <c:pt idx="70">
                  <c:v>21.78</c:v>
                </c:pt>
                <c:pt idx="71">
                  <c:v>21.74625</c:v>
                </c:pt>
                <c:pt idx="72">
                  <c:v>20.995000000000001</c:v>
                </c:pt>
                <c:pt idx="73">
                  <c:v>20.350000000000001</c:v>
                </c:pt>
                <c:pt idx="74">
                  <c:v>19.597500000000004</c:v>
                </c:pt>
                <c:pt idx="75">
                  <c:v>20.154999999999998</c:v>
                </c:pt>
                <c:pt idx="76">
                  <c:v>20.634999999999998</c:v>
                </c:pt>
                <c:pt idx="77">
                  <c:v>20.875</c:v>
                </c:pt>
                <c:pt idx="78">
                  <c:v>20.98</c:v>
                </c:pt>
                <c:pt idx="79">
                  <c:v>21.012500000000006</c:v>
                </c:pt>
                <c:pt idx="80">
                  <c:v>21.548749999999998</c:v>
                </c:pt>
                <c:pt idx="81">
                  <c:v>21.96</c:v>
                </c:pt>
                <c:pt idx="82">
                  <c:v>22.07</c:v>
                </c:pt>
                <c:pt idx="83">
                  <c:v>21.817500000000003</c:v>
                </c:pt>
                <c:pt idx="84">
                  <c:v>21.250000000000004</c:v>
                </c:pt>
                <c:pt idx="85">
                  <c:v>21.115000000000002</c:v>
                </c:pt>
                <c:pt idx="86">
                  <c:v>21.087500000000002</c:v>
                </c:pt>
                <c:pt idx="87">
                  <c:v>21.015000000000001</c:v>
                </c:pt>
                <c:pt idx="88">
                  <c:v>21.142499999999998</c:v>
                </c:pt>
                <c:pt idx="89">
                  <c:v>21.216249999999999</c:v>
                </c:pt>
                <c:pt idx="90">
                  <c:v>21.162500000000001</c:v>
                </c:pt>
                <c:pt idx="91">
                  <c:v>21.236250000000002</c:v>
                </c:pt>
                <c:pt idx="92">
                  <c:v>22.015000000000001</c:v>
                </c:pt>
                <c:pt idx="93">
                  <c:v>21.265000000000001</c:v>
                </c:pt>
                <c:pt idx="94">
                  <c:v>21.407500000000002</c:v>
                </c:pt>
                <c:pt idx="95">
                  <c:v>21.049999999999997</c:v>
                </c:pt>
                <c:pt idx="96">
                  <c:v>21.068750000000001</c:v>
                </c:pt>
                <c:pt idx="97">
                  <c:v>20.297499999999999</c:v>
                </c:pt>
                <c:pt idx="98">
                  <c:v>19.337500000000002</c:v>
                </c:pt>
                <c:pt idx="99">
                  <c:v>18.995000000000005</c:v>
                </c:pt>
                <c:pt idx="100">
                  <c:v>18.840000000000003</c:v>
                </c:pt>
                <c:pt idx="101">
                  <c:v>18.917499999999997</c:v>
                </c:pt>
                <c:pt idx="102">
                  <c:v>18.747500000000002</c:v>
                </c:pt>
                <c:pt idx="103">
                  <c:v>18.470000000000002</c:v>
                </c:pt>
                <c:pt idx="104">
                  <c:v>19.1325</c:v>
                </c:pt>
                <c:pt idx="105">
                  <c:v>20.472500000000004</c:v>
                </c:pt>
                <c:pt idx="106">
                  <c:v>21.204999999999998</c:v>
                </c:pt>
                <c:pt idx="107">
                  <c:v>21.1</c:v>
                </c:pt>
                <c:pt idx="108">
                  <c:v>20.802499999999998</c:v>
                </c:pt>
                <c:pt idx="109">
                  <c:v>20.940000000000005</c:v>
                </c:pt>
                <c:pt idx="110">
                  <c:v>20.9925</c:v>
                </c:pt>
                <c:pt idx="111">
                  <c:v>21.012500000000003</c:v>
                </c:pt>
                <c:pt idx="112">
                  <c:v>21.08</c:v>
                </c:pt>
                <c:pt idx="113">
                  <c:v>21.197500000000002</c:v>
                </c:pt>
                <c:pt idx="114">
                  <c:v>21.72</c:v>
                </c:pt>
                <c:pt idx="115">
                  <c:v>23.667500000000004</c:v>
                </c:pt>
                <c:pt idx="116">
                  <c:v>26.890000000000004</c:v>
                </c:pt>
                <c:pt idx="117">
                  <c:v>26.27</c:v>
                </c:pt>
                <c:pt idx="118">
                  <c:v>23.022499999999997</c:v>
                </c:pt>
                <c:pt idx="119">
                  <c:v>21.135000000000002</c:v>
                </c:pt>
                <c:pt idx="120">
                  <c:v>19.857500000000002</c:v>
                </c:pt>
                <c:pt idx="121">
                  <c:v>18.61</c:v>
                </c:pt>
                <c:pt idx="122">
                  <c:v>18.147500000000001</c:v>
                </c:pt>
                <c:pt idx="123">
                  <c:v>17.759999999999998</c:v>
                </c:pt>
                <c:pt idx="124">
                  <c:v>17.583750000000002</c:v>
                </c:pt>
                <c:pt idx="125">
                  <c:v>18.310000000000002</c:v>
                </c:pt>
                <c:pt idx="126">
                  <c:v>19.717500000000001</c:v>
                </c:pt>
                <c:pt idx="127">
                  <c:v>19.502500000000005</c:v>
                </c:pt>
                <c:pt idx="128">
                  <c:v>19.470000000000002</c:v>
                </c:pt>
                <c:pt idx="129">
                  <c:v>20.865000000000002</c:v>
                </c:pt>
                <c:pt idx="130">
                  <c:v>20.984999999999999</c:v>
                </c:pt>
                <c:pt idx="131">
                  <c:v>20.337500000000002</c:v>
                </c:pt>
                <c:pt idx="132">
                  <c:v>19.834999999999997</c:v>
                </c:pt>
                <c:pt idx="133">
                  <c:v>20.908749999999998</c:v>
                </c:pt>
                <c:pt idx="134">
                  <c:v>21.087500000000002</c:v>
                </c:pt>
                <c:pt idx="135">
                  <c:v>21.094999999999999</c:v>
                </c:pt>
                <c:pt idx="136">
                  <c:v>21.0975</c:v>
                </c:pt>
                <c:pt idx="137">
                  <c:v>20.945</c:v>
                </c:pt>
                <c:pt idx="138">
                  <c:v>20.796249999999997</c:v>
                </c:pt>
                <c:pt idx="139">
                  <c:v>21.582500000000003</c:v>
                </c:pt>
                <c:pt idx="140">
                  <c:v>23.161250000000003</c:v>
                </c:pt>
                <c:pt idx="141">
                  <c:v>21.145</c:v>
                </c:pt>
                <c:pt idx="142">
                  <c:v>19.330000000000002</c:v>
                </c:pt>
                <c:pt idx="143">
                  <c:v>17.947500000000002</c:v>
                </c:pt>
                <c:pt idx="144">
                  <c:v>16.651250000000001</c:v>
                </c:pt>
                <c:pt idx="145">
                  <c:v>13.21875</c:v>
                </c:pt>
                <c:pt idx="146">
                  <c:v>13.407499999999999</c:v>
                </c:pt>
                <c:pt idx="147">
                  <c:v>14.4925</c:v>
                </c:pt>
                <c:pt idx="148">
                  <c:v>16.200000000000003</c:v>
                </c:pt>
                <c:pt idx="149">
                  <c:v>17.655000000000001</c:v>
                </c:pt>
                <c:pt idx="150">
                  <c:v>19.092500000000001</c:v>
                </c:pt>
                <c:pt idx="151">
                  <c:v>19.267500000000002</c:v>
                </c:pt>
                <c:pt idx="152">
                  <c:v>20.079999999999998</c:v>
                </c:pt>
                <c:pt idx="153">
                  <c:v>21.622500000000002</c:v>
                </c:pt>
                <c:pt idx="154">
                  <c:v>21.71</c:v>
                </c:pt>
                <c:pt idx="155">
                  <c:v>22.145000000000003</c:v>
                </c:pt>
                <c:pt idx="156">
                  <c:v>21.69</c:v>
                </c:pt>
                <c:pt idx="157">
                  <c:v>21.852500000000003</c:v>
                </c:pt>
                <c:pt idx="158">
                  <c:v>24.782499999999999</c:v>
                </c:pt>
                <c:pt idx="159">
                  <c:v>28.145</c:v>
                </c:pt>
                <c:pt idx="160">
                  <c:v>28.181250000000002</c:v>
                </c:pt>
                <c:pt idx="161">
                  <c:v>29.477500000000003</c:v>
                </c:pt>
                <c:pt idx="162">
                  <c:v>27.087500000000006</c:v>
                </c:pt>
                <c:pt idx="163">
                  <c:v>35.567500000000003</c:v>
                </c:pt>
                <c:pt idx="164">
                  <c:v>30.905000000000001</c:v>
                </c:pt>
                <c:pt idx="165">
                  <c:v>22.946249999999999</c:v>
                </c:pt>
                <c:pt idx="166">
                  <c:v>21.19</c:v>
                </c:pt>
                <c:pt idx="167">
                  <c:v>19.592499999999998</c:v>
                </c:pt>
                <c:pt idx="168">
                  <c:v>18.967499999999998</c:v>
                </c:pt>
                <c:pt idx="169">
                  <c:v>18.28</c:v>
                </c:pt>
                <c:pt idx="170">
                  <c:v>18.035</c:v>
                </c:pt>
                <c:pt idx="171">
                  <c:v>17.737500000000004</c:v>
                </c:pt>
                <c:pt idx="172">
                  <c:v>18.2225</c:v>
                </c:pt>
                <c:pt idx="173">
                  <c:v>19.192500000000003</c:v>
                </c:pt>
                <c:pt idx="174">
                  <c:v>20.748749999999998</c:v>
                </c:pt>
                <c:pt idx="175">
                  <c:v>20.079999999999998</c:v>
                </c:pt>
                <c:pt idx="176">
                  <c:v>20.285</c:v>
                </c:pt>
                <c:pt idx="177">
                  <c:v>21.624999999999996</c:v>
                </c:pt>
                <c:pt idx="178">
                  <c:v>22.73</c:v>
                </c:pt>
                <c:pt idx="179">
                  <c:v>25.61</c:v>
                </c:pt>
                <c:pt idx="180">
                  <c:v>24.643750000000004</c:v>
                </c:pt>
                <c:pt idx="181">
                  <c:v>27.183749999999996</c:v>
                </c:pt>
                <c:pt idx="182">
                  <c:v>27.435000000000002</c:v>
                </c:pt>
                <c:pt idx="183">
                  <c:v>28.203750000000003</c:v>
                </c:pt>
                <c:pt idx="184">
                  <c:v>31.797499999999999</c:v>
                </c:pt>
                <c:pt idx="185">
                  <c:v>30.947499999999998</c:v>
                </c:pt>
                <c:pt idx="186">
                  <c:v>28.465000000000003</c:v>
                </c:pt>
                <c:pt idx="187">
                  <c:v>27.242500000000003</c:v>
                </c:pt>
                <c:pt idx="188">
                  <c:v>27.247499999999995</c:v>
                </c:pt>
                <c:pt idx="189">
                  <c:v>24.137499999999999</c:v>
                </c:pt>
                <c:pt idx="190">
                  <c:v>21.175000000000004</c:v>
                </c:pt>
                <c:pt idx="191">
                  <c:v>19.381250000000001</c:v>
                </c:pt>
                <c:pt idx="192">
                  <c:v>18.190000000000001</c:v>
                </c:pt>
                <c:pt idx="193">
                  <c:v>17.652500000000003</c:v>
                </c:pt>
                <c:pt idx="194">
                  <c:v>16.925000000000001</c:v>
                </c:pt>
                <c:pt idx="195">
                  <c:v>16.520000000000003</c:v>
                </c:pt>
                <c:pt idx="196">
                  <c:v>16.667499999999997</c:v>
                </c:pt>
                <c:pt idx="197">
                  <c:v>17.8675</c:v>
                </c:pt>
                <c:pt idx="198">
                  <c:v>19.03</c:v>
                </c:pt>
                <c:pt idx="199">
                  <c:v>18.925000000000004</c:v>
                </c:pt>
                <c:pt idx="200">
                  <c:v>19.809999999999999</c:v>
                </c:pt>
                <c:pt idx="201">
                  <c:v>21.125</c:v>
                </c:pt>
                <c:pt idx="202">
                  <c:v>21.517500000000002</c:v>
                </c:pt>
                <c:pt idx="203">
                  <c:v>22.732499999999998</c:v>
                </c:pt>
                <c:pt idx="204">
                  <c:v>26.480000000000004</c:v>
                </c:pt>
                <c:pt idx="205">
                  <c:v>26.689999999999998</c:v>
                </c:pt>
                <c:pt idx="206">
                  <c:v>27.333750000000002</c:v>
                </c:pt>
                <c:pt idx="207">
                  <c:v>30.107500000000002</c:v>
                </c:pt>
                <c:pt idx="208">
                  <c:v>31.372500000000002</c:v>
                </c:pt>
                <c:pt idx="209">
                  <c:v>31.715000000000003</c:v>
                </c:pt>
                <c:pt idx="210">
                  <c:v>28.59375</c:v>
                </c:pt>
                <c:pt idx="211">
                  <c:v>27.21875</c:v>
                </c:pt>
                <c:pt idx="212">
                  <c:v>25.927499999999998</c:v>
                </c:pt>
                <c:pt idx="213">
                  <c:v>21.712500000000002</c:v>
                </c:pt>
                <c:pt idx="214">
                  <c:v>20.792500000000004</c:v>
                </c:pt>
                <c:pt idx="215">
                  <c:v>19.05</c:v>
                </c:pt>
                <c:pt idx="216">
                  <c:v>18.7425</c:v>
                </c:pt>
                <c:pt idx="217">
                  <c:v>17.78875</c:v>
                </c:pt>
                <c:pt idx="218">
                  <c:v>17.05125</c:v>
                </c:pt>
                <c:pt idx="219">
                  <c:v>16.427500000000002</c:v>
                </c:pt>
                <c:pt idx="220">
                  <c:v>16.1875</c:v>
                </c:pt>
                <c:pt idx="221">
                  <c:v>17.055</c:v>
                </c:pt>
                <c:pt idx="222">
                  <c:v>18.10125</c:v>
                </c:pt>
                <c:pt idx="223">
                  <c:v>18.136250000000004</c:v>
                </c:pt>
                <c:pt idx="224">
                  <c:v>18.670000000000002</c:v>
                </c:pt>
                <c:pt idx="225">
                  <c:v>20.43</c:v>
                </c:pt>
                <c:pt idx="226">
                  <c:v>21.162500000000001</c:v>
                </c:pt>
                <c:pt idx="227">
                  <c:v>21.931249999999999</c:v>
                </c:pt>
                <c:pt idx="228">
                  <c:v>25.186250000000001</c:v>
                </c:pt>
                <c:pt idx="229">
                  <c:v>27.513749999999998</c:v>
                </c:pt>
                <c:pt idx="230">
                  <c:v>28.674999999999997</c:v>
                </c:pt>
                <c:pt idx="231">
                  <c:v>28.404999999999994</c:v>
                </c:pt>
                <c:pt idx="232">
                  <c:v>29.732500000000002</c:v>
                </c:pt>
                <c:pt idx="233">
                  <c:v>91.682500000000033</c:v>
                </c:pt>
                <c:pt idx="234">
                  <c:v>29.869999999999997</c:v>
                </c:pt>
                <c:pt idx="235">
                  <c:v>28.23875</c:v>
                </c:pt>
                <c:pt idx="236">
                  <c:v>26.693750000000005</c:v>
                </c:pt>
                <c:pt idx="237">
                  <c:v>25.708749999999998</c:v>
                </c:pt>
                <c:pt idx="238">
                  <c:v>24.631250000000001</c:v>
                </c:pt>
                <c:pt idx="239">
                  <c:v>21.4175</c:v>
                </c:pt>
                <c:pt idx="240">
                  <c:v>20.9</c:v>
                </c:pt>
                <c:pt idx="241">
                  <c:v>19.77</c:v>
                </c:pt>
                <c:pt idx="242">
                  <c:v>18.263750000000002</c:v>
                </c:pt>
                <c:pt idx="243">
                  <c:v>17.495000000000001</c:v>
                </c:pt>
                <c:pt idx="244">
                  <c:v>16.5625</c:v>
                </c:pt>
                <c:pt idx="245">
                  <c:v>16.12</c:v>
                </c:pt>
                <c:pt idx="246">
                  <c:v>16.762499999999999</c:v>
                </c:pt>
                <c:pt idx="247">
                  <c:v>17.562500000000004</c:v>
                </c:pt>
                <c:pt idx="248">
                  <c:v>18.86</c:v>
                </c:pt>
                <c:pt idx="249">
                  <c:v>21.292500000000004</c:v>
                </c:pt>
                <c:pt idx="250">
                  <c:v>26.572500000000002</c:v>
                </c:pt>
                <c:pt idx="251">
                  <c:v>30.035</c:v>
                </c:pt>
                <c:pt idx="252">
                  <c:v>39.78875</c:v>
                </c:pt>
                <c:pt idx="253">
                  <c:v>40.869999999999997</c:v>
                </c:pt>
                <c:pt idx="254">
                  <c:v>44.706249999999997</c:v>
                </c:pt>
                <c:pt idx="255">
                  <c:v>49.032499999999999</c:v>
                </c:pt>
                <c:pt idx="256">
                  <c:v>61.683750000000003</c:v>
                </c:pt>
                <c:pt idx="257">
                  <c:v>62.533750000000012</c:v>
                </c:pt>
                <c:pt idx="258">
                  <c:v>35.662500000000001</c:v>
                </c:pt>
                <c:pt idx="259">
                  <c:v>27.14875</c:v>
                </c:pt>
                <c:pt idx="260">
                  <c:v>26.19875</c:v>
                </c:pt>
                <c:pt idx="261">
                  <c:v>21.54</c:v>
                </c:pt>
                <c:pt idx="262">
                  <c:v>22.727500000000003</c:v>
                </c:pt>
                <c:pt idx="263">
                  <c:v>21.08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'DAM vs RT prices'!$H$3</c:f>
              <c:strCache>
                <c:ptCount val="1"/>
                <c:pt idx="0">
                  <c:v>LZ_SOUTH (RTM)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prices'!$H$4:$H$267</c:f>
              <c:numCache>
                <c:formatCode>General</c:formatCode>
                <c:ptCount val="264"/>
                <c:pt idx="0">
                  <c:v>21.23</c:v>
                </c:pt>
                <c:pt idx="1">
                  <c:v>21.107499999999998</c:v>
                </c:pt>
                <c:pt idx="2">
                  <c:v>20.543750000000003</c:v>
                </c:pt>
                <c:pt idx="3">
                  <c:v>20.027500000000003</c:v>
                </c:pt>
                <c:pt idx="4">
                  <c:v>20.032499999999999</c:v>
                </c:pt>
                <c:pt idx="5">
                  <c:v>20.8125</c:v>
                </c:pt>
                <c:pt idx="6">
                  <c:v>21.37875</c:v>
                </c:pt>
                <c:pt idx="7">
                  <c:v>21.215</c:v>
                </c:pt>
                <c:pt idx="8">
                  <c:v>33.26</c:v>
                </c:pt>
                <c:pt idx="9">
                  <c:v>42.7575</c:v>
                </c:pt>
                <c:pt idx="10">
                  <c:v>27.787500000000001</c:v>
                </c:pt>
                <c:pt idx="11">
                  <c:v>28.860000000000003</c:v>
                </c:pt>
                <c:pt idx="12">
                  <c:v>88.631250000000009</c:v>
                </c:pt>
                <c:pt idx="13">
                  <c:v>33.195000000000007</c:v>
                </c:pt>
                <c:pt idx="14">
                  <c:v>32.826250000000002</c:v>
                </c:pt>
                <c:pt idx="15">
                  <c:v>33.674999999999997</c:v>
                </c:pt>
                <c:pt idx="16">
                  <c:v>31.820000000000004</c:v>
                </c:pt>
                <c:pt idx="17">
                  <c:v>31.455000000000002</c:v>
                </c:pt>
                <c:pt idx="18">
                  <c:v>30.227499999999999</c:v>
                </c:pt>
                <c:pt idx="19">
                  <c:v>28.860000000000003</c:v>
                </c:pt>
                <c:pt idx="20">
                  <c:v>28.872499999999999</c:v>
                </c:pt>
                <c:pt idx="21">
                  <c:v>45.778750000000002</c:v>
                </c:pt>
                <c:pt idx="22">
                  <c:v>25.852499999999999</c:v>
                </c:pt>
                <c:pt idx="23">
                  <c:v>23.166249999999998</c:v>
                </c:pt>
                <c:pt idx="24">
                  <c:v>20.815000000000001</c:v>
                </c:pt>
                <c:pt idx="25">
                  <c:v>19.774999999999999</c:v>
                </c:pt>
                <c:pt idx="26">
                  <c:v>19.157499999999999</c:v>
                </c:pt>
                <c:pt idx="27">
                  <c:v>18.912499999999998</c:v>
                </c:pt>
                <c:pt idx="28">
                  <c:v>19.070000000000004</c:v>
                </c:pt>
                <c:pt idx="29">
                  <c:v>20.0275</c:v>
                </c:pt>
                <c:pt idx="30">
                  <c:v>21.180000000000003</c:v>
                </c:pt>
                <c:pt idx="31">
                  <c:v>21.145000000000003</c:v>
                </c:pt>
                <c:pt idx="32">
                  <c:v>21.913750000000004</c:v>
                </c:pt>
                <c:pt idx="33">
                  <c:v>24.806250000000002</c:v>
                </c:pt>
                <c:pt idx="34">
                  <c:v>27.516250000000003</c:v>
                </c:pt>
                <c:pt idx="35">
                  <c:v>28.893750000000001</c:v>
                </c:pt>
                <c:pt idx="36">
                  <c:v>41.403749999999995</c:v>
                </c:pt>
                <c:pt idx="37">
                  <c:v>35.801249999999996</c:v>
                </c:pt>
                <c:pt idx="38">
                  <c:v>59.500000000000007</c:v>
                </c:pt>
                <c:pt idx="39">
                  <c:v>37.997500000000002</c:v>
                </c:pt>
                <c:pt idx="40">
                  <c:v>30.356250000000003</c:v>
                </c:pt>
                <c:pt idx="41">
                  <c:v>30.240000000000002</c:v>
                </c:pt>
                <c:pt idx="42">
                  <c:v>28.967500000000005</c:v>
                </c:pt>
                <c:pt idx="43">
                  <c:v>27.297500000000003</c:v>
                </c:pt>
                <c:pt idx="44">
                  <c:v>27.962500000000002</c:v>
                </c:pt>
                <c:pt idx="45">
                  <c:v>25.84</c:v>
                </c:pt>
                <c:pt idx="46">
                  <c:v>24.073749999999997</c:v>
                </c:pt>
                <c:pt idx="47">
                  <c:v>21.202500000000004</c:v>
                </c:pt>
                <c:pt idx="48">
                  <c:v>21.232500000000002</c:v>
                </c:pt>
                <c:pt idx="49">
                  <c:v>20.934999999999999</c:v>
                </c:pt>
                <c:pt idx="50">
                  <c:v>20.39</c:v>
                </c:pt>
                <c:pt idx="51">
                  <c:v>20.04</c:v>
                </c:pt>
                <c:pt idx="52">
                  <c:v>20.243750000000002</c:v>
                </c:pt>
                <c:pt idx="53">
                  <c:v>21.017500000000002</c:v>
                </c:pt>
                <c:pt idx="54">
                  <c:v>21.212499999999999</c:v>
                </c:pt>
                <c:pt idx="55">
                  <c:v>20.987500000000001</c:v>
                </c:pt>
                <c:pt idx="56">
                  <c:v>20.575000000000003</c:v>
                </c:pt>
                <c:pt idx="57">
                  <c:v>20.962500000000002</c:v>
                </c:pt>
                <c:pt idx="58">
                  <c:v>21.357500000000002</c:v>
                </c:pt>
                <c:pt idx="59">
                  <c:v>22.475000000000005</c:v>
                </c:pt>
                <c:pt idx="60">
                  <c:v>25.245000000000001</c:v>
                </c:pt>
                <c:pt idx="61">
                  <c:v>25.522500000000001</c:v>
                </c:pt>
                <c:pt idx="62">
                  <c:v>26.330000000000005</c:v>
                </c:pt>
                <c:pt idx="63">
                  <c:v>26.167499999999997</c:v>
                </c:pt>
                <c:pt idx="64">
                  <c:v>22.341249999999999</c:v>
                </c:pt>
                <c:pt idx="65">
                  <c:v>21.647500000000001</c:v>
                </c:pt>
                <c:pt idx="66">
                  <c:v>21.2425</c:v>
                </c:pt>
                <c:pt idx="67">
                  <c:v>21.455000000000002</c:v>
                </c:pt>
                <c:pt idx="68">
                  <c:v>22.915000000000003</c:v>
                </c:pt>
                <c:pt idx="69">
                  <c:v>23.45</c:v>
                </c:pt>
                <c:pt idx="70">
                  <c:v>21.78</c:v>
                </c:pt>
                <c:pt idx="71">
                  <c:v>21.712500000000002</c:v>
                </c:pt>
                <c:pt idx="72">
                  <c:v>20.9025</c:v>
                </c:pt>
                <c:pt idx="73">
                  <c:v>20.35125</c:v>
                </c:pt>
                <c:pt idx="74">
                  <c:v>19.597500000000004</c:v>
                </c:pt>
                <c:pt idx="75">
                  <c:v>20.154999999999998</c:v>
                </c:pt>
                <c:pt idx="76">
                  <c:v>20.605000000000004</c:v>
                </c:pt>
                <c:pt idx="77">
                  <c:v>19.505000000000003</c:v>
                </c:pt>
                <c:pt idx="78">
                  <c:v>15.545</c:v>
                </c:pt>
                <c:pt idx="79">
                  <c:v>21.012500000000006</c:v>
                </c:pt>
                <c:pt idx="80">
                  <c:v>21.548749999999998</c:v>
                </c:pt>
                <c:pt idx="81">
                  <c:v>21.96</c:v>
                </c:pt>
                <c:pt idx="82">
                  <c:v>22.07</c:v>
                </c:pt>
                <c:pt idx="83">
                  <c:v>21.091249999999999</c:v>
                </c:pt>
                <c:pt idx="84">
                  <c:v>21.087500000000002</c:v>
                </c:pt>
                <c:pt idx="85">
                  <c:v>21.115000000000002</c:v>
                </c:pt>
                <c:pt idx="86">
                  <c:v>21.086250000000003</c:v>
                </c:pt>
                <c:pt idx="87">
                  <c:v>20.940000000000005</c:v>
                </c:pt>
                <c:pt idx="88">
                  <c:v>21.561249999999998</c:v>
                </c:pt>
                <c:pt idx="89">
                  <c:v>22.332500000000003</c:v>
                </c:pt>
                <c:pt idx="90">
                  <c:v>24.206250000000004</c:v>
                </c:pt>
                <c:pt idx="91">
                  <c:v>24.932499999999997</c:v>
                </c:pt>
                <c:pt idx="92">
                  <c:v>434.37625000000003</c:v>
                </c:pt>
                <c:pt idx="93">
                  <c:v>21.481250000000003</c:v>
                </c:pt>
                <c:pt idx="94">
                  <c:v>21.407500000000002</c:v>
                </c:pt>
                <c:pt idx="95">
                  <c:v>21.049999999999997</c:v>
                </c:pt>
                <c:pt idx="96">
                  <c:v>21.067499999999999</c:v>
                </c:pt>
                <c:pt idx="97">
                  <c:v>20.297499999999999</c:v>
                </c:pt>
                <c:pt idx="98">
                  <c:v>19.337500000000002</c:v>
                </c:pt>
                <c:pt idx="99">
                  <c:v>18.995000000000005</c:v>
                </c:pt>
                <c:pt idx="100">
                  <c:v>18.840000000000003</c:v>
                </c:pt>
                <c:pt idx="101">
                  <c:v>18.917499999999997</c:v>
                </c:pt>
                <c:pt idx="102">
                  <c:v>18.747500000000002</c:v>
                </c:pt>
                <c:pt idx="103">
                  <c:v>18.470000000000002</c:v>
                </c:pt>
                <c:pt idx="104">
                  <c:v>19.1325</c:v>
                </c:pt>
                <c:pt idx="105">
                  <c:v>20.472500000000004</c:v>
                </c:pt>
                <c:pt idx="106">
                  <c:v>21.204999999999998</c:v>
                </c:pt>
                <c:pt idx="107">
                  <c:v>21.1</c:v>
                </c:pt>
                <c:pt idx="108">
                  <c:v>20.802499999999998</c:v>
                </c:pt>
                <c:pt idx="109">
                  <c:v>20.940000000000005</c:v>
                </c:pt>
                <c:pt idx="110">
                  <c:v>20.9925</c:v>
                </c:pt>
                <c:pt idx="111">
                  <c:v>21.012500000000003</c:v>
                </c:pt>
                <c:pt idx="112">
                  <c:v>21.08</c:v>
                </c:pt>
                <c:pt idx="113">
                  <c:v>21.197500000000002</c:v>
                </c:pt>
                <c:pt idx="114">
                  <c:v>21.72</c:v>
                </c:pt>
                <c:pt idx="115">
                  <c:v>23.667500000000004</c:v>
                </c:pt>
                <c:pt idx="116">
                  <c:v>26.890000000000004</c:v>
                </c:pt>
                <c:pt idx="117">
                  <c:v>26.271250000000002</c:v>
                </c:pt>
                <c:pt idx="118">
                  <c:v>23.02375</c:v>
                </c:pt>
                <c:pt idx="119">
                  <c:v>21.135000000000002</c:v>
                </c:pt>
                <c:pt idx="120">
                  <c:v>19.857500000000002</c:v>
                </c:pt>
                <c:pt idx="121">
                  <c:v>18.61</c:v>
                </c:pt>
                <c:pt idx="122">
                  <c:v>18.072499999999998</c:v>
                </c:pt>
                <c:pt idx="123">
                  <c:v>16.9175</c:v>
                </c:pt>
                <c:pt idx="124">
                  <c:v>16.137499999999999</c:v>
                </c:pt>
                <c:pt idx="125">
                  <c:v>16.973749999999999</c:v>
                </c:pt>
                <c:pt idx="126">
                  <c:v>19.697500000000002</c:v>
                </c:pt>
                <c:pt idx="127">
                  <c:v>19.502500000000005</c:v>
                </c:pt>
                <c:pt idx="128">
                  <c:v>18.573750000000004</c:v>
                </c:pt>
                <c:pt idx="129">
                  <c:v>19.254999999999999</c:v>
                </c:pt>
                <c:pt idx="130">
                  <c:v>19.760000000000005</c:v>
                </c:pt>
                <c:pt idx="131">
                  <c:v>19.687500000000004</c:v>
                </c:pt>
                <c:pt idx="132">
                  <c:v>19.486250000000002</c:v>
                </c:pt>
                <c:pt idx="133">
                  <c:v>20.302500000000002</c:v>
                </c:pt>
                <c:pt idx="134">
                  <c:v>21.087500000000002</c:v>
                </c:pt>
                <c:pt idx="135">
                  <c:v>20.490000000000002</c:v>
                </c:pt>
                <c:pt idx="136">
                  <c:v>21.08</c:v>
                </c:pt>
                <c:pt idx="137">
                  <c:v>20.91</c:v>
                </c:pt>
                <c:pt idx="138">
                  <c:v>20.688750000000002</c:v>
                </c:pt>
                <c:pt idx="139">
                  <c:v>21.575000000000003</c:v>
                </c:pt>
                <c:pt idx="140">
                  <c:v>25.5625</c:v>
                </c:pt>
                <c:pt idx="141">
                  <c:v>21.145</c:v>
                </c:pt>
                <c:pt idx="142">
                  <c:v>19.330000000000002</c:v>
                </c:pt>
                <c:pt idx="143">
                  <c:v>17.947500000000002</c:v>
                </c:pt>
                <c:pt idx="144">
                  <c:v>16.651250000000001</c:v>
                </c:pt>
                <c:pt idx="145">
                  <c:v>13.21875</c:v>
                </c:pt>
                <c:pt idx="146">
                  <c:v>13.407499999999999</c:v>
                </c:pt>
                <c:pt idx="147">
                  <c:v>14.49</c:v>
                </c:pt>
                <c:pt idx="148">
                  <c:v>16.200000000000003</c:v>
                </c:pt>
                <c:pt idx="149">
                  <c:v>17.65625</c:v>
                </c:pt>
                <c:pt idx="150">
                  <c:v>19.092500000000001</c:v>
                </c:pt>
                <c:pt idx="151">
                  <c:v>19.255000000000003</c:v>
                </c:pt>
                <c:pt idx="152">
                  <c:v>20.04</c:v>
                </c:pt>
                <c:pt idx="153">
                  <c:v>21.552499999999995</c:v>
                </c:pt>
                <c:pt idx="154">
                  <c:v>21.635000000000002</c:v>
                </c:pt>
                <c:pt idx="155">
                  <c:v>22.06625</c:v>
                </c:pt>
                <c:pt idx="156">
                  <c:v>21.630000000000003</c:v>
                </c:pt>
                <c:pt idx="157">
                  <c:v>21.852500000000003</c:v>
                </c:pt>
                <c:pt idx="158">
                  <c:v>24.721249999999998</c:v>
                </c:pt>
                <c:pt idx="159">
                  <c:v>28.145</c:v>
                </c:pt>
                <c:pt idx="160">
                  <c:v>28.091249999999999</c:v>
                </c:pt>
                <c:pt idx="161">
                  <c:v>29.477500000000003</c:v>
                </c:pt>
                <c:pt idx="162">
                  <c:v>27.087500000000006</c:v>
                </c:pt>
                <c:pt idx="163">
                  <c:v>286.11750000000001</c:v>
                </c:pt>
                <c:pt idx="164">
                  <c:v>657.06375000000003</c:v>
                </c:pt>
                <c:pt idx="165">
                  <c:v>270.82875000000001</c:v>
                </c:pt>
                <c:pt idx="166">
                  <c:v>25.658749999999998</c:v>
                </c:pt>
                <c:pt idx="167">
                  <c:v>139.69999999999999</c:v>
                </c:pt>
                <c:pt idx="168">
                  <c:v>486.83875</c:v>
                </c:pt>
                <c:pt idx="169">
                  <c:v>23.556249999999999</c:v>
                </c:pt>
                <c:pt idx="170">
                  <c:v>18.035</c:v>
                </c:pt>
                <c:pt idx="171">
                  <c:v>17.737500000000004</c:v>
                </c:pt>
                <c:pt idx="172">
                  <c:v>62.471249999999998</c:v>
                </c:pt>
                <c:pt idx="173">
                  <c:v>226.67249999999999</c:v>
                </c:pt>
                <c:pt idx="174">
                  <c:v>26.6525</c:v>
                </c:pt>
                <c:pt idx="175">
                  <c:v>20.050000000000004</c:v>
                </c:pt>
                <c:pt idx="176">
                  <c:v>20.2425</c:v>
                </c:pt>
                <c:pt idx="177">
                  <c:v>21.553750000000001</c:v>
                </c:pt>
                <c:pt idx="178">
                  <c:v>22.643750000000001</c:v>
                </c:pt>
                <c:pt idx="179">
                  <c:v>25.611249999999998</c:v>
                </c:pt>
                <c:pt idx="180">
                  <c:v>26.773749999999996</c:v>
                </c:pt>
                <c:pt idx="181">
                  <c:v>29.42625</c:v>
                </c:pt>
                <c:pt idx="182">
                  <c:v>92.371250000000003</c:v>
                </c:pt>
                <c:pt idx="183">
                  <c:v>30.0075</c:v>
                </c:pt>
                <c:pt idx="184">
                  <c:v>32.631250000000001</c:v>
                </c:pt>
                <c:pt idx="185">
                  <c:v>30.932499999999997</c:v>
                </c:pt>
                <c:pt idx="186">
                  <c:v>28.466250000000002</c:v>
                </c:pt>
                <c:pt idx="187">
                  <c:v>27.242500000000003</c:v>
                </c:pt>
                <c:pt idx="188">
                  <c:v>27.248749999999994</c:v>
                </c:pt>
                <c:pt idx="189">
                  <c:v>35.84375</c:v>
                </c:pt>
                <c:pt idx="190">
                  <c:v>21.175000000000004</c:v>
                </c:pt>
                <c:pt idx="191">
                  <c:v>19.381250000000001</c:v>
                </c:pt>
                <c:pt idx="192">
                  <c:v>18.190000000000001</c:v>
                </c:pt>
                <c:pt idx="193">
                  <c:v>17.652500000000003</c:v>
                </c:pt>
                <c:pt idx="194">
                  <c:v>16.925000000000001</c:v>
                </c:pt>
                <c:pt idx="195">
                  <c:v>16.520000000000003</c:v>
                </c:pt>
                <c:pt idx="196">
                  <c:v>16.669999999999998</c:v>
                </c:pt>
                <c:pt idx="197">
                  <c:v>17.8675</c:v>
                </c:pt>
                <c:pt idx="198">
                  <c:v>19.03</c:v>
                </c:pt>
                <c:pt idx="199">
                  <c:v>18.925000000000004</c:v>
                </c:pt>
                <c:pt idx="200">
                  <c:v>19.809999999999999</c:v>
                </c:pt>
                <c:pt idx="201">
                  <c:v>21.335000000000001</c:v>
                </c:pt>
                <c:pt idx="202">
                  <c:v>21.887500000000003</c:v>
                </c:pt>
                <c:pt idx="203">
                  <c:v>25.747499999999999</c:v>
                </c:pt>
                <c:pt idx="204">
                  <c:v>43.297499999999999</c:v>
                </c:pt>
                <c:pt idx="205">
                  <c:v>38.907500000000006</c:v>
                </c:pt>
                <c:pt idx="206">
                  <c:v>52.995000000000005</c:v>
                </c:pt>
                <c:pt idx="207">
                  <c:v>38.522500000000001</c:v>
                </c:pt>
                <c:pt idx="208">
                  <c:v>47.072499999999998</c:v>
                </c:pt>
                <c:pt idx="209">
                  <c:v>40.458750000000002</c:v>
                </c:pt>
                <c:pt idx="210">
                  <c:v>36.666249999999998</c:v>
                </c:pt>
                <c:pt idx="211">
                  <c:v>27.233749999999997</c:v>
                </c:pt>
                <c:pt idx="212">
                  <c:v>26.18375</c:v>
                </c:pt>
                <c:pt idx="213">
                  <c:v>22.351250000000004</c:v>
                </c:pt>
                <c:pt idx="214">
                  <c:v>20.937500000000004</c:v>
                </c:pt>
                <c:pt idx="215">
                  <c:v>19.05</c:v>
                </c:pt>
                <c:pt idx="216">
                  <c:v>18.7425</c:v>
                </c:pt>
                <c:pt idx="217">
                  <c:v>17.78875</c:v>
                </c:pt>
                <c:pt idx="218">
                  <c:v>17.052500000000002</c:v>
                </c:pt>
                <c:pt idx="219">
                  <c:v>16.427500000000002</c:v>
                </c:pt>
                <c:pt idx="220">
                  <c:v>16.1875</c:v>
                </c:pt>
                <c:pt idx="221">
                  <c:v>17.053750000000001</c:v>
                </c:pt>
                <c:pt idx="222">
                  <c:v>18.102499999999999</c:v>
                </c:pt>
                <c:pt idx="223">
                  <c:v>18.136250000000004</c:v>
                </c:pt>
                <c:pt idx="224">
                  <c:v>19.295000000000002</c:v>
                </c:pt>
                <c:pt idx="225">
                  <c:v>21.607500000000005</c:v>
                </c:pt>
                <c:pt idx="226">
                  <c:v>24.228749999999998</c:v>
                </c:pt>
                <c:pt idx="227">
                  <c:v>27.697499999999998</c:v>
                </c:pt>
                <c:pt idx="228">
                  <c:v>30.903750000000002</c:v>
                </c:pt>
                <c:pt idx="229">
                  <c:v>41.31</c:v>
                </c:pt>
                <c:pt idx="230">
                  <c:v>35.497500000000002</c:v>
                </c:pt>
                <c:pt idx="231">
                  <c:v>40.366250000000008</c:v>
                </c:pt>
                <c:pt idx="232">
                  <c:v>31.342500000000001</c:v>
                </c:pt>
                <c:pt idx="233">
                  <c:v>93.093749999999972</c:v>
                </c:pt>
                <c:pt idx="234">
                  <c:v>29.919999999999998</c:v>
                </c:pt>
                <c:pt idx="235">
                  <c:v>28.380000000000003</c:v>
                </c:pt>
                <c:pt idx="236">
                  <c:v>26.693750000000005</c:v>
                </c:pt>
                <c:pt idx="237">
                  <c:v>27.277499999999996</c:v>
                </c:pt>
                <c:pt idx="238">
                  <c:v>24.6325</c:v>
                </c:pt>
                <c:pt idx="239">
                  <c:v>22.002500000000001</c:v>
                </c:pt>
                <c:pt idx="240">
                  <c:v>21.009999999999998</c:v>
                </c:pt>
                <c:pt idx="241">
                  <c:v>20.99625</c:v>
                </c:pt>
                <c:pt idx="242">
                  <c:v>18.46875</c:v>
                </c:pt>
                <c:pt idx="243">
                  <c:v>17.495000000000001</c:v>
                </c:pt>
                <c:pt idx="244">
                  <c:v>16.5625</c:v>
                </c:pt>
                <c:pt idx="245">
                  <c:v>16.122500000000002</c:v>
                </c:pt>
                <c:pt idx="246">
                  <c:v>16.767500000000002</c:v>
                </c:pt>
                <c:pt idx="247">
                  <c:v>17.842500000000001</c:v>
                </c:pt>
                <c:pt idx="248">
                  <c:v>20.59</c:v>
                </c:pt>
                <c:pt idx="249">
                  <c:v>21.295000000000002</c:v>
                </c:pt>
                <c:pt idx="250">
                  <c:v>26.572500000000002</c:v>
                </c:pt>
                <c:pt idx="251">
                  <c:v>30.035</c:v>
                </c:pt>
                <c:pt idx="252">
                  <c:v>49.386249999999997</c:v>
                </c:pt>
                <c:pt idx="253">
                  <c:v>47.162500000000009</c:v>
                </c:pt>
                <c:pt idx="254">
                  <c:v>45.213749999999997</c:v>
                </c:pt>
                <c:pt idx="255">
                  <c:v>56.672500000000007</c:v>
                </c:pt>
                <c:pt idx="256">
                  <c:v>71.117499999999993</c:v>
                </c:pt>
                <c:pt idx="257">
                  <c:v>63.84</c:v>
                </c:pt>
                <c:pt idx="258">
                  <c:v>35.49</c:v>
                </c:pt>
                <c:pt idx="259">
                  <c:v>27.06625</c:v>
                </c:pt>
                <c:pt idx="260">
                  <c:v>26.146250000000002</c:v>
                </c:pt>
                <c:pt idx="261">
                  <c:v>21.553750000000001</c:v>
                </c:pt>
                <c:pt idx="262">
                  <c:v>22.85125</c:v>
                </c:pt>
                <c:pt idx="263">
                  <c:v>21.424999999999997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'DAM vs RT prices'!$I$3</c:f>
              <c:strCache>
                <c:ptCount val="1"/>
                <c:pt idx="0">
                  <c:v>LZ_WEST (RTM)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'DAM vs RT prices'!$A$4:$A$267</c:f>
              <c:numCache>
                <c:formatCode>m/d/yyyy\ h:mm</c:formatCode>
                <c:ptCount val="264"/>
                <c:pt idx="0" formatCode="m/d/yyyy">
                  <c:v>42970</c:v>
                </c:pt>
                <c:pt idx="1">
                  <c:v>42970.041666666664</c:v>
                </c:pt>
                <c:pt idx="2">
                  <c:v>42970.083333333336</c:v>
                </c:pt>
                <c:pt idx="3">
                  <c:v>42970.125</c:v>
                </c:pt>
                <c:pt idx="4">
                  <c:v>42970.166666666664</c:v>
                </c:pt>
                <c:pt idx="5">
                  <c:v>42970.208333333336</c:v>
                </c:pt>
                <c:pt idx="6">
                  <c:v>42970.25</c:v>
                </c:pt>
                <c:pt idx="7">
                  <c:v>42970.291666666664</c:v>
                </c:pt>
                <c:pt idx="8">
                  <c:v>42970.333333333336</c:v>
                </c:pt>
                <c:pt idx="9">
                  <c:v>42970.375</c:v>
                </c:pt>
                <c:pt idx="10">
                  <c:v>42970.416666666664</c:v>
                </c:pt>
                <c:pt idx="11">
                  <c:v>42970.458333333336</c:v>
                </c:pt>
                <c:pt idx="12">
                  <c:v>42970.5</c:v>
                </c:pt>
                <c:pt idx="13">
                  <c:v>42970.541666666664</c:v>
                </c:pt>
                <c:pt idx="14">
                  <c:v>42970.583333333336</c:v>
                </c:pt>
                <c:pt idx="15">
                  <c:v>42970.625</c:v>
                </c:pt>
                <c:pt idx="16">
                  <c:v>42970.666666666664</c:v>
                </c:pt>
                <c:pt idx="17">
                  <c:v>42970.708333333336</c:v>
                </c:pt>
                <c:pt idx="18">
                  <c:v>42970.75</c:v>
                </c:pt>
                <c:pt idx="19">
                  <c:v>42970.791666666664</c:v>
                </c:pt>
                <c:pt idx="20">
                  <c:v>42970.833333333336</c:v>
                </c:pt>
                <c:pt idx="21">
                  <c:v>42970.875</c:v>
                </c:pt>
                <c:pt idx="22">
                  <c:v>42970.916666666664</c:v>
                </c:pt>
                <c:pt idx="23">
                  <c:v>42970.958333333336</c:v>
                </c:pt>
                <c:pt idx="24" formatCode="m/d/yyyy">
                  <c:v>42971</c:v>
                </c:pt>
                <c:pt idx="25">
                  <c:v>42971.041666666664</c:v>
                </c:pt>
                <c:pt idx="26">
                  <c:v>42971.083333333336</c:v>
                </c:pt>
                <c:pt idx="27">
                  <c:v>42971.125</c:v>
                </c:pt>
                <c:pt idx="28">
                  <c:v>42971.166666666664</c:v>
                </c:pt>
                <c:pt idx="29">
                  <c:v>42971.208333333336</c:v>
                </c:pt>
                <c:pt idx="30">
                  <c:v>42971.25</c:v>
                </c:pt>
                <c:pt idx="31">
                  <c:v>42971.291666666664</c:v>
                </c:pt>
                <c:pt idx="32">
                  <c:v>42971.333333333336</c:v>
                </c:pt>
                <c:pt idx="33">
                  <c:v>42971.375</c:v>
                </c:pt>
                <c:pt idx="34">
                  <c:v>42971.416666666664</c:v>
                </c:pt>
                <c:pt idx="35">
                  <c:v>42971.458333333336</c:v>
                </c:pt>
                <c:pt idx="36">
                  <c:v>42971.5</c:v>
                </c:pt>
                <c:pt idx="37">
                  <c:v>42971.541666666664</c:v>
                </c:pt>
                <c:pt idx="38">
                  <c:v>42971.583333333336</c:v>
                </c:pt>
                <c:pt idx="39">
                  <c:v>42971.625</c:v>
                </c:pt>
                <c:pt idx="40">
                  <c:v>42971.666666666664</c:v>
                </c:pt>
                <c:pt idx="41">
                  <c:v>42971.708333333336</c:v>
                </c:pt>
                <c:pt idx="42">
                  <c:v>42971.75</c:v>
                </c:pt>
                <c:pt idx="43">
                  <c:v>42971.791666666664</c:v>
                </c:pt>
                <c:pt idx="44">
                  <c:v>42971.833333333336</c:v>
                </c:pt>
                <c:pt idx="45">
                  <c:v>42971.875</c:v>
                </c:pt>
                <c:pt idx="46">
                  <c:v>42971.916666666664</c:v>
                </c:pt>
                <c:pt idx="47">
                  <c:v>42971.958333333336</c:v>
                </c:pt>
                <c:pt idx="48" formatCode="m/d/yyyy">
                  <c:v>42972</c:v>
                </c:pt>
                <c:pt idx="49">
                  <c:v>42972.041666666664</c:v>
                </c:pt>
                <c:pt idx="50">
                  <c:v>42972.083333333336</c:v>
                </c:pt>
                <c:pt idx="51">
                  <c:v>42972.125</c:v>
                </c:pt>
                <c:pt idx="52">
                  <c:v>42972.166666666664</c:v>
                </c:pt>
                <c:pt idx="53">
                  <c:v>42972.208333333336</c:v>
                </c:pt>
                <c:pt idx="54">
                  <c:v>42972.25</c:v>
                </c:pt>
                <c:pt idx="55">
                  <c:v>42972.291666666664</c:v>
                </c:pt>
                <c:pt idx="56">
                  <c:v>42972.333333333336</c:v>
                </c:pt>
                <c:pt idx="57">
                  <c:v>42972.375</c:v>
                </c:pt>
                <c:pt idx="58">
                  <c:v>42972.416666666664</c:v>
                </c:pt>
                <c:pt idx="59">
                  <c:v>42972.458333333336</c:v>
                </c:pt>
                <c:pt idx="60">
                  <c:v>42972.5</c:v>
                </c:pt>
                <c:pt idx="61">
                  <c:v>42972.541666666664</c:v>
                </c:pt>
                <c:pt idx="62">
                  <c:v>42972.583333333336</c:v>
                </c:pt>
                <c:pt idx="63">
                  <c:v>42972.625</c:v>
                </c:pt>
                <c:pt idx="64">
                  <c:v>42972.666666666664</c:v>
                </c:pt>
                <c:pt idx="65">
                  <c:v>42972.708333333336</c:v>
                </c:pt>
                <c:pt idx="66">
                  <c:v>42972.75</c:v>
                </c:pt>
                <c:pt idx="67">
                  <c:v>42972.791666666664</c:v>
                </c:pt>
                <c:pt idx="68">
                  <c:v>42972.833333333336</c:v>
                </c:pt>
                <c:pt idx="69">
                  <c:v>42972.875</c:v>
                </c:pt>
                <c:pt idx="70">
                  <c:v>42972.916666666664</c:v>
                </c:pt>
                <c:pt idx="71">
                  <c:v>42972.958333333336</c:v>
                </c:pt>
                <c:pt idx="72" formatCode="m/d/yyyy">
                  <c:v>42973</c:v>
                </c:pt>
                <c:pt idx="73">
                  <c:v>42973.041666666664</c:v>
                </c:pt>
                <c:pt idx="74">
                  <c:v>42973.083333333336</c:v>
                </c:pt>
                <c:pt idx="75">
                  <c:v>42973.125</c:v>
                </c:pt>
                <c:pt idx="76">
                  <c:v>42973.166666666664</c:v>
                </c:pt>
                <c:pt idx="77">
                  <c:v>42973.208333333336</c:v>
                </c:pt>
                <c:pt idx="78">
                  <c:v>42973.25</c:v>
                </c:pt>
                <c:pt idx="79">
                  <c:v>42973.291666666664</c:v>
                </c:pt>
                <c:pt idx="80">
                  <c:v>42973.333333333336</c:v>
                </c:pt>
                <c:pt idx="81">
                  <c:v>42973.375</c:v>
                </c:pt>
                <c:pt idx="82">
                  <c:v>42973.416666666664</c:v>
                </c:pt>
                <c:pt idx="83">
                  <c:v>42973.458333333336</c:v>
                </c:pt>
                <c:pt idx="84">
                  <c:v>42973.5</c:v>
                </c:pt>
                <c:pt idx="85">
                  <c:v>42973.541666666664</c:v>
                </c:pt>
                <c:pt idx="86">
                  <c:v>42973.583333333336</c:v>
                </c:pt>
                <c:pt idx="87">
                  <c:v>42973.625</c:v>
                </c:pt>
                <c:pt idx="88">
                  <c:v>42973.666666666664</c:v>
                </c:pt>
                <c:pt idx="89">
                  <c:v>42973.708333333336</c:v>
                </c:pt>
                <c:pt idx="90">
                  <c:v>42973.75</c:v>
                </c:pt>
                <c:pt idx="91">
                  <c:v>42973.791666666664</c:v>
                </c:pt>
                <c:pt idx="92">
                  <c:v>42973.833333333336</c:v>
                </c:pt>
                <c:pt idx="93">
                  <c:v>42973.875</c:v>
                </c:pt>
                <c:pt idx="94">
                  <c:v>42973.916666666664</c:v>
                </c:pt>
                <c:pt idx="95">
                  <c:v>42973.958333333336</c:v>
                </c:pt>
                <c:pt idx="96" formatCode="m/d/yyyy">
                  <c:v>42974</c:v>
                </c:pt>
                <c:pt idx="97">
                  <c:v>42974.041666666664</c:v>
                </c:pt>
                <c:pt idx="98">
                  <c:v>42974.083333333336</c:v>
                </c:pt>
                <c:pt idx="99">
                  <c:v>42974.125</c:v>
                </c:pt>
                <c:pt idx="100">
                  <c:v>42974.166666666664</c:v>
                </c:pt>
                <c:pt idx="101">
                  <c:v>42974.208333333336</c:v>
                </c:pt>
                <c:pt idx="102">
                  <c:v>42974.25</c:v>
                </c:pt>
                <c:pt idx="103">
                  <c:v>42974.291666666664</c:v>
                </c:pt>
                <c:pt idx="104">
                  <c:v>42974.333333333336</c:v>
                </c:pt>
                <c:pt idx="105">
                  <c:v>42974.375</c:v>
                </c:pt>
                <c:pt idx="106">
                  <c:v>42974.416666666664</c:v>
                </c:pt>
                <c:pt idx="107">
                  <c:v>42974.458333333336</c:v>
                </c:pt>
                <c:pt idx="108">
                  <c:v>42974.5</c:v>
                </c:pt>
                <c:pt idx="109">
                  <c:v>42974.541666666664</c:v>
                </c:pt>
                <c:pt idx="110">
                  <c:v>42974.583333333336</c:v>
                </c:pt>
                <c:pt idx="111">
                  <c:v>42974.625</c:v>
                </c:pt>
                <c:pt idx="112">
                  <c:v>42974.666666666664</c:v>
                </c:pt>
                <c:pt idx="113">
                  <c:v>42974.708333333336</c:v>
                </c:pt>
                <c:pt idx="114">
                  <c:v>42974.75</c:v>
                </c:pt>
                <c:pt idx="115">
                  <c:v>42974.791666666664</c:v>
                </c:pt>
                <c:pt idx="116">
                  <c:v>42974.833333333336</c:v>
                </c:pt>
                <c:pt idx="117">
                  <c:v>42974.875</c:v>
                </c:pt>
                <c:pt idx="118">
                  <c:v>42974.916666666664</c:v>
                </c:pt>
                <c:pt idx="119">
                  <c:v>42974.958333333336</c:v>
                </c:pt>
                <c:pt idx="120" formatCode="m/d/yyyy">
                  <c:v>42975</c:v>
                </c:pt>
                <c:pt idx="121">
                  <c:v>42975.041666666664</c:v>
                </c:pt>
                <c:pt idx="122">
                  <c:v>42975.083333333336</c:v>
                </c:pt>
                <c:pt idx="123">
                  <c:v>42975.125</c:v>
                </c:pt>
                <c:pt idx="124">
                  <c:v>42975.166666666664</c:v>
                </c:pt>
                <c:pt idx="125">
                  <c:v>42975.208333333336</c:v>
                </c:pt>
                <c:pt idx="126">
                  <c:v>42975.25</c:v>
                </c:pt>
                <c:pt idx="127">
                  <c:v>42975.291666666664</c:v>
                </c:pt>
                <c:pt idx="128">
                  <c:v>42975.333333333336</c:v>
                </c:pt>
                <c:pt idx="129">
                  <c:v>42975.375</c:v>
                </c:pt>
                <c:pt idx="130">
                  <c:v>42975.416666666664</c:v>
                </c:pt>
                <c:pt idx="131">
                  <c:v>42975.458333333336</c:v>
                </c:pt>
                <c:pt idx="132">
                  <c:v>42975.5</c:v>
                </c:pt>
                <c:pt idx="133">
                  <c:v>42975.541666666664</c:v>
                </c:pt>
                <c:pt idx="134">
                  <c:v>42975.583333333336</c:v>
                </c:pt>
                <c:pt idx="135">
                  <c:v>42975.625</c:v>
                </c:pt>
                <c:pt idx="136">
                  <c:v>42975.666666666664</c:v>
                </c:pt>
                <c:pt idx="137">
                  <c:v>42975.708333333336</c:v>
                </c:pt>
                <c:pt idx="138">
                  <c:v>42975.75</c:v>
                </c:pt>
                <c:pt idx="139">
                  <c:v>42975.791666666664</c:v>
                </c:pt>
                <c:pt idx="140">
                  <c:v>42975.833333333336</c:v>
                </c:pt>
                <c:pt idx="141">
                  <c:v>42975.875</c:v>
                </c:pt>
                <c:pt idx="142">
                  <c:v>42975.916666666664</c:v>
                </c:pt>
                <c:pt idx="143">
                  <c:v>42975.958333333336</c:v>
                </c:pt>
                <c:pt idx="144" formatCode="m/d/yyyy">
                  <c:v>42976</c:v>
                </c:pt>
                <c:pt idx="145">
                  <c:v>42976.041666666664</c:v>
                </c:pt>
                <c:pt idx="146">
                  <c:v>42976.083333333336</c:v>
                </c:pt>
                <c:pt idx="147">
                  <c:v>42976.125</c:v>
                </c:pt>
                <c:pt idx="148">
                  <c:v>42976.166666666664</c:v>
                </c:pt>
                <c:pt idx="149">
                  <c:v>42976.208333333336</c:v>
                </c:pt>
                <c:pt idx="150">
                  <c:v>42976.25</c:v>
                </c:pt>
                <c:pt idx="151">
                  <c:v>42976.291666666664</c:v>
                </c:pt>
                <c:pt idx="152">
                  <c:v>42976.333333333336</c:v>
                </c:pt>
                <c:pt idx="153">
                  <c:v>42976.375</c:v>
                </c:pt>
                <c:pt idx="154">
                  <c:v>42976.416666666664</c:v>
                </c:pt>
                <c:pt idx="155">
                  <c:v>42976.458333333336</c:v>
                </c:pt>
                <c:pt idx="156">
                  <c:v>42976.5</c:v>
                </c:pt>
                <c:pt idx="157">
                  <c:v>42976.541666666664</c:v>
                </c:pt>
                <c:pt idx="158">
                  <c:v>42976.583333333336</c:v>
                </c:pt>
                <c:pt idx="159">
                  <c:v>42976.625</c:v>
                </c:pt>
                <c:pt idx="160">
                  <c:v>42976.666666666664</c:v>
                </c:pt>
                <c:pt idx="161">
                  <c:v>42976.708333333336</c:v>
                </c:pt>
                <c:pt idx="162">
                  <c:v>42976.75</c:v>
                </c:pt>
                <c:pt idx="163">
                  <c:v>42976.791666666664</c:v>
                </c:pt>
                <c:pt idx="164">
                  <c:v>42976.833333333336</c:v>
                </c:pt>
                <c:pt idx="165">
                  <c:v>42976.875</c:v>
                </c:pt>
                <c:pt idx="166">
                  <c:v>42976.916666666664</c:v>
                </c:pt>
                <c:pt idx="167">
                  <c:v>42976.958333333336</c:v>
                </c:pt>
                <c:pt idx="168" formatCode="m/d/yyyy">
                  <c:v>42977</c:v>
                </c:pt>
                <c:pt idx="169">
                  <c:v>42977.041666666664</c:v>
                </c:pt>
                <c:pt idx="170">
                  <c:v>42977.083333333336</c:v>
                </c:pt>
                <c:pt idx="171">
                  <c:v>42977.125</c:v>
                </c:pt>
                <c:pt idx="172">
                  <c:v>42977.166666666664</c:v>
                </c:pt>
                <c:pt idx="173">
                  <c:v>42977.208333333336</c:v>
                </c:pt>
                <c:pt idx="174">
                  <c:v>42977.25</c:v>
                </c:pt>
                <c:pt idx="175">
                  <c:v>42977.291666666664</c:v>
                </c:pt>
                <c:pt idx="176">
                  <c:v>42977.333333333336</c:v>
                </c:pt>
                <c:pt idx="177">
                  <c:v>42977.375</c:v>
                </c:pt>
                <c:pt idx="178">
                  <c:v>42977.416666666664</c:v>
                </c:pt>
                <c:pt idx="179">
                  <c:v>42977.458333333336</c:v>
                </c:pt>
                <c:pt idx="180">
                  <c:v>42977.5</c:v>
                </c:pt>
                <c:pt idx="181">
                  <c:v>42977.541666666664</c:v>
                </c:pt>
                <c:pt idx="182">
                  <c:v>42977.583333333336</c:v>
                </c:pt>
                <c:pt idx="183">
                  <c:v>42977.625</c:v>
                </c:pt>
                <c:pt idx="184">
                  <c:v>42977.666666666664</c:v>
                </c:pt>
                <c:pt idx="185">
                  <c:v>42977.708333333336</c:v>
                </c:pt>
                <c:pt idx="186">
                  <c:v>42977.75</c:v>
                </c:pt>
                <c:pt idx="187">
                  <c:v>42977.791666666664</c:v>
                </c:pt>
                <c:pt idx="188">
                  <c:v>42977.833333333336</c:v>
                </c:pt>
                <c:pt idx="189">
                  <c:v>42977.875</c:v>
                </c:pt>
                <c:pt idx="190">
                  <c:v>42977.916666666664</c:v>
                </c:pt>
                <c:pt idx="191">
                  <c:v>42977.958333333336</c:v>
                </c:pt>
                <c:pt idx="192" formatCode="m/d/yyyy">
                  <c:v>42978</c:v>
                </c:pt>
                <c:pt idx="193">
                  <c:v>42978.041666666664</c:v>
                </c:pt>
                <c:pt idx="194">
                  <c:v>42978.083333333336</c:v>
                </c:pt>
                <c:pt idx="195">
                  <c:v>42978.125</c:v>
                </c:pt>
                <c:pt idx="196">
                  <c:v>42978.166666666664</c:v>
                </c:pt>
                <c:pt idx="197">
                  <c:v>42978.208333333336</c:v>
                </c:pt>
                <c:pt idx="198">
                  <c:v>42978.25</c:v>
                </c:pt>
                <c:pt idx="199">
                  <c:v>42978.291666666664</c:v>
                </c:pt>
                <c:pt idx="200">
                  <c:v>42978.333333333336</c:v>
                </c:pt>
                <c:pt idx="201">
                  <c:v>42978.375</c:v>
                </c:pt>
                <c:pt idx="202">
                  <c:v>42978.416666666664</c:v>
                </c:pt>
                <c:pt idx="203">
                  <c:v>42978.458333333336</c:v>
                </c:pt>
                <c:pt idx="204">
                  <c:v>42978.5</c:v>
                </c:pt>
                <c:pt idx="205">
                  <c:v>42978.541666666664</c:v>
                </c:pt>
                <c:pt idx="206">
                  <c:v>42978.583333333336</c:v>
                </c:pt>
                <c:pt idx="207">
                  <c:v>42978.625</c:v>
                </c:pt>
                <c:pt idx="208">
                  <c:v>42978.666666666664</c:v>
                </c:pt>
                <c:pt idx="209">
                  <c:v>42978.708333333336</c:v>
                </c:pt>
                <c:pt idx="210">
                  <c:v>42978.75</c:v>
                </c:pt>
                <c:pt idx="211">
                  <c:v>42978.791666666664</c:v>
                </c:pt>
                <c:pt idx="212">
                  <c:v>42978.833333333336</c:v>
                </c:pt>
                <c:pt idx="213">
                  <c:v>42978.875</c:v>
                </c:pt>
                <c:pt idx="214">
                  <c:v>42978.916666666664</c:v>
                </c:pt>
                <c:pt idx="215">
                  <c:v>42978.958333333336</c:v>
                </c:pt>
                <c:pt idx="216" formatCode="m/d/yyyy">
                  <c:v>42979</c:v>
                </c:pt>
                <c:pt idx="217">
                  <c:v>42979.041666666664</c:v>
                </c:pt>
                <c:pt idx="218">
                  <c:v>42979.083333333336</c:v>
                </c:pt>
                <c:pt idx="219">
                  <c:v>42979.125</c:v>
                </c:pt>
                <c:pt idx="220">
                  <c:v>42979.166666666664</c:v>
                </c:pt>
                <c:pt idx="221">
                  <c:v>42979.208333333336</c:v>
                </c:pt>
                <c:pt idx="222">
                  <c:v>42979.25</c:v>
                </c:pt>
                <c:pt idx="223">
                  <c:v>42979.291666666664</c:v>
                </c:pt>
                <c:pt idx="224">
                  <c:v>42979.333333333336</c:v>
                </c:pt>
                <c:pt idx="225">
                  <c:v>42979.375</c:v>
                </c:pt>
                <c:pt idx="226">
                  <c:v>42979.416666666664</c:v>
                </c:pt>
                <c:pt idx="227">
                  <c:v>42979.458333333336</c:v>
                </c:pt>
                <c:pt idx="228">
                  <c:v>42979.5</c:v>
                </c:pt>
                <c:pt idx="229">
                  <c:v>42979.541666666664</c:v>
                </c:pt>
                <c:pt idx="230">
                  <c:v>42979.583333333336</c:v>
                </c:pt>
                <c:pt idx="231">
                  <c:v>42979.625</c:v>
                </c:pt>
                <c:pt idx="232">
                  <c:v>42979.666666666664</c:v>
                </c:pt>
                <c:pt idx="233">
                  <c:v>42979.708333333336</c:v>
                </c:pt>
                <c:pt idx="234">
                  <c:v>42979.75</c:v>
                </c:pt>
                <c:pt idx="235">
                  <c:v>42979.791666666664</c:v>
                </c:pt>
                <c:pt idx="236">
                  <c:v>42979.833333333336</c:v>
                </c:pt>
                <c:pt idx="237">
                  <c:v>42979.875</c:v>
                </c:pt>
                <c:pt idx="238">
                  <c:v>42979.916666666664</c:v>
                </c:pt>
                <c:pt idx="239">
                  <c:v>42979.958333333336</c:v>
                </c:pt>
                <c:pt idx="240" formatCode="m/d/yyyy">
                  <c:v>42980</c:v>
                </c:pt>
                <c:pt idx="241">
                  <c:v>42980.041666666664</c:v>
                </c:pt>
                <c:pt idx="242">
                  <c:v>42980.083333333336</c:v>
                </c:pt>
                <c:pt idx="243">
                  <c:v>42980.125</c:v>
                </c:pt>
                <c:pt idx="244">
                  <c:v>42980.166666666664</c:v>
                </c:pt>
                <c:pt idx="245">
                  <c:v>42980.208333333336</c:v>
                </c:pt>
                <c:pt idx="246">
                  <c:v>42980.25</c:v>
                </c:pt>
                <c:pt idx="247">
                  <c:v>42980.291666666664</c:v>
                </c:pt>
                <c:pt idx="248">
                  <c:v>42980.333333333336</c:v>
                </c:pt>
                <c:pt idx="249">
                  <c:v>42980.375</c:v>
                </c:pt>
                <c:pt idx="250">
                  <c:v>42980.416666666664</c:v>
                </c:pt>
                <c:pt idx="251">
                  <c:v>42980.458333333336</c:v>
                </c:pt>
                <c:pt idx="252">
                  <c:v>42980.5</c:v>
                </c:pt>
                <c:pt idx="253">
                  <c:v>42980.541666666664</c:v>
                </c:pt>
                <c:pt idx="254">
                  <c:v>42980.583333333336</c:v>
                </c:pt>
                <c:pt idx="255">
                  <c:v>42980.625</c:v>
                </c:pt>
                <c:pt idx="256">
                  <c:v>42980.666666666664</c:v>
                </c:pt>
                <c:pt idx="257">
                  <c:v>42980.708333333336</c:v>
                </c:pt>
                <c:pt idx="258">
                  <c:v>42980.75</c:v>
                </c:pt>
                <c:pt idx="259">
                  <c:v>42980.791666666664</c:v>
                </c:pt>
                <c:pt idx="260">
                  <c:v>42980.833333333336</c:v>
                </c:pt>
                <c:pt idx="261">
                  <c:v>42980.875</c:v>
                </c:pt>
                <c:pt idx="262">
                  <c:v>42980.916666666664</c:v>
                </c:pt>
                <c:pt idx="263">
                  <c:v>42980.958333333336</c:v>
                </c:pt>
              </c:numCache>
            </c:numRef>
          </c:xVal>
          <c:yVal>
            <c:numRef>
              <c:f>'DAM vs RT prices'!$I$4:$I$267</c:f>
              <c:numCache>
                <c:formatCode>General</c:formatCode>
                <c:ptCount val="264"/>
                <c:pt idx="0">
                  <c:v>21.22</c:v>
                </c:pt>
                <c:pt idx="1">
                  <c:v>21.107499999999998</c:v>
                </c:pt>
                <c:pt idx="2">
                  <c:v>20.542500000000004</c:v>
                </c:pt>
                <c:pt idx="3">
                  <c:v>19.9375</c:v>
                </c:pt>
                <c:pt idx="4">
                  <c:v>19.974999999999998</c:v>
                </c:pt>
                <c:pt idx="5">
                  <c:v>20.810000000000002</c:v>
                </c:pt>
                <c:pt idx="6">
                  <c:v>21.37875</c:v>
                </c:pt>
                <c:pt idx="7">
                  <c:v>21.215</c:v>
                </c:pt>
                <c:pt idx="8">
                  <c:v>23.247500000000002</c:v>
                </c:pt>
                <c:pt idx="9">
                  <c:v>27.557500000000001</c:v>
                </c:pt>
                <c:pt idx="10">
                  <c:v>26.6</c:v>
                </c:pt>
                <c:pt idx="11">
                  <c:v>27.743750000000002</c:v>
                </c:pt>
                <c:pt idx="12">
                  <c:v>88.072500000000005</c:v>
                </c:pt>
                <c:pt idx="13">
                  <c:v>33.196250000000006</c:v>
                </c:pt>
                <c:pt idx="14">
                  <c:v>32.696250000000006</c:v>
                </c:pt>
                <c:pt idx="15">
                  <c:v>33.550000000000004</c:v>
                </c:pt>
                <c:pt idx="16">
                  <c:v>31.643749999999997</c:v>
                </c:pt>
                <c:pt idx="17">
                  <c:v>31.452500000000004</c:v>
                </c:pt>
                <c:pt idx="18">
                  <c:v>30.227499999999999</c:v>
                </c:pt>
                <c:pt idx="19">
                  <c:v>28.860000000000003</c:v>
                </c:pt>
                <c:pt idx="20">
                  <c:v>28.872499999999999</c:v>
                </c:pt>
                <c:pt idx="21">
                  <c:v>27.922499999999999</c:v>
                </c:pt>
                <c:pt idx="22">
                  <c:v>25.169999999999995</c:v>
                </c:pt>
                <c:pt idx="23">
                  <c:v>21.577500000000001</c:v>
                </c:pt>
                <c:pt idx="24">
                  <c:v>20.815000000000001</c:v>
                </c:pt>
                <c:pt idx="25">
                  <c:v>19.774999999999999</c:v>
                </c:pt>
                <c:pt idx="26">
                  <c:v>19.157499999999999</c:v>
                </c:pt>
                <c:pt idx="27">
                  <c:v>18.912499999999998</c:v>
                </c:pt>
                <c:pt idx="28">
                  <c:v>19.070000000000004</c:v>
                </c:pt>
                <c:pt idx="29">
                  <c:v>20.0275</c:v>
                </c:pt>
                <c:pt idx="30">
                  <c:v>21.177499999999998</c:v>
                </c:pt>
                <c:pt idx="31">
                  <c:v>21.145000000000003</c:v>
                </c:pt>
                <c:pt idx="32">
                  <c:v>21.912500000000001</c:v>
                </c:pt>
                <c:pt idx="33">
                  <c:v>24.057500000000001</c:v>
                </c:pt>
                <c:pt idx="34">
                  <c:v>26.608749999999997</c:v>
                </c:pt>
                <c:pt idx="35">
                  <c:v>27.735000000000003</c:v>
                </c:pt>
                <c:pt idx="36">
                  <c:v>40.84875000000001</c:v>
                </c:pt>
                <c:pt idx="37">
                  <c:v>35.015000000000001</c:v>
                </c:pt>
                <c:pt idx="38">
                  <c:v>59.446250000000006</c:v>
                </c:pt>
                <c:pt idx="39">
                  <c:v>37.863750000000003</c:v>
                </c:pt>
                <c:pt idx="40">
                  <c:v>30.355000000000004</c:v>
                </c:pt>
                <c:pt idx="41">
                  <c:v>30.240000000000002</c:v>
                </c:pt>
                <c:pt idx="42">
                  <c:v>28.967500000000005</c:v>
                </c:pt>
                <c:pt idx="43">
                  <c:v>27.297500000000003</c:v>
                </c:pt>
                <c:pt idx="44">
                  <c:v>27.962500000000002</c:v>
                </c:pt>
                <c:pt idx="45">
                  <c:v>25.84</c:v>
                </c:pt>
                <c:pt idx="46">
                  <c:v>24.072499999999998</c:v>
                </c:pt>
                <c:pt idx="47">
                  <c:v>21.202500000000004</c:v>
                </c:pt>
                <c:pt idx="48">
                  <c:v>21.232500000000002</c:v>
                </c:pt>
                <c:pt idx="49">
                  <c:v>20.934999999999999</c:v>
                </c:pt>
                <c:pt idx="50">
                  <c:v>20.39</c:v>
                </c:pt>
                <c:pt idx="51">
                  <c:v>20.04</c:v>
                </c:pt>
                <c:pt idx="52">
                  <c:v>20.242500000000003</c:v>
                </c:pt>
                <c:pt idx="53">
                  <c:v>21.017500000000002</c:v>
                </c:pt>
                <c:pt idx="54">
                  <c:v>21.212499999999999</c:v>
                </c:pt>
                <c:pt idx="55">
                  <c:v>20.987500000000001</c:v>
                </c:pt>
                <c:pt idx="56">
                  <c:v>20.575000000000003</c:v>
                </c:pt>
                <c:pt idx="57">
                  <c:v>20.962500000000002</c:v>
                </c:pt>
                <c:pt idx="58">
                  <c:v>21.357500000000002</c:v>
                </c:pt>
                <c:pt idx="59">
                  <c:v>22.477500000000003</c:v>
                </c:pt>
                <c:pt idx="60">
                  <c:v>25.44125</c:v>
                </c:pt>
                <c:pt idx="61">
                  <c:v>26.522500000000001</c:v>
                </c:pt>
                <c:pt idx="62">
                  <c:v>27.172500000000003</c:v>
                </c:pt>
                <c:pt idx="63">
                  <c:v>27.02</c:v>
                </c:pt>
                <c:pt idx="64">
                  <c:v>22.745000000000001</c:v>
                </c:pt>
                <c:pt idx="65">
                  <c:v>21.927500000000002</c:v>
                </c:pt>
                <c:pt idx="66">
                  <c:v>21.2425</c:v>
                </c:pt>
                <c:pt idx="67">
                  <c:v>21.4725</c:v>
                </c:pt>
                <c:pt idx="68">
                  <c:v>22.942500000000003</c:v>
                </c:pt>
                <c:pt idx="69">
                  <c:v>23.447500000000002</c:v>
                </c:pt>
                <c:pt idx="70">
                  <c:v>21.78</c:v>
                </c:pt>
                <c:pt idx="71">
                  <c:v>21.745000000000001</c:v>
                </c:pt>
                <c:pt idx="72">
                  <c:v>20.995000000000001</c:v>
                </c:pt>
                <c:pt idx="73">
                  <c:v>20.350000000000001</c:v>
                </c:pt>
                <c:pt idx="74">
                  <c:v>19.597500000000004</c:v>
                </c:pt>
                <c:pt idx="75">
                  <c:v>20.154999999999998</c:v>
                </c:pt>
                <c:pt idx="76">
                  <c:v>20.63625</c:v>
                </c:pt>
                <c:pt idx="77">
                  <c:v>20.957499999999996</c:v>
                </c:pt>
                <c:pt idx="78">
                  <c:v>21.017500000000002</c:v>
                </c:pt>
                <c:pt idx="79">
                  <c:v>21.012500000000006</c:v>
                </c:pt>
                <c:pt idx="80">
                  <c:v>21.547499999999996</c:v>
                </c:pt>
                <c:pt idx="81">
                  <c:v>21.96</c:v>
                </c:pt>
                <c:pt idx="82">
                  <c:v>22.07</c:v>
                </c:pt>
                <c:pt idx="83">
                  <c:v>21.830000000000002</c:v>
                </c:pt>
                <c:pt idx="84">
                  <c:v>21.2575</c:v>
                </c:pt>
                <c:pt idx="85">
                  <c:v>21.018750000000001</c:v>
                </c:pt>
                <c:pt idx="86">
                  <c:v>21.087500000000002</c:v>
                </c:pt>
                <c:pt idx="87">
                  <c:v>20.897500000000001</c:v>
                </c:pt>
                <c:pt idx="88">
                  <c:v>20.479999999999997</c:v>
                </c:pt>
                <c:pt idx="89">
                  <c:v>20.185000000000002</c:v>
                </c:pt>
                <c:pt idx="90">
                  <c:v>19.627500000000005</c:v>
                </c:pt>
                <c:pt idx="91">
                  <c:v>19.612500000000001</c:v>
                </c:pt>
                <c:pt idx="92">
                  <c:v>21.585000000000001</c:v>
                </c:pt>
                <c:pt idx="93">
                  <c:v>21.18</c:v>
                </c:pt>
                <c:pt idx="94">
                  <c:v>21.407500000000002</c:v>
                </c:pt>
                <c:pt idx="95">
                  <c:v>21.049999999999997</c:v>
                </c:pt>
                <c:pt idx="96">
                  <c:v>21.067499999999999</c:v>
                </c:pt>
                <c:pt idx="97">
                  <c:v>20.297499999999999</c:v>
                </c:pt>
                <c:pt idx="98">
                  <c:v>19.337500000000002</c:v>
                </c:pt>
                <c:pt idx="99">
                  <c:v>18.995000000000005</c:v>
                </c:pt>
                <c:pt idx="100">
                  <c:v>18.840000000000003</c:v>
                </c:pt>
                <c:pt idx="101">
                  <c:v>18.917499999999997</c:v>
                </c:pt>
                <c:pt idx="102">
                  <c:v>18.747500000000002</c:v>
                </c:pt>
                <c:pt idx="103">
                  <c:v>18.470000000000002</c:v>
                </c:pt>
                <c:pt idx="104">
                  <c:v>19.1325</c:v>
                </c:pt>
                <c:pt idx="105">
                  <c:v>20.472500000000004</c:v>
                </c:pt>
                <c:pt idx="106">
                  <c:v>21.204999999999998</c:v>
                </c:pt>
                <c:pt idx="107">
                  <c:v>21.1</c:v>
                </c:pt>
                <c:pt idx="108">
                  <c:v>20.767500000000002</c:v>
                </c:pt>
                <c:pt idx="109">
                  <c:v>20.9</c:v>
                </c:pt>
                <c:pt idx="110">
                  <c:v>20.972499999999997</c:v>
                </c:pt>
                <c:pt idx="111">
                  <c:v>20.955000000000002</c:v>
                </c:pt>
                <c:pt idx="112">
                  <c:v>21.024999999999999</c:v>
                </c:pt>
                <c:pt idx="113">
                  <c:v>21.18</c:v>
                </c:pt>
                <c:pt idx="114">
                  <c:v>21.72</c:v>
                </c:pt>
                <c:pt idx="115">
                  <c:v>23.666250000000002</c:v>
                </c:pt>
                <c:pt idx="116">
                  <c:v>26.890000000000004</c:v>
                </c:pt>
                <c:pt idx="117">
                  <c:v>26.27</c:v>
                </c:pt>
                <c:pt idx="118">
                  <c:v>23.022499999999997</c:v>
                </c:pt>
                <c:pt idx="119">
                  <c:v>21.135000000000002</c:v>
                </c:pt>
                <c:pt idx="120">
                  <c:v>19.857500000000002</c:v>
                </c:pt>
                <c:pt idx="121">
                  <c:v>18.61</c:v>
                </c:pt>
                <c:pt idx="122">
                  <c:v>18.1525</c:v>
                </c:pt>
                <c:pt idx="123">
                  <c:v>17.807500000000001</c:v>
                </c:pt>
                <c:pt idx="124">
                  <c:v>17.670000000000002</c:v>
                </c:pt>
                <c:pt idx="125">
                  <c:v>18.384999999999998</c:v>
                </c:pt>
                <c:pt idx="126">
                  <c:v>19.717500000000001</c:v>
                </c:pt>
                <c:pt idx="127">
                  <c:v>19.502500000000005</c:v>
                </c:pt>
                <c:pt idx="128">
                  <c:v>19.522500000000004</c:v>
                </c:pt>
                <c:pt idx="129">
                  <c:v>20.951250000000002</c:v>
                </c:pt>
                <c:pt idx="130">
                  <c:v>21.052499999999998</c:v>
                </c:pt>
                <c:pt idx="131">
                  <c:v>20.372500000000002</c:v>
                </c:pt>
                <c:pt idx="132">
                  <c:v>19.855</c:v>
                </c:pt>
                <c:pt idx="133">
                  <c:v>20.945</c:v>
                </c:pt>
                <c:pt idx="134">
                  <c:v>21.087500000000002</c:v>
                </c:pt>
                <c:pt idx="135">
                  <c:v>21.04</c:v>
                </c:pt>
                <c:pt idx="136">
                  <c:v>21.094999999999999</c:v>
                </c:pt>
                <c:pt idx="137">
                  <c:v>20.939999999999998</c:v>
                </c:pt>
                <c:pt idx="138">
                  <c:v>20.772500000000001</c:v>
                </c:pt>
                <c:pt idx="139">
                  <c:v>21.580000000000002</c:v>
                </c:pt>
                <c:pt idx="140">
                  <c:v>23.152500000000003</c:v>
                </c:pt>
                <c:pt idx="141">
                  <c:v>21.145</c:v>
                </c:pt>
                <c:pt idx="142">
                  <c:v>19.330000000000002</c:v>
                </c:pt>
                <c:pt idx="143">
                  <c:v>17.947500000000002</c:v>
                </c:pt>
                <c:pt idx="144">
                  <c:v>16.649999999999999</c:v>
                </c:pt>
                <c:pt idx="145">
                  <c:v>13.21875</c:v>
                </c:pt>
                <c:pt idx="146">
                  <c:v>13.407499999999999</c:v>
                </c:pt>
                <c:pt idx="147">
                  <c:v>14.49</c:v>
                </c:pt>
                <c:pt idx="148">
                  <c:v>16.200000000000003</c:v>
                </c:pt>
                <c:pt idx="149">
                  <c:v>17.655000000000001</c:v>
                </c:pt>
                <c:pt idx="150">
                  <c:v>19.092500000000001</c:v>
                </c:pt>
                <c:pt idx="151">
                  <c:v>19.2575</c:v>
                </c:pt>
                <c:pt idx="152">
                  <c:v>20.045000000000002</c:v>
                </c:pt>
                <c:pt idx="153">
                  <c:v>21.557499999999997</c:v>
                </c:pt>
                <c:pt idx="154">
                  <c:v>21.50375</c:v>
                </c:pt>
                <c:pt idx="155">
                  <c:v>21.822500000000005</c:v>
                </c:pt>
                <c:pt idx="156">
                  <c:v>21.387500000000003</c:v>
                </c:pt>
                <c:pt idx="157">
                  <c:v>21.602500000000003</c:v>
                </c:pt>
                <c:pt idx="158">
                  <c:v>24.447499999999998</c:v>
                </c:pt>
                <c:pt idx="159">
                  <c:v>27.831250000000001</c:v>
                </c:pt>
                <c:pt idx="160">
                  <c:v>27.787499999999998</c:v>
                </c:pt>
                <c:pt idx="161">
                  <c:v>29.157500000000002</c:v>
                </c:pt>
                <c:pt idx="162">
                  <c:v>27.062500000000007</c:v>
                </c:pt>
                <c:pt idx="163">
                  <c:v>38.85125</c:v>
                </c:pt>
                <c:pt idx="164">
                  <c:v>33.782499999999999</c:v>
                </c:pt>
                <c:pt idx="165">
                  <c:v>24.14</c:v>
                </c:pt>
                <c:pt idx="166">
                  <c:v>21.201249999999998</c:v>
                </c:pt>
                <c:pt idx="167">
                  <c:v>20.361250000000002</c:v>
                </c:pt>
                <c:pt idx="168">
                  <c:v>22.726250000000007</c:v>
                </c:pt>
                <c:pt idx="169">
                  <c:v>18.257500000000004</c:v>
                </c:pt>
                <c:pt idx="170">
                  <c:v>18.035</c:v>
                </c:pt>
                <c:pt idx="171">
                  <c:v>17.737500000000004</c:v>
                </c:pt>
                <c:pt idx="172">
                  <c:v>19.141249999999999</c:v>
                </c:pt>
                <c:pt idx="173">
                  <c:v>22.709999999999997</c:v>
                </c:pt>
                <c:pt idx="174">
                  <c:v>20.934999999999999</c:v>
                </c:pt>
                <c:pt idx="175">
                  <c:v>20.05</c:v>
                </c:pt>
                <c:pt idx="176">
                  <c:v>20.247500000000002</c:v>
                </c:pt>
                <c:pt idx="177">
                  <c:v>21.437499999999996</c:v>
                </c:pt>
                <c:pt idx="178">
                  <c:v>22.39</c:v>
                </c:pt>
                <c:pt idx="179">
                  <c:v>25.30875</c:v>
                </c:pt>
                <c:pt idx="180">
                  <c:v>24.30875</c:v>
                </c:pt>
                <c:pt idx="181">
                  <c:v>26.826249999999998</c:v>
                </c:pt>
                <c:pt idx="182">
                  <c:v>27.208750000000002</c:v>
                </c:pt>
                <c:pt idx="183">
                  <c:v>28.207500000000003</c:v>
                </c:pt>
                <c:pt idx="184">
                  <c:v>31.605</c:v>
                </c:pt>
                <c:pt idx="185">
                  <c:v>30.585000000000001</c:v>
                </c:pt>
                <c:pt idx="186">
                  <c:v>28.435000000000002</c:v>
                </c:pt>
                <c:pt idx="187">
                  <c:v>27.242500000000003</c:v>
                </c:pt>
                <c:pt idx="188">
                  <c:v>27.247499999999995</c:v>
                </c:pt>
                <c:pt idx="189">
                  <c:v>24.15</c:v>
                </c:pt>
                <c:pt idx="190">
                  <c:v>21.175000000000004</c:v>
                </c:pt>
                <c:pt idx="191">
                  <c:v>19.381250000000001</c:v>
                </c:pt>
                <c:pt idx="192">
                  <c:v>18.190000000000001</c:v>
                </c:pt>
                <c:pt idx="193">
                  <c:v>17.652500000000003</c:v>
                </c:pt>
                <c:pt idx="194">
                  <c:v>16.925000000000001</c:v>
                </c:pt>
                <c:pt idx="195">
                  <c:v>16.520000000000003</c:v>
                </c:pt>
                <c:pt idx="196">
                  <c:v>16.667499999999997</c:v>
                </c:pt>
                <c:pt idx="197">
                  <c:v>17.8675</c:v>
                </c:pt>
                <c:pt idx="198">
                  <c:v>19.03</c:v>
                </c:pt>
                <c:pt idx="199">
                  <c:v>18.925000000000004</c:v>
                </c:pt>
                <c:pt idx="200">
                  <c:v>19.809999999999999</c:v>
                </c:pt>
                <c:pt idx="201">
                  <c:v>21.0425</c:v>
                </c:pt>
                <c:pt idx="202">
                  <c:v>21.32</c:v>
                </c:pt>
                <c:pt idx="203">
                  <c:v>22.935000000000002</c:v>
                </c:pt>
                <c:pt idx="204">
                  <c:v>26.95</c:v>
                </c:pt>
                <c:pt idx="205">
                  <c:v>27.950000000000003</c:v>
                </c:pt>
                <c:pt idx="206">
                  <c:v>29.642500000000002</c:v>
                </c:pt>
                <c:pt idx="207">
                  <c:v>29.807499999999994</c:v>
                </c:pt>
                <c:pt idx="208">
                  <c:v>31.212500000000002</c:v>
                </c:pt>
                <c:pt idx="209">
                  <c:v>31.4</c:v>
                </c:pt>
                <c:pt idx="210">
                  <c:v>28.727499999999999</c:v>
                </c:pt>
                <c:pt idx="211">
                  <c:v>27.221249999999998</c:v>
                </c:pt>
                <c:pt idx="212">
                  <c:v>25.977500000000003</c:v>
                </c:pt>
                <c:pt idx="213">
                  <c:v>21.818750000000001</c:v>
                </c:pt>
                <c:pt idx="214">
                  <c:v>20.805000000000003</c:v>
                </c:pt>
                <c:pt idx="215">
                  <c:v>19.05</c:v>
                </c:pt>
                <c:pt idx="216">
                  <c:v>18.7425</c:v>
                </c:pt>
                <c:pt idx="217">
                  <c:v>17.787499999999998</c:v>
                </c:pt>
                <c:pt idx="218">
                  <c:v>17.05125</c:v>
                </c:pt>
                <c:pt idx="219">
                  <c:v>16.427500000000002</c:v>
                </c:pt>
                <c:pt idx="220">
                  <c:v>16.1875</c:v>
                </c:pt>
                <c:pt idx="221">
                  <c:v>17.055</c:v>
                </c:pt>
                <c:pt idx="222">
                  <c:v>18.10125</c:v>
                </c:pt>
                <c:pt idx="223">
                  <c:v>18.137500000000003</c:v>
                </c:pt>
                <c:pt idx="224">
                  <c:v>18.66</c:v>
                </c:pt>
                <c:pt idx="225">
                  <c:v>20.345000000000006</c:v>
                </c:pt>
                <c:pt idx="226">
                  <c:v>21.14</c:v>
                </c:pt>
                <c:pt idx="227">
                  <c:v>22.557500000000005</c:v>
                </c:pt>
                <c:pt idx="228">
                  <c:v>25.9575</c:v>
                </c:pt>
                <c:pt idx="229">
                  <c:v>29.871249999999996</c:v>
                </c:pt>
                <c:pt idx="230">
                  <c:v>29.454999999999995</c:v>
                </c:pt>
                <c:pt idx="231">
                  <c:v>30.187499999999996</c:v>
                </c:pt>
                <c:pt idx="232">
                  <c:v>29.7425</c:v>
                </c:pt>
                <c:pt idx="233">
                  <c:v>91.074999999999989</c:v>
                </c:pt>
                <c:pt idx="234">
                  <c:v>29.875</c:v>
                </c:pt>
                <c:pt idx="235">
                  <c:v>28.264999999999997</c:v>
                </c:pt>
                <c:pt idx="236">
                  <c:v>26.691250000000004</c:v>
                </c:pt>
                <c:pt idx="237">
                  <c:v>26.01</c:v>
                </c:pt>
                <c:pt idx="238">
                  <c:v>24.6325</c:v>
                </c:pt>
                <c:pt idx="239">
                  <c:v>21.12875</c:v>
                </c:pt>
                <c:pt idx="240">
                  <c:v>20.872499999999999</c:v>
                </c:pt>
                <c:pt idx="241">
                  <c:v>19.165000000000003</c:v>
                </c:pt>
                <c:pt idx="242">
                  <c:v>18.165000000000003</c:v>
                </c:pt>
                <c:pt idx="243">
                  <c:v>17.495000000000001</c:v>
                </c:pt>
                <c:pt idx="244">
                  <c:v>16.547499999999999</c:v>
                </c:pt>
                <c:pt idx="245">
                  <c:v>16.087500000000002</c:v>
                </c:pt>
                <c:pt idx="246">
                  <c:v>16.697499999999998</c:v>
                </c:pt>
                <c:pt idx="247">
                  <c:v>17.547499999999999</c:v>
                </c:pt>
                <c:pt idx="248">
                  <c:v>18.79</c:v>
                </c:pt>
                <c:pt idx="249">
                  <c:v>21.291250000000002</c:v>
                </c:pt>
                <c:pt idx="250">
                  <c:v>26.570000000000004</c:v>
                </c:pt>
                <c:pt idx="251">
                  <c:v>30.004999999999999</c:v>
                </c:pt>
                <c:pt idx="252">
                  <c:v>41.522500000000001</c:v>
                </c:pt>
                <c:pt idx="253">
                  <c:v>41.821249999999999</c:v>
                </c:pt>
                <c:pt idx="254">
                  <c:v>44.872500000000002</c:v>
                </c:pt>
                <c:pt idx="255">
                  <c:v>50.562500000000007</c:v>
                </c:pt>
                <c:pt idx="256">
                  <c:v>63.585000000000008</c:v>
                </c:pt>
                <c:pt idx="257">
                  <c:v>62.896249999999995</c:v>
                </c:pt>
                <c:pt idx="258">
                  <c:v>35.65625</c:v>
                </c:pt>
                <c:pt idx="259">
                  <c:v>27.1325</c:v>
                </c:pt>
                <c:pt idx="260">
                  <c:v>26.187500000000004</c:v>
                </c:pt>
                <c:pt idx="261">
                  <c:v>21.54</c:v>
                </c:pt>
                <c:pt idx="262">
                  <c:v>22.748750000000001</c:v>
                </c:pt>
                <c:pt idx="263">
                  <c:v>21.147500000000001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037944"/>
        <c:axId val="126038336"/>
      </c:scatterChart>
      <c:valAx>
        <c:axId val="126037944"/>
        <c:scaling>
          <c:orientation val="minMax"/>
          <c:max val="42981"/>
          <c:min val="429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8336"/>
        <c:crosses val="autoZero"/>
        <c:crossBetween val="midCat"/>
        <c:majorUnit val="1"/>
      </c:valAx>
      <c:valAx>
        <c:axId val="12603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Hourly Average Price ($/MWh)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7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47860644777893"/>
          <c:y val="0.80583270639666726"/>
          <c:w val="0.77406539394839791"/>
          <c:h val="0.17547570940326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Coastal Weather Zone Actual Load </a:t>
            </a:r>
            <a:r>
              <a:rPr lang="en-US" sz="1800" dirty="0" smtClean="0"/>
              <a:t>vs. Forecasted Load before</a:t>
            </a:r>
            <a:r>
              <a:rPr lang="en-US" sz="1800" baseline="0" dirty="0" smtClean="0"/>
              <a:t> DAM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94364383697322"/>
          <c:y val="0.16132693754014868"/>
          <c:w val="0.64726526519090788"/>
          <c:h val="0.76061246424167439"/>
        </c:manualLayout>
      </c:layout>
      <c:lineChart>
        <c:grouping val="standard"/>
        <c:varyColors val="0"/>
        <c:ser>
          <c:idx val="0"/>
          <c:order val="0"/>
          <c:tx>
            <c:strRef>
              <c:f>'Coast Actuals vs Forecast'!$B$1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Forecast'!$B$2:$B$265</c:f>
              <c:numCache>
                <c:formatCode>General</c:formatCode>
                <c:ptCount val="264"/>
                <c:pt idx="0">
                  <c:v>13213.066406</c:v>
                </c:pt>
                <c:pt idx="1">
                  <c:v>12510.862305000001</c:v>
                </c:pt>
                <c:pt idx="2">
                  <c:v>12007.440430000001</c:v>
                </c:pt>
                <c:pt idx="3">
                  <c:v>11729.333008</c:v>
                </c:pt>
                <c:pt idx="4">
                  <c:v>11687.177734000001</c:v>
                </c:pt>
                <c:pt idx="5">
                  <c:v>12116.959961</c:v>
                </c:pt>
                <c:pt idx="6">
                  <c:v>12789.222656</c:v>
                </c:pt>
                <c:pt idx="7">
                  <c:v>12876.796875</c:v>
                </c:pt>
                <c:pt idx="8">
                  <c:v>13441.785156</c:v>
                </c:pt>
                <c:pt idx="9">
                  <c:v>14481.5625</c:v>
                </c:pt>
                <c:pt idx="10">
                  <c:v>15547.417969</c:v>
                </c:pt>
                <c:pt idx="11">
                  <c:v>16568.15625</c:v>
                </c:pt>
                <c:pt idx="12">
                  <c:v>17295.570313</c:v>
                </c:pt>
                <c:pt idx="13">
                  <c:v>17848.880859000001</c:v>
                </c:pt>
                <c:pt idx="14">
                  <c:v>18072.525390999999</c:v>
                </c:pt>
                <c:pt idx="15">
                  <c:v>18366.214843999998</c:v>
                </c:pt>
                <c:pt idx="16">
                  <c:v>18456.582031000002</c:v>
                </c:pt>
                <c:pt idx="17">
                  <c:v>18351.365234000001</c:v>
                </c:pt>
                <c:pt idx="18">
                  <c:v>17744.791015999999</c:v>
                </c:pt>
                <c:pt idx="19">
                  <c:v>17019.134765999999</c:v>
                </c:pt>
                <c:pt idx="20">
                  <c:v>16744.359375</c:v>
                </c:pt>
                <c:pt idx="21">
                  <c:v>16055.915039</c:v>
                </c:pt>
                <c:pt idx="22">
                  <c:v>15045.419921999999</c:v>
                </c:pt>
                <c:pt idx="23">
                  <c:v>13985.828125</c:v>
                </c:pt>
                <c:pt idx="24">
                  <c:v>13063.455078000001</c:v>
                </c:pt>
                <c:pt idx="25">
                  <c:v>12376.664063</c:v>
                </c:pt>
                <c:pt idx="26">
                  <c:v>11925.926758</c:v>
                </c:pt>
                <c:pt idx="27">
                  <c:v>11658.013671999999</c:v>
                </c:pt>
                <c:pt idx="28">
                  <c:v>11625.404296999999</c:v>
                </c:pt>
                <c:pt idx="29">
                  <c:v>12048.494140999999</c:v>
                </c:pt>
                <c:pt idx="30">
                  <c:v>12703.888671999999</c:v>
                </c:pt>
                <c:pt idx="31">
                  <c:v>12790.733398</c:v>
                </c:pt>
                <c:pt idx="32">
                  <c:v>13245.313477</c:v>
                </c:pt>
                <c:pt idx="33">
                  <c:v>14256.969727</c:v>
                </c:pt>
                <c:pt idx="34">
                  <c:v>15438.472656</c:v>
                </c:pt>
                <c:pt idx="35">
                  <c:v>16448.484375</c:v>
                </c:pt>
                <c:pt idx="36">
                  <c:v>17307.501952999999</c:v>
                </c:pt>
                <c:pt idx="37">
                  <c:v>18080.830077999999</c:v>
                </c:pt>
                <c:pt idx="38">
                  <c:v>18481.646484000001</c:v>
                </c:pt>
                <c:pt idx="39">
                  <c:v>18479.564452999999</c:v>
                </c:pt>
                <c:pt idx="40">
                  <c:v>18234.972656000002</c:v>
                </c:pt>
                <c:pt idx="41">
                  <c:v>17709.820313</c:v>
                </c:pt>
                <c:pt idx="42">
                  <c:v>16932.105468999998</c:v>
                </c:pt>
                <c:pt idx="43">
                  <c:v>16323.938477</c:v>
                </c:pt>
                <c:pt idx="44">
                  <c:v>16141.037109000001</c:v>
                </c:pt>
                <c:pt idx="45">
                  <c:v>15519.535156</c:v>
                </c:pt>
                <c:pt idx="46">
                  <c:v>14546.855469</c:v>
                </c:pt>
                <c:pt idx="47">
                  <c:v>13502.455078000001</c:v>
                </c:pt>
                <c:pt idx="48">
                  <c:v>12590.957031</c:v>
                </c:pt>
                <c:pt idx="49">
                  <c:v>11890.318359000001</c:v>
                </c:pt>
                <c:pt idx="50">
                  <c:v>11436.083008</c:v>
                </c:pt>
                <c:pt idx="51">
                  <c:v>11207.175781</c:v>
                </c:pt>
                <c:pt idx="52">
                  <c:v>11250.375977</c:v>
                </c:pt>
                <c:pt idx="53">
                  <c:v>11614.486328000001</c:v>
                </c:pt>
                <c:pt idx="54">
                  <c:v>12070.125</c:v>
                </c:pt>
                <c:pt idx="55">
                  <c:v>12233.881836</c:v>
                </c:pt>
                <c:pt idx="56">
                  <c:v>12389.464844</c:v>
                </c:pt>
                <c:pt idx="57">
                  <c:v>12566.164063</c:v>
                </c:pt>
                <c:pt idx="58">
                  <c:v>12834.925781</c:v>
                </c:pt>
                <c:pt idx="59">
                  <c:v>13030.756836</c:v>
                </c:pt>
                <c:pt idx="60">
                  <c:v>13052.401367</c:v>
                </c:pt>
                <c:pt idx="61">
                  <c:v>13071.201171999999</c:v>
                </c:pt>
                <c:pt idx="62">
                  <c:v>12987.798828000001</c:v>
                </c:pt>
                <c:pt idx="63">
                  <c:v>12843.930664</c:v>
                </c:pt>
                <c:pt idx="64">
                  <c:v>12663.681640999999</c:v>
                </c:pt>
                <c:pt idx="65">
                  <c:v>12479.654296999999</c:v>
                </c:pt>
                <c:pt idx="66">
                  <c:v>12233.697265999999</c:v>
                </c:pt>
                <c:pt idx="67">
                  <c:v>12331.397461</c:v>
                </c:pt>
                <c:pt idx="68">
                  <c:v>12433.563477</c:v>
                </c:pt>
                <c:pt idx="69">
                  <c:v>12252.174805000001</c:v>
                </c:pt>
                <c:pt idx="70">
                  <c:v>11828.463867</c:v>
                </c:pt>
                <c:pt idx="71">
                  <c:v>11362.413086</c:v>
                </c:pt>
                <c:pt idx="72">
                  <c:v>10915.423828000001</c:v>
                </c:pt>
                <c:pt idx="73">
                  <c:v>10607.541992</c:v>
                </c:pt>
                <c:pt idx="74">
                  <c:v>10418.510742</c:v>
                </c:pt>
                <c:pt idx="75">
                  <c:v>10286.089844</c:v>
                </c:pt>
                <c:pt idx="76">
                  <c:v>10239.741211</c:v>
                </c:pt>
                <c:pt idx="77">
                  <c:v>10180.989258</c:v>
                </c:pt>
                <c:pt idx="78">
                  <c:v>10231.033203000001</c:v>
                </c:pt>
                <c:pt idx="79">
                  <c:v>10292.112305000001</c:v>
                </c:pt>
                <c:pt idx="80">
                  <c:v>10435.482421999999</c:v>
                </c:pt>
                <c:pt idx="81">
                  <c:v>10746.470703000001</c:v>
                </c:pt>
                <c:pt idx="82">
                  <c:v>11113.356444999999</c:v>
                </c:pt>
                <c:pt idx="83">
                  <c:v>11437.34375</c:v>
                </c:pt>
                <c:pt idx="84">
                  <c:v>11554.588867</c:v>
                </c:pt>
                <c:pt idx="85">
                  <c:v>11552.379883</c:v>
                </c:pt>
                <c:pt idx="86">
                  <c:v>11643.017578000001</c:v>
                </c:pt>
                <c:pt idx="87">
                  <c:v>11815.693359000001</c:v>
                </c:pt>
                <c:pt idx="88">
                  <c:v>11921.996094</c:v>
                </c:pt>
                <c:pt idx="89">
                  <c:v>12025.837890999999</c:v>
                </c:pt>
                <c:pt idx="90">
                  <c:v>12116.518555000001</c:v>
                </c:pt>
                <c:pt idx="91">
                  <c:v>12214.525390999999</c:v>
                </c:pt>
                <c:pt idx="92">
                  <c:v>12078.996094</c:v>
                </c:pt>
                <c:pt idx="93">
                  <c:v>11648.84375</c:v>
                </c:pt>
                <c:pt idx="94">
                  <c:v>11101.630859000001</c:v>
                </c:pt>
                <c:pt idx="95">
                  <c:v>10595.547852</c:v>
                </c:pt>
                <c:pt idx="96">
                  <c:v>10206.205078000001</c:v>
                </c:pt>
                <c:pt idx="97">
                  <c:v>9893.6259766000003</c:v>
                </c:pt>
                <c:pt idx="98">
                  <c:v>9639.3388672000001</c:v>
                </c:pt>
                <c:pt idx="99">
                  <c:v>9360.7294922000001</c:v>
                </c:pt>
                <c:pt idx="100">
                  <c:v>9187.9335938000004</c:v>
                </c:pt>
                <c:pt idx="101">
                  <c:v>9053.9306641000003</c:v>
                </c:pt>
                <c:pt idx="102">
                  <c:v>8999.9208983999997</c:v>
                </c:pt>
                <c:pt idx="103">
                  <c:v>8948.9697266000003</c:v>
                </c:pt>
                <c:pt idx="104">
                  <c:v>9013.9824219000002</c:v>
                </c:pt>
                <c:pt idx="105">
                  <c:v>9251.21875</c:v>
                </c:pt>
                <c:pt idx="106">
                  <c:v>9670.3339844000002</c:v>
                </c:pt>
                <c:pt idx="107">
                  <c:v>9700.5859375</c:v>
                </c:pt>
                <c:pt idx="108">
                  <c:v>9741.1386719000002</c:v>
                </c:pt>
                <c:pt idx="109">
                  <c:v>9838.5302733999997</c:v>
                </c:pt>
                <c:pt idx="110">
                  <c:v>9823.6240233999997</c:v>
                </c:pt>
                <c:pt idx="111">
                  <c:v>9740.7949219000002</c:v>
                </c:pt>
                <c:pt idx="112">
                  <c:v>9628.9355469000002</c:v>
                </c:pt>
                <c:pt idx="113">
                  <c:v>9686.2363280999998</c:v>
                </c:pt>
                <c:pt idx="114">
                  <c:v>9709.4160155999998</c:v>
                </c:pt>
                <c:pt idx="115">
                  <c:v>9881.5224608999997</c:v>
                </c:pt>
                <c:pt idx="116">
                  <c:v>9978.1669922000001</c:v>
                </c:pt>
                <c:pt idx="117">
                  <c:v>9815.3671875</c:v>
                </c:pt>
                <c:pt idx="118">
                  <c:v>9493.2060547000001</c:v>
                </c:pt>
                <c:pt idx="119">
                  <c:v>9055.3466797000001</c:v>
                </c:pt>
                <c:pt idx="120">
                  <c:v>8723.1845702999999</c:v>
                </c:pt>
                <c:pt idx="121">
                  <c:v>8475.5439452999999</c:v>
                </c:pt>
                <c:pt idx="122">
                  <c:v>8246.8544922000001</c:v>
                </c:pt>
                <c:pt idx="123">
                  <c:v>8147.6333008000001</c:v>
                </c:pt>
                <c:pt idx="124">
                  <c:v>8166.1484375</c:v>
                </c:pt>
                <c:pt idx="125">
                  <c:v>8264.265625</c:v>
                </c:pt>
                <c:pt idx="126">
                  <c:v>8356.1962891000003</c:v>
                </c:pt>
                <c:pt idx="127">
                  <c:v>8310.203125</c:v>
                </c:pt>
                <c:pt idx="128">
                  <c:v>8397.5048827999999</c:v>
                </c:pt>
                <c:pt idx="129">
                  <c:v>8626.3740233999997</c:v>
                </c:pt>
                <c:pt idx="130">
                  <c:v>8664.7753905999998</c:v>
                </c:pt>
                <c:pt idx="131">
                  <c:v>8846.2148438000004</c:v>
                </c:pt>
                <c:pt idx="132">
                  <c:v>8913.4785155999998</c:v>
                </c:pt>
                <c:pt idx="133">
                  <c:v>8870.1689452999999</c:v>
                </c:pt>
                <c:pt idx="134">
                  <c:v>8822.3642577999999</c:v>
                </c:pt>
                <c:pt idx="135">
                  <c:v>8816.4833983999997</c:v>
                </c:pt>
                <c:pt idx="136">
                  <c:v>8790.9296875</c:v>
                </c:pt>
                <c:pt idx="137">
                  <c:v>8783.1123047000001</c:v>
                </c:pt>
                <c:pt idx="138">
                  <c:v>8791.6074219000002</c:v>
                </c:pt>
                <c:pt idx="139">
                  <c:v>8939.8925780999998</c:v>
                </c:pt>
                <c:pt idx="140">
                  <c:v>9009.8662108999997</c:v>
                </c:pt>
                <c:pt idx="141">
                  <c:v>8890.6142577999999</c:v>
                </c:pt>
                <c:pt idx="142">
                  <c:v>8613.8388672000001</c:v>
                </c:pt>
                <c:pt idx="143">
                  <c:v>8247.7675780999998</c:v>
                </c:pt>
                <c:pt idx="144">
                  <c:v>7890.3779297000001</c:v>
                </c:pt>
                <c:pt idx="145">
                  <c:v>7561.4619141000003</c:v>
                </c:pt>
                <c:pt idx="146">
                  <c:v>7306.0043944999998</c:v>
                </c:pt>
                <c:pt idx="147">
                  <c:v>7194.8012694999998</c:v>
                </c:pt>
                <c:pt idx="148">
                  <c:v>7169.6845702999999</c:v>
                </c:pt>
                <c:pt idx="149">
                  <c:v>7261.4824219000002</c:v>
                </c:pt>
                <c:pt idx="150">
                  <c:v>7447.8715819999998</c:v>
                </c:pt>
                <c:pt idx="151">
                  <c:v>7531.0185547000001</c:v>
                </c:pt>
                <c:pt idx="152">
                  <c:v>7673.3071289</c:v>
                </c:pt>
                <c:pt idx="153">
                  <c:v>7996.0786133000001</c:v>
                </c:pt>
                <c:pt idx="154">
                  <c:v>8297.1044922000001</c:v>
                </c:pt>
                <c:pt idx="155">
                  <c:v>8516.5917969000002</c:v>
                </c:pt>
                <c:pt idx="156">
                  <c:v>8682.5048827999999</c:v>
                </c:pt>
                <c:pt idx="157">
                  <c:v>8770.2783202999999</c:v>
                </c:pt>
                <c:pt idx="158">
                  <c:v>8791.8925780999998</c:v>
                </c:pt>
                <c:pt idx="159">
                  <c:v>8810.2753905999998</c:v>
                </c:pt>
                <c:pt idx="160">
                  <c:v>8856.4941405999998</c:v>
                </c:pt>
                <c:pt idx="161">
                  <c:v>8911.2226563000004</c:v>
                </c:pt>
                <c:pt idx="162">
                  <c:v>8887.3984375</c:v>
                </c:pt>
                <c:pt idx="163">
                  <c:v>8887.6787108999997</c:v>
                </c:pt>
                <c:pt idx="164">
                  <c:v>9200.4697266000003</c:v>
                </c:pt>
                <c:pt idx="165">
                  <c:v>9098.4433594000002</c:v>
                </c:pt>
                <c:pt idx="166">
                  <c:v>8756.8271483999997</c:v>
                </c:pt>
                <c:pt idx="167">
                  <c:v>8331.2607422000001</c:v>
                </c:pt>
                <c:pt idx="168">
                  <c:v>7870.8666991999999</c:v>
                </c:pt>
                <c:pt idx="169">
                  <c:v>7546.6171875</c:v>
                </c:pt>
                <c:pt idx="170">
                  <c:v>7335.5771483999997</c:v>
                </c:pt>
                <c:pt idx="171">
                  <c:v>7216.3706055000002</c:v>
                </c:pt>
                <c:pt idx="172">
                  <c:v>7195.2846680000002</c:v>
                </c:pt>
                <c:pt idx="173">
                  <c:v>7325.6074219000002</c:v>
                </c:pt>
                <c:pt idx="174">
                  <c:v>7517.5395508000001</c:v>
                </c:pt>
                <c:pt idx="175">
                  <c:v>7572.3837891000003</c:v>
                </c:pt>
                <c:pt idx="176">
                  <c:v>7962.0537108999997</c:v>
                </c:pt>
                <c:pt idx="177">
                  <c:v>8702.6777344000002</c:v>
                </c:pt>
                <c:pt idx="178">
                  <c:v>9622.21875</c:v>
                </c:pt>
                <c:pt idx="179">
                  <c:v>10458.160156</c:v>
                </c:pt>
                <c:pt idx="180">
                  <c:v>11064.844727</c:v>
                </c:pt>
                <c:pt idx="181">
                  <c:v>11586.402344</c:v>
                </c:pt>
                <c:pt idx="182">
                  <c:v>11966.773438</c:v>
                </c:pt>
                <c:pt idx="183">
                  <c:v>12284.887694999999</c:v>
                </c:pt>
                <c:pt idx="184">
                  <c:v>12394.295898</c:v>
                </c:pt>
                <c:pt idx="185">
                  <c:v>12242.750977</c:v>
                </c:pt>
                <c:pt idx="186">
                  <c:v>11801.734375</c:v>
                </c:pt>
                <c:pt idx="187">
                  <c:v>11439.755859000001</c:v>
                </c:pt>
                <c:pt idx="188">
                  <c:v>11482.121094</c:v>
                </c:pt>
                <c:pt idx="189">
                  <c:v>11112.347656</c:v>
                </c:pt>
                <c:pt idx="190">
                  <c:v>10532.038086</c:v>
                </c:pt>
                <c:pt idx="191">
                  <c:v>9804.0126952999999</c:v>
                </c:pt>
                <c:pt idx="192">
                  <c:v>9144.6816405999998</c:v>
                </c:pt>
                <c:pt idx="193">
                  <c:v>8639.4951172000001</c:v>
                </c:pt>
                <c:pt idx="194">
                  <c:v>8262.3095702999999</c:v>
                </c:pt>
                <c:pt idx="195">
                  <c:v>8067.7021483999997</c:v>
                </c:pt>
                <c:pt idx="196">
                  <c:v>8034.9707030999998</c:v>
                </c:pt>
                <c:pt idx="197">
                  <c:v>8184.3720702999999</c:v>
                </c:pt>
                <c:pt idx="198">
                  <c:v>8435.0107422000001</c:v>
                </c:pt>
                <c:pt idx="199">
                  <c:v>8547.1416016000003</c:v>
                </c:pt>
                <c:pt idx="200">
                  <c:v>9165.4462891000003</c:v>
                </c:pt>
                <c:pt idx="201">
                  <c:v>10172.095703000001</c:v>
                </c:pt>
                <c:pt idx="202">
                  <c:v>11288.982421999999</c:v>
                </c:pt>
                <c:pt idx="203">
                  <c:v>12389.321289</c:v>
                </c:pt>
                <c:pt idx="204">
                  <c:v>13235.527344</c:v>
                </c:pt>
                <c:pt idx="205">
                  <c:v>13990.460938</c:v>
                </c:pt>
                <c:pt idx="206">
                  <c:v>14528.887694999999</c:v>
                </c:pt>
                <c:pt idx="207">
                  <c:v>14873.572265999999</c:v>
                </c:pt>
                <c:pt idx="208">
                  <c:v>15010.375</c:v>
                </c:pt>
                <c:pt idx="209">
                  <c:v>14861.734375</c:v>
                </c:pt>
                <c:pt idx="210">
                  <c:v>14268.313477</c:v>
                </c:pt>
                <c:pt idx="211">
                  <c:v>13543.844727</c:v>
                </c:pt>
                <c:pt idx="212">
                  <c:v>13127.296875</c:v>
                </c:pt>
                <c:pt idx="213">
                  <c:v>12455.473633</c:v>
                </c:pt>
                <c:pt idx="214">
                  <c:v>11575.910156</c:v>
                </c:pt>
                <c:pt idx="215">
                  <c:v>10777.053711</c:v>
                </c:pt>
                <c:pt idx="216">
                  <c:v>10001.538086</c:v>
                </c:pt>
                <c:pt idx="217">
                  <c:v>9423.8330077999999</c:v>
                </c:pt>
                <c:pt idx="218">
                  <c:v>9050.1699219000002</c:v>
                </c:pt>
                <c:pt idx="219">
                  <c:v>8823.4570313000004</c:v>
                </c:pt>
                <c:pt idx="220">
                  <c:v>8744.8115233999997</c:v>
                </c:pt>
                <c:pt idx="221">
                  <c:v>8922.9892577999999</c:v>
                </c:pt>
                <c:pt idx="222">
                  <c:v>9263.0800780999998</c:v>
                </c:pt>
                <c:pt idx="223">
                  <c:v>9455.4541016000003</c:v>
                </c:pt>
                <c:pt idx="224">
                  <c:v>10100.825194999999</c:v>
                </c:pt>
                <c:pt idx="225">
                  <c:v>11098.755859000001</c:v>
                </c:pt>
                <c:pt idx="226">
                  <c:v>12159.657227</c:v>
                </c:pt>
                <c:pt idx="227">
                  <c:v>13242.414063</c:v>
                </c:pt>
                <c:pt idx="228">
                  <c:v>14177.575194999999</c:v>
                </c:pt>
                <c:pt idx="229">
                  <c:v>14915.979492</c:v>
                </c:pt>
                <c:pt idx="230">
                  <c:v>15238.283203000001</c:v>
                </c:pt>
                <c:pt idx="231">
                  <c:v>15351.541992</c:v>
                </c:pt>
                <c:pt idx="232">
                  <c:v>15337.480469</c:v>
                </c:pt>
                <c:pt idx="233">
                  <c:v>15057.5</c:v>
                </c:pt>
                <c:pt idx="234">
                  <c:v>14582.345703000001</c:v>
                </c:pt>
                <c:pt idx="235">
                  <c:v>13927.411133</c:v>
                </c:pt>
                <c:pt idx="236">
                  <c:v>13641.970703000001</c:v>
                </c:pt>
                <c:pt idx="237">
                  <c:v>13023.999023</c:v>
                </c:pt>
                <c:pt idx="238">
                  <c:v>12193.155273</c:v>
                </c:pt>
                <c:pt idx="239">
                  <c:v>11307.265625</c:v>
                </c:pt>
                <c:pt idx="240">
                  <c:v>10489.827148</c:v>
                </c:pt>
                <c:pt idx="241">
                  <c:v>9793.9853516000003</c:v>
                </c:pt>
                <c:pt idx="242">
                  <c:v>9292.1708983999997</c:v>
                </c:pt>
                <c:pt idx="243">
                  <c:v>8975.4814452999999</c:v>
                </c:pt>
                <c:pt idx="244">
                  <c:v>8819.7617188000004</c:v>
                </c:pt>
                <c:pt idx="245">
                  <c:v>8810.0244141000003</c:v>
                </c:pt>
                <c:pt idx="246">
                  <c:v>8934.6962891000003</c:v>
                </c:pt>
                <c:pt idx="247">
                  <c:v>9018.7509766000003</c:v>
                </c:pt>
                <c:pt idx="248">
                  <c:v>9778.3007813000004</c:v>
                </c:pt>
                <c:pt idx="249">
                  <c:v>10908.567383</c:v>
                </c:pt>
                <c:pt idx="250">
                  <c:v>12085.546875</c:v>
                </c:pt>
                <c:pt idx="251">
                  <c:v>13083.473633</c:v>
                </c:pt>
                <c:pt idx="252">
                  <c:v>13794.946289</c:v>
                </c:pt>
                <c:pt idx="253">
                  <c:v>14429.506836</c:v>
                </c:pt>
                <c:pt idx="254">
                  <c:v>14917.069336</c:v>
                </c:pt>
                <c:pt idx="255">
                  <c:v>15190.964844</c:v>
                </c:pt>
                <c:pt idx="256">
                  <c:v>15246.509765999999</c:v>
                </c:pt>
                <c:pt idx="257">
                  <c:v>14963.496094</c:v>
                </c:pt>
                <c:pt idx="258">
                  <c:v>14385.056640999999</c:v>
                </c:pt>
                <c:pt idx="259">
                  <c:v>13854.662109000001</c:v>
                </c:pt>
                <c:pt idx="260">
                  <c:v>13583</c:v>
                </c:pt>
                <c:pt idx="261">
                  <c:v>12941.459961</c:v>
                </c:pt>
                <c:pt idx="262">
                  <c:v>12199.296875</c:v>
                </c:pt>
                <c:pt idx="263">
                  <c:v>11408.46875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'Coast Actuals vs Forecast'!$C$1</c:f>
              <c:strCache>
                <c:ptCount val="1"/>
                <c:pt idx="0">
                  <c:v>Forecast 8/23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Forecast'!$C$2:$C$265</c:f>
              <c:numCache>
                <c:formatCode>General</c:formatCode>
                <c:ptCount val="264"/>
                <c:pt idx="0">
                  <c:v>13530.611328000001</c:v>
                </c:pt>
                <c:pt idx="1">
                  <c:v>12858.610352</c:v>
                </c:pt>
                <c:pt idx="2">
                  <c:v>12306.742188</c:v>
                </c:pt>
                <c:pt idx="3">
                  <c:v>12006.122069999999</c:v>
                </c:pt>
                <c:pt idx="4">
                  <c:v>11958.890625</c:v>
                </c:pt>
                <c:pt idx="5">
                  <c:v>12246.126953000001</c:v>
                </c:pt>
                <c:pt idx="6">
                  <c:v>12819.216796999999</c:v>
                </c:pt>
                <c:pt idx="7">
                  <c:v>12644.520508</c:v>
                </c:pt>
                <c:pt idx="8">
                  <c:v>13506.887694999999</c:v>
                </c:pt>
                <c:pt idx="9">
                  <c:v>14583.148438</c:v>
                </c:pt>
                <c:pt idx="10">
                  <c:v>15731.297852</c:v>
                </c:pt>
                <c:pt idx="11">
                  <c:v>16852.185547000001</c:v>
                </c:pt>
                <c:pt idx="12">
                  <c:v>17824.853515999999</c:v>
                </c:pt>
                <c:pt idx="13">
                  <c:v>18381.75</c:v>
                </c:pt>
                <c:pt idx="14">
                  <c:v>18768.640625</c:v>
                </c:pt>
                <c:pt idx="15">
                  <c:v>19076.087890999999</c:v>
                </c:pt>
                <c:pt idx="16">
                  <c:v>19397.859375</c:v>
                </c:pt>
                <c:pt idx="17">
                  <c:v>18822.615234000001</c:v>
                </c:pt>
                <c:pt idx="18">
                  <c:v>18255.015625</c:v>
                </c:pt>
                <c:pt idx="19">
                  <c:v>17589.03125</c:v>
                </c:pt>
                <c:pt idx="20">
                  <c:v>17332.648438</c:v>
                </c:pt>
                <c:pt idx="21">
                  <c:v>16669.402343999998</c:v>
                </c:pt>
                <c:pt idx="22">
                  <c:v>15524.785156</c:v>
                </c:pt>
                <c:pt idx="23">
                  <c:v>14462.056640999999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'Coast Actuals vs Forecast'!$D$1</c:f>
              <c:strCache>
                <c:ptCount val="1"/>
                <c:pt idx="0">
                  <c:v>Forecast 8/24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Forecast'!$D$2:$D$265</c:f>
              <c:numCache>
                <c:formatCode>General</c:formatCode>
                <c:ptCount val="264"/>
                <c:pt idx="24">
                  <c:v>13286.908203000001</c:v>
                </c:pt>
                <c:pt idx="25">
                  <c:v>12758.403319999999</c:v>
                </c:pt>
                <c:pt idx="26">
                  <c:v>12254.612305000001</c:v>
                </c:pt>
                <c:pt idx="27">
                  <c:v>11982.765625</c:v>
                </c:pt>
                <c:pt idx="28">
                  <c:v>12043.854492</c:v>
                </c:pt>
                <c:pt idx="29">
                  <c:v>12379.275390999999</c:v>
                </c:pt>
                <c:pt idx="30">
                  <c:v>12763.072265999999</c:v>
                </c:pt>
                <c:pt idx="31">
                  <c:v>12924.814453000001</c:v>
                </c:pt>
                <c:pt idx="32">
                  <c:v>13576.511719</c:v>
                </c:pt>
                <c:pt idx="33">
                  <c:v>14563.364258</c:v>
                </c:pt>
                <c:pt idx="34">
                  <c:v>15526.161133</c:v>
                </c:pt>
                <c:pt idx="35">
                  <c:v>16555.136718999998</c:v>
                </c:pt>
                <c:pt idx="36">
                  <c:v>17423.486327999999</c:v>
                </c:pt>
                <c:pt idx="37">
                  <c:v>18096.978515999999</c:v>
                </c:pt>
                <c:pt idx="38">
                  <c:v>18392.367188</c:v>
                </c:pt>
                <c:pt idx="39">
                  <c:v>18630.433593999998</c:v>
                </c:pt>
                <c:pt idx="40">
                  <c:v>18171.560547000001</c:v>
                </c:pt>
                <c:pt idx="41">
                  <c:v>17827.400390999999</c:v>
                </c:pt>
                <c:pt idx="42">
                  <c:v>17370.734375</c:v>
                </c:pt>
                <c:pt idx="43">
                  <c:v>16788.939452999999</c:v>
                </c:pt>
                <c:pt idx="44">
                  <c:v>16419.517577999999</c:v>
                </c:pt>
                <c:pt idx="45">
                  <c:v>15745.290039</c:v>
                </c:pt>
                <c:pt idx="46">
                  <c:v>14716.391602</c:v>
                </c:pt>
                <c:pt idx="47">
                  <c:v>13718.298828000001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'Coast Actuals vs Forecast'!$E$1</c:f>
              <c:strCache>
                <c:ptCount val="1"/>
                <c:pt idx="0">
                  <c:v>Forecast 8/25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Forecast'!$E$2:$E$265</c:f>
              <c:numCache>
                <c:formatCode>General</c:formatCode>
                <c:ptCount val="264"/>
                <c:pt idx="48">
                  <c:v>12885.596680000001</c:v>
                </c:pt>
                <c:pt idx="49">
                  <c:v>12275.180664</c:v>
                </c:pt>
                <c:pt idx="50">
                  <c:v>11876.191406</c:v>
                </c:pt>
                <c:pt idx="51">
                  <c:v>11772.115234000001</c:v>
                </c:pt>
                <c:pt idx="52">
                  <c:v>11787.068359000001</c:v>
                </c:pt>
                <c:pt idx="53">
                  <c:v>12150.196289</c:v>
                </c:pt>
                <c:pt idx="54">
                  <c:v>12928.459961</c:v>
                </c:pt>
                <c:pt idx="55">
                  <c:v>12944.633789</c:v>
                </c:pt>
                <c:pt idx="56">
                  <c:v>13457.461914</c:v>
                </c:pt>
                <c:pt idx="57">
                  <c:v>14095.512694999999</c:v>
                </c:pt>
                <c:pt idx="58">
                  <c:v>14902.199219</c:v>
                </c:pt>
                <c:pt idx="59">
                  <c:v>15351.173828000001</c:v>
                </c:pt>
                <c:pt idx="60">
                  <c:v>15649.686523</c:v>
                </c:pt>
                <c:pt idx="61">
                  <c:v>16083.366211</c:v>
                </c:pt>
                <c:pt idx="62">
                  <c:v>15906.432617</c:v>
                </c:pt>
                <c:pt idx="63">
                  <c:v>15935.137694999999</c:v>
                </c:pt>
                <c:pt idx="64">
                  <c:v>15869.728515999999</c:v>
                </c:pt>
                <c:pt idx="65">
                  <c:v>15735.419921999999</c:v>
                </c:pt>
                <c:pt idx="66">
                  <c:v>15462.866211</c:v>
                </c:pt>
                <c:pt idx="67">
                  <c:v>14976.038086</c:v>
                </c:pt>
                <c:pt idx="68">
                  <c:v>14752.119140999999</c:v>
                </c:pt>
                <c:pt idx="69">
                  <c:v>14301.520508</c:v>
                </c:pt>
                <c:pt idx="70">
                  <c:v>13600.604492</c:v>
                </c:pt>
                <c:pt idx="71">
                  <c:v>13024.398438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'Coast Actuals vs Forecast'!$F$1</c:f>
              <c:strCache>
                <c:ptCount val="1"/>
                <c:pt idx="0">
                  <c:v>Forecast 8/26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Forecast'!$F$2:$F$265</c:f>
              <c:numCache>
                <c:formatCode>General</c:formatCode>
                <c:ptCount val="264"/>
                <c:pt idx="72">
                  <c:v>12527.861328000001</c:v>
                </c:pt>
                <c:pt idx="73">
                  <c:v>12126.020508</c:v>
                </c:pt>
                <c:pt idx="74">
                  <c:v>11744.801758</c:v>
                </c:pt>
                <c:pt idx="75">
                  <c:v>11456.258789</c:v>
                </c:pt>
                <c:pt idx="76">
                  <c:v>11489.482421999999</c:v>
                </c:pt>
                <c:pt idx="77">
                  <c:v>11545.345703000001</c:v>
                </c:pt>
                <c:pt idx="78">
                  <c:v>11744.750977</c:v>
                </c:pt>
                <c:pt idx="79">
                  <c:v>11953.198242</c:v>
                </c:pt>
                <c:pt idx="80">
                  <c:v>12543.778319999999</c:v>
                </c:pt>
                <c:pt idx="81">
                  <c:v>13232.353515999999</c:v>
                </c:pt>
                <c:pt idx="82">
                  <c:v>13539.792969</c:v>
                </c:pt>
                <c:pt idx="83">
                  <c:v>13704.558594</c:v>
                </c:pt>
                <c:pt idx="84">
                  <c:v>13888.834961</c:v>
                </c:pt>
                <c:pt idx="85">
                  <c:v>14036.305664</c:v>
                </c:pt>
                <c:pt idx="86">
                  <c:v>13899.647461</c:v>
                </c:pt>
                <c:pt idx="87">
                  <c:v>13913.641602</c:v>
                </c:pt>
                <c:pt idx="88">
                  <c:v>13978.151367</c:v>
                </c:pt>
                <c:pt idx="89">
                  <c:v>13663.505859000001</c:v>
                </c:pt>
                <c:pt idx="90">
                  <c:v>13320.387694999999</c:v>
                </c:pt>
                <c:pt idx="91">
                  <c:v>13276.716796999999</c:v>
                </c:pt>
                <c:pt idx="92">
                  <c:v>13258.865234000001</c:v>
                </c:pt>
                <c:pt idx="93">
                  <c:v>12980.372069999999</c:v>
                </c:pt>
                <c:pt idx="94">
                  <c:v>12628.997069999999</c:v>
                </c:pt>
                <c:pt idx="95">
                  <c:v>12210.975586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'Coast Actuals vs Forecast'!$G$1</c:f>
              <c:strCache>
                <c:ptCount val="1"/>
                <c:pt idx="0">
                  <c:v>Forecast 8/27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Forecast'!$G$2:$G$265</c:f>
              <c:numCache>
                <c:formatCode>General</c:formatCode>
                <c:ptCount val="264"/>
                <c:pt idx="96">
                  <c:v>11622.584961</c:v>
                </c:pt>
                <c:pt idx="97">
                  <c:v>11253.744140999999</c:v>
                </c:pt>
                <c:pt idx="98">
                  <c:v>10708.860352</c:v>
                </c:pt>
                <c:pt idx="99">
                  <c:v>10533.084961</c:v>
                </c:pt>
                <c:pt idx="100">
                  <c:v>10473.537109000001</c:v>
                </c:pt>
                <c:pt idx="101">
                  <c:v>10465.75</c:v>
                </c:pt>
                <c:pt idx="102">
                  <c:v>10465.184569999999</c:v>
                </c:pt>
                <c:pt idx="103">
                  <c:v>10451.353515999999</c:v>
                </c:pt>
                <c:pt idx="104">
                  <c:v>10756.037109000001</c:v>
                </c:pt>
                <c:pt idx="105">
                  <c:v>11440.111328000001</c:v>
                </c:pt>
                <c:pt idx="106">
                  <c:v>11884.863281</c:v>
                </c:pt>
                <c:pt idx="107">
                  <c:v>12350.151367</c:v>
                </c:pt>
                <c:pt idx="108">
                  <c:v>12598.768555000001</c:v>
                </c:pt>
                <c:pt idx="109">
                  <c:v>12718.996094</c:v>
                </c:pt>
                <c:pt idx="110">
                  <c:v>12812.819336</c:v>
                </c:pt>
                <c:pt idx="111">
                  <c:v>12724.683594</c:v>
                </c:pt>
                <c:pt idx="112">
                  <c:v>12623.448242</c:v>
                </c:pt>
                <c:pt idx="113">
                  <c:v>12521.933594</c:v>
                </c:pt>
                <c:pt idx="114">
                  <c:v>12496.891602</c:v>
                </c:pt>
                <c:pt idx="115">
                  <c:v>12319.712890999999</c:v>
                </c:pt>
                <c:pt idx="116">
                  <c:v>12183.387694999999</c:v>
                </c:pt>
                <c:pt idx="117">
                  <c:v>11927.666992</c:v>
                </c:pt>
                <c:pt idx="118">
                  <c:v>11395.048828000001</c:v>
                </c:pt>
                <c:pt idx="119">
                  <c:v>10947.976563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'Coast Actuals vs Forecast'!$H$1</c:f>
              <c:strCache>
                <c:ptCount val="1"/>
                <c:pt idx="0">
                  <c:v>Forecast 8/28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Forecast'!$H$2:$H$265</c:f>
              <c:numCache>
                <c:formatCode>General</c:formatCode>
                <c:ptCount val="264"/>
                <c:pt idx="120">
                  <c:v>9774.2783202999999</c:v>
                </c:pt>
                <c:pt idx="121">
                  <c:v>9504.0341797000001</c:v>
                </c:pt>
                <c:pt idx="122">
                  <c:v>9227.1347655999998</c:v>
                </c:pt>
                <c:pt idx="123">
                  <c:v>9072.8466797000001</c:v>
                </c:pt>
                <c:pt idx="124">
                  <c:v>9103.2255858999997</c:v>
                </c:pt>
                <c:pt idx="125">
                  <c:v>9683.7949219000002</c:v>
                </c:pt>
                <c:pt idx="126">
                  <c:v>10107.082031</c:v>
                </c:pt>
                <c:pt idx="127">
                  <c:v>10336.043944999999</c:v>
                </c:pt>
                <c:pt idx="128">
                  <c:v>10413.841796999999</c:v>
                </c:pt>
                <c:pt idx="129">
                  <c:v>11020.135742</c:v>
                </c:pt>
                <c:pt idx="130">
                  <c:v>11238.151367</c:v>
                </c:pt>
                <c:pt idx="131">
                  <c:v>11368.555664</c:v>
                </c:pt>
                <c:pt idx="132">
                  <c:v>11554.619140999999</c:v>
                </c:pt>
                <c:pt idx="133">
                  <c:v>11796.555664</c:v>
                </c:pt>
                <c:pt idx="134">
                  <c:v>11695.048828000001</c:v>
                </c:pt>
                <c:pt idx="135">
                  <c:v>11879.854492</c:v>
                </c:pt>
                <c:pt idx="136">
                  <c:v>12308.105469</c:v>
                </c:pt>
                <c:pt idx="137">
                  <c:v>12002.975586</c:v>
                </c:pt>
                <c:pt idx="138">
                  <c:v>11920.482421999999</c:v>
                </c:pt>
                <c:pt idx="139">
                  <c:v>11730.053711</c:v>
                </c:pt>
                <c:pt idx="140">
                  <c:v>11535.220703000001</c:v>
                </c:pt>
                <c:pt idx="141">
                  <c:v>11194.520508</c:v>
                </c:pt>
                <c:pt idx="142">
                  <c:v>10657.653319999999</c:v>
                </c:pt>
                <c:pt idx="143">
                  <c:v>10167.761719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'Coast Actuals vs Forecast'!$I$1</c:f>
              <c:strCache>
                <c:ptCount val="1"/>
                <c:pt idx="0">
                  <c:v>Forecast 8/29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Forecast'!$I$2:$I$265</c:f>
              <c:numCache>
                <c:formatCode>General</c:formatCode>
                <c:ptCount val="264"/>
                <c:pt idx="144">
                  <c:v>9422.9384766000003</c:v>
                </c:pt>
                <c:pt idx="145">
                  <c:v>9092.9990233999997</c:v>
                </c:pt>
                <c:pt idx="146">
                  <c:v>8846.9101563000004</c:v>
                </c:pt>
                <c:pt idx="147">
                  <c:v>8644.0849608999997</c:v>
                </c:pt>
                <c:pt idx="148">
                  <c:v>8557.8642577999999</c:v>
                </c:pt>
                <c:pt idx="149">
                  <c:v>9068.3242188000004</c:v>
                </c:pt>
                <c:pt idx="150">
                  <c:v>9195.3876952999999</c:v>
                </c:pt>
                <c:pt idx="151">
                  <c:v>9480.5898438000004</c:v>
                </c:pt>
                <c:pt idx="152">
                  <c:v>9693.0585938000004</c:v>
                </c:pt>
                <c:pt idx="153">
                  <c:v>10258.586914</c:v>
                </c:pt>
                <c:pt idx="154">
                  <c:v>10831.456055000001</c:v>
                </c:pt>
                <c:pt idx="155">
                  <c:v>11161.860352</c:v>
                </c:pt>
                <c:pt idx="156">
                  <c:v>11412.915039</c:v>
                </c:pt>
                <c:pt idx="157">
                  <c:v>12257.558594</c:v>
                </c:pt>
                <c:pt idx="158">
                  <c:v>12339.041992</c:v>
                </c:pt>
                <c:pt idx="159">
                  <c:v>11917.303711</c:v>
                </c:pt>
                <c:pt idx="160">
                  <c:v>11971.076171999999</c:v>
                </c:pt>
                <c:pt idx="161">
                  <c:v>12044.363281</c:v>
                </c:pt>
                <c:pt idx="162">
                  <c:v>11763.282227</c:v>
                </c:pt>
                <c:pt idx="163">
                  <c:v>11742.798828000001</c:v>
                </c:pt>
                <c:pt idx="164">
                  <c:v>11496.483398</c:v>
                </c:pt>
                <c:pt idx="165">
                  <c:v>11140.930664</c:v>
                </c:pt>
                <c:pt idx="166">
                  <c:v>10757.250977</c:v>
                </c:pt>
                <c:pt idx="167">
                  <c:v>10313.439453000001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'Coast Actuals vs Forecast'!$J$1</c:f>
              <c:strCache>
                <c:ptCount val="1"/>
                <c:pt idx="0">
                  <c:v>Forecast 8/30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Forecast'!$J$2:$J$265</c:f>
              <c:numCache>
                <c:formatCode>General</c:formatCode>
                <c:ptCount val="264"/>
                <c:pt idx="168">
                  <c:v>8915.2226563000004</c:v>
                </c:pt>
                <c:pt idx="169">
                  <c:v>8594.1337891000003</c:v>
                </c:pt>
                <c:pt idx="170">
                  <c:v>8187.4995116999999</c:v>
                </c:pt>
                <c:pt idx="171">
                  <c:v>8012.4160155999998</c:v>
                </c:pt>
                <c:pt idx="172">
                  <c:v>8029.5903319999998</c:v>
                </c:pt>
                <c:pt idx="173">
                  <c:v>8412.6318358999997</c:v>
                </c:pt>
                <c:pt idx="174">
                  <c:v>8417.8349608999997</c:v>
                </c:pt>
                <c:pt idx="175">
                  <c:v>8563.6367188000004</c:v>
                </c:pt>
                <c:pt idx="176">
                  <c:v>8988.5019530999998</c:v>
                </c:pt>
                <c:pt idx="177">
                  <c:v>9559.2685547000001</c:v>
                </c:pt>
                <c:pt idx="178">
                  <c:v>10098.795898</c:v>
                </c:pt>
                <c:pt idx="179">
                  <c:v>10479.950194999999</c:v>
                </c:pt>
                <c:pt idx="180">
                  <c:v>11191.570313</c:v>
                </c:pt>
                <c:pt idx="181">
                  <c:v>11834.169921999999</c:v>
                </c:pt>
                <c:pt idx="182">
                  <c:v>11909.342773</c:v>
                </c:pt>
                <c:pt idx="183">
                  <c:v>12683.369140999999</c:v>
                </c:pt>
                <c:pt idx="184">
                  <c:v>12940.047852</c:v>
                </c:pt>
                <c:pt idx="185">
                  <c:v>12704.737305000001</c:v>
                </c:pt>
                <c:pt idx="186">
                  <c:v>12496.916992</c:v>
                </c:pt>
                <c:pt idx="187">
                  <c:v>12349.641602</c:v>
                </c:pt>
                <c:pt idx="188">
                  <c:v>12155.034180000001</c:v>
                </c:pt>
                <c:pt idx="189">
                  <c:v>11643.115234000001</c:v>
                </c:pt>
                <c:pt idx="190">
                  <c:v>11082.15625</c:v>
                </c:pt>
                <c:pt idx="191">
                  <c:v>10480.425781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'Coast Actuals vs Forecast'!$K$1</c:f>
              <c:strCache>
                <c:ptCount val="1"/>
                <c:pt idx="0">
                  <c:v>Forecast 8/31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Forecast'!$K$2:$K$265</c:f>
              <c:numCache>
                <c:formatCode>General</c:formatCode>
                <c:ptCount val="264"/>
                <c:pt idx="192">
                  <c:v>9444.875</c:v>
                </c:pt>
                <c:pt idx="193">
                  <c:v>8790.5107422000001</c:v>
                </c:pt>
                <c:pt idx="194">
                  <c:v>8575.0537108999997</c:v>
                </c:pt>
                <c:pt idx="195">
                  <c:v>8270</c:v>
                </c:pt>
                <c:pt idx="196">
                  <c:v>8180.9799805000002</c:v>
                </c:pt>
                <c:pt idx="197">
                  <c:v>7987.1738280999998</c:v>
                </c:pt>
                <c:pt idx="198">
                  <c:v>8163.0034180000002</c:v>
                </c:pt>
                <c:pt idx="199">
                  <c:v>8266.9804688000004</c:v>
                </c:pt>
                <c:pt idx="200">
                  <c:v>8868.8515625</c:v>
                </c:pt>
                <c:pt idx="201">
                  <c:v>10295.083008</c:v>
                </c:pt>
                <c:pt idx="202">
                  <c:v>11734.174805000001</c:v>
                </c:pt>
                <c:pt idx="203">
                  <c:v>13297.861328000001</c:v>
                </c:pt>
                <c:pt idx="204">
                  <c:v>14362.727539</c:v>
                </c:pt>
                <c:pt idx="205">
                  <c:v>15458.126953000001</c:v>
                </c:pt>
                <c:pt idx="206">
                  <c:v>16045.913086</c:v>
                </c:pt>
                <c:pt idx="207">
                  <c:v>16809.685547000001</c:v>
                </c:pt>
                <c:pt idx="208">
                  <c:v>17127.097656000002</c:v>
                </c:pt>
                <c:pt idx="209">
                  <c:v>16908.306640999999</c:v>
                </c:pt>
                <c:pt idx="210">
                  <c:v>16420.375</c:v>
                </c:pt>
                <c:pt idx="211">
                  <c:v>15599.442383</c:v>
                </c:pt>
                <c:pt idx="212">
                  <c:v>15018.619140999999</c:v>
                </c:pt>
                <c:pt idx="213">
                  <c:v>13966.560546999999</c:v>
                </c:pt>
                <c:pt idx="214">
                  <c:v>12703.614258</c:v>
                </c:pt>
                <c:pt idx="215">
                  <c:v>11479.253906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'Coast Actuals vs Forecast'!$L$1</c:f>
              <c:strCache>
                <c:ptCount val="1"/>
                <c:pt idx="0">
                  <c:v>Forecast 9/1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Forecast'!$L$2:$L$265</c:f>
              <c:numCache>
                <c:formatCode>General</c:formatCode>
                <c:ptCount val="264"/>
                <c:pt idx="216">
                  <c:v>9953.5878905999998</c:v>
                </c:pt>
                <c:pt idx="217">
                  <c:v>9305.0761719000002</c:v>
                </c:pt>
                <c:pt idx="218">
                  <c:v>8754.8632813000004</c:v>
                </c:pt>
                <c:pt idx="219">
                  <c:v>8523.5498047000001</c:v>
                </c:pt>
                <c:pt idx="220">
                  <c:v>8243.2294922000001</c:v>
                </c:pt>
                <c:pt idx="221">
                  <c:v>8056.8505858999997</c:v>
                </c:pt>
                <c:pt idx="222">
                  <c:v>8285.1152344000002</c:v>
                </c:pt>
                <c:pt idx="223">
                  <c:v>8406.0917969000002</c:v>
                </c:pt>
                <c:pt idx="224">
                  <c:v>8960.4755858999997</c:v>
                </c:pt>
                <c:pt idx="225">
                  <c:v>10133.375</c:v>
                </c:pt>
                <c:pt idx="226">
                  <c:v>11589.866211</c:v>
                </c:pt>
                <c:pt idx="227">
                  <c:v>12597.630859000001</c:v>
                </c:pt>
                <c:pt idx="228">
                  <c:v>13399.645508</c:v>
                </c:pt>
                <c:pt idx="229">
                  <c:v>14027.840819999999</c:v>
                </c:pt>
                <c:pt idx="230">
                  <c:v>14575.872069999999</c:v>
                </c:pt>
                <c:pt idx="231">
                  <c:v>14585.230469</c:v>
                </c:pt>
                <c:pt idx="232">
                  <c:v>14935.835938</c:v>
                </c:pt>
                <c:pt idx="233">
                  <c:v>14761.674805000001</c:v>
                </c:pt>
                <c:pt idx="234">
                  <c:v>14472.042969</c:v>
                </c:pt>
                <c:pt idx="235">
                  <c:v>13817.943359000001</c:v>
                </c:pt>
                <c:pt idx="236">
                  <c:v>13117.928711</c:v>
                </c:pt>
                <c:pt idx="237">
                  <c:v>12350.485352</c:v>
                </c:pt>
                <c:pt idx="238">
                  <c:v>11319.457031</c:v>
                </c:pt>
                <c:pt idx="239">
                  <c:v>10466.169921999999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'Coast Actuals vs Forecast'!$M$1</c:f>
              <c:strCache>
                <c:ptCount val="1"/>
                <c:pt idx="0">
                  <c:v>Forecast 9/2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'Coast Actuals vs Forecast'!$A$2:$A$265</c:f>
              <c:numCache>
                <c:formatCode>m/d/yy\ h:mm;@</c:formatCode>
                <c:ptCount val="264"/>
                <c:pt idx="0">
                  <c:v>42970.041666666664</c:v>
                </c:pt>
                <c:pt idx="1">
                  <c:v>42970.083333333336</c:v>
                </c:pt>
                <c:pt idx="2">
                  <c:v>42970.125000057873</c:v>
                </c:pt>
                <c:pt idx="3">
                  <c:v>42970.16666678241</c:v>
                </c:pt>
                <c:pt idx="4">
                  <c:v>42970.208333506947</c:v>
                </c:pt>
                <c:pt idx="5">
                  <c:v>42970.250000231485</c:v>
                </c:pt>
                <c:pt idx="6">
                  <c:v>42970.291666956022</c:v>
                </c:pt>
                <c:pt idx="7">
                  <c:v>42970.333333680559</c:v>
                </c:pt>
                <c:pt idx="8">
                  <c:v>42970.375000405096</c:v>
                </c:pt>
                <c:pt idx="9">
                  <c:v>42970.416667129626</c:v>
                </c:pt>
                <c:pt idx="10">
                  <c:v>42970.458333854163</c:v>
                </c:pt>
                <c:pt idx="11">
                  <c:v>42970.500000578701</c:v>
                </c:pt>
                <c:pt idx="12">
                  <c:v>42970.541667303238</c:v>
                </c:pt>
                <c:pt idx="13">
                  <c:v>42970.583334027775</c:v>
                </c:pt>
                <c:pt idx="14">
                  <c:v>42970.625000752312</c:v>
                </c:pt>
                <c:pt idx="15">
                  <c:v>42970.666667476849</c:v>
                </c:pt>
                <c:pt idx="16">
                  <c:v>42970.708334201387</c:v>
                </c:pt>
                <c:pt idx="17">
                  <c:v>42970.750000925924</c:v>
                </c:pt>
                <c:pt idx="18">
                  <c:v>42970.791667650461</c:v>
                </c:pt>
                <c:pt idx="19">
                  <c:v>42970.833334374998</c:v>
                </c:pt>
                <c:pt idx="20">
                  <c:v>42970.875001099535</c:v>
                </c:pt>
                <c:pt idx="21">
                  <c:v>42970.916667824073</c:v>
                </c:pt>
                <c:pt idx="22">
                  <c:v>42970.95833454861</c:v>
                </c:pt>
                <c:pt idx="23">
                  <c:v>42971.000001273147</c:v>
                </c:pt>
                <c:pt idx="24">
                  <c:v>42971.041667997684</c:v>
                </c:pt>
                <c:pt idx="25">
                  <c:v>42971.083334722221</c:v>
                </c:pt>
                <c:pt idx="26">
                  <c:v>42971.125001446759</c:v>
                </c:pt>
                <c:pt idx="27">
                  <c:v>42971.166668171296</c:v>
                </c:pt>
                <c:pt idx="28">
                  <c:v>42971.208334895833</c:v>
                </c:pt>
                <c:pt idx="29">
                  <c:v>42971.25000162037</c:v>
                </c:pt>
                <c:pt idx="30">
                  <c:v>42971.291668344908</c:v>
                </c:pt>
                <c:pt idx="31">
                  <c:v>42971.333335069445</c:v>
                </c:pt>
                <c:pt idx="32">
                  <c:v>42971.375001793982</c:v>
                </c:pt>
                <c:pt idx="33">
                  <c:v>42971.416668518519</c:v>
                </c:pt>
                <c:pt idx="34">
                  <c:v>42971.458335243056</c:v>
                </c:pt>
                <c:pt idx="35">
                  <c:v>42971.500001967594</c:v>
                </c:pt>
                <c:pt idx="36">
                  <c:v>42971.541668692131</c:v>
                </c:pt>
                <c:pt idx="37">
                  <c:v>42971.583335416668</c:v>
                </c:pt>
                <c:pt idx="38">
                  <c:v>42971.625002141205</c:v>
                </c:pt>
                <c:pt idx="39">
                  <c:v>42971.666668865742</c:v>
                </c:pt>
                <c:pt idx="40">
                  <c:v>42971.70833559028</c:v>
                </c:pt>
                <c:pt idx="41">
                  <c:v>42971.750002314817</c:v>
                </c:pt>
                <c:pt idx="42">
                  <c:v>42971.791669039354</c:v>
                </c:pt>
                <c:pt idx="43">
                  <c:v>42971.833335763891</c:v>
                </c:pt>
                <c:pt idx="44">
                  <c:v>42971.875002488428</c:v>
                </c:pt>
                <c:pt idx="45">
                  <c:v>42971.916669212966</c:v>
                </c:pt>
                <c:pt idx="46">
                  <c:v>42971.958335937503</c:v>
                </c:pt>
                <c:pt idx="47">
                  <c:v>42972.00000266204</c:v>
                </c:pt>
                <c:pt idx="48">
                  <c:v>42972.041669386577</c:v>
                </c:pt>
                <c:pt idx="49">
                  <c:v>42972.083336111114</c:v>
                </c:pt>
                <c:pt idx="50">
                  <c:v>42972.125002835652</c:v>
                </c:pt>
                <c:pt idx="51">
                  <c:v>42972.166669560182</c:v>
                </c:pt>
                <c:pt idx="52">
                  <c:v>42972.208336284719</c:v>
                </c:pt>
                <c:pt idx="53">
                  <c:v>42972.250003009256</c:v>
                </c:pt>
                <c:pt idx="54">
                  <c:v>42972.291669733793</c:v>
                </c:pt>
                <c:pt idx="55">
                  <c:v>42972.33333645833</c:v>
                </c:pt>
                <c:pt idx="56">
                  <c:v>42972.375003182868</c:v>
                </c:pt>
                <c:pt idx="57">
                  <c:v>42972.416669907405</c:v>
                </c:pt>
                <c:pt idx="58">
                  <c:v>42972.458336631942</c:v>
                </c:pt>
                <c:pt idx="59">
                  <c:v>42972.500003356479</c:v>
                </c:pt>
                <c:pt idx="60">
                  <c:v>42972.541670081016</c:v>
                </c:pt>
                <c:pt idx="61">
                  <c:v>42972.583336805554</c:v>
                </c:pt>
                <c:pt idx="62">
                  <c:v>42972.625003530091</c:v>
                </c:pt>
                <c:pt idx="63">
                  <c:v>42972.666670254628</c:v>
                </c:pt>
                <c:pt idx="64">
                  <c:v>42972.708336979165</c:v>
                </c:pt>
                <c:pt idx="65">
                  <c:v>42972.750003703703</c:v>
                </c:pt>
                <c:pt idx="66">
                  <c:v>42972.79167042824</c:v>
                </c:pt>
                <c:pt idx="67">
                  <c:v>42972.833337152777</c:v>
                </c:pt>
                <c:pt idx="68">
                  <c:v>42972.875003877314</c:v>
                </c:pt>
                <c:pt idx="69">
                  <c:v>42972.916670601851</c:v>
                </c:pt>
                <c:pt idx="70">
                  <c:v>42972.958337326389</c:v>
                </c:pt>
                <c:pt idx="71">
                  <c:v>42973.000004050926</c:v>
                </c:pt>
                <c:pt idx="72">
                  <c:v>42973.041670775463</c:v>
                </c:pt>
                <c:pt idx="73">
                  <c:v>42973.0833375</c:v>
                </c:pt>
                <c:pt idx="74">
                  <c:v>42973.125004224537</c:v>
                </c:pt>
                <c:pt idx="75">
                  <c:v>42973.166670949075</c:v>
                </c:pt>
                <c:pt idx="76">
                  <c:v>42973.208337673612</c:v>
                </c:pt>
                <c:pt idx="77">
                  <c:v>42973.250004398149</c:v>
                </c:pt>
                <c:pt idx="78">
                  <c:v>42973.291671122686</c:v>
                </c:pt>
                <c:pt idx="79">
                  <c:v>42973.333337847223</c:v>
                </c:pt>
                <c:pt idx="80">
                  <c:v>42973.375004571761</c:v>
                </c:pt>
                <c:pt idx="81">
                  <c:v>42973.416671296298</c:v>
                </c:pt>
                <c:pt idx="82">
                  <c:v>42973.458338020835</c:v>
                </c:pt>
                <c:pt idx="83">
                  <c:v>42973.500004745372</c:v>
                </c:pt>
                <c:pt idx="84">
                  <c:v>42973.541671469909</c:v>
                </c:pt>
                <c:pt idx="85">
                  <c:v>42973.583338194447</c:v>
                </c:pt>
                <c:pt idx="86">
                  <c:v>42973.625004918984</c:v>
                </c:pt>
                <c:pt idx="87">
                  <c:v>42973.666671643521</c:v>
                </c:pt>
                <c:pt idx="88">
                  <c:v>42973.708338368058</c:v>
                </c:pt>
                <c:pt idx="89">
                  <c:v>42973.750005092596</c:v>
                </c:pt>
                <c:pt idx="90">
                  <c:v>42973.791671817133</c:v>
                </c:pt>
                <c:pt idx="91">
                  <c:v>42973.83333854167</c:v>
                </c:pt>
                <c:pt idx="92">
                  <c:v>42973.875005266207</c:v>
                </c:pt>
                <c:pt idx="93">
                  <c:v>42973.916671990744</c:v>
                </c:pt>
                <c:pt idx="94">
                  <c:v>42973.958338715274</c:v>
                </c:pt>
                <c:pt idx="95">
                  <c:v>42974.000005439812</c:v>
                </c:pt>
                <c:pt idx="96">
                  <c:v>42974.041672164349</c:v>
                </c:pt>
                <c:pt idx="97">
                  <c:v>42974.083338888886</c:v>
                </c:pt>
                <c:pt idx="98">
                  <c:v>42974.125005613423</c:v>
                </c:pt>
                <c:pt idx="99">
                  <c:v>42974.16667233796</c:v>
                </c:pt>
                <c:pt idx="100">
                  <c:v>42974.208339062498</c:v>
                </c:pt>
                <c:pt idx="101">
                  <c:v>42974.250005787035</c:v>
                </c:pt>
                <c:pt idx="102">
                  <c:v>42974.291672511572</c:v>
                </c:pt>
                <c:pt idx="103">
                  <c:v>42974.333339236109</c:v>
                </c:pt>
                <c:pt idx="104">
                  <c:v>42974.375005960646</c:v>
                </c:pt>
                <c:pt idx="105">
                  <c:v>42974.416672685184</c:v>
                </c:pt>
                <c:pt idx="106">
                  <c:v>42974.458339409721</c:v>
                </c:pt>
                <c:pt idx="107">
                  <c:v>42974.500006134258</c:v>
                </c:pt>
                <c:pt idx="108">
                  <c:v>42974.541672858795</c:v>
                </c:pt>
                <c:pt idx="109">
                  <c:v>42974.583339583332</c:v>
                </c:pt>
                <c:pt idx="110">
                  <c:v>42974.62500630787</c:v>
                </c:pt>
                <c:pt idx="111">
                  <c:v>42974.666673032407</c:v>
                </c:pt>
                <c:pt idx="112">
                  <c:v>42974.708339756944</c:v>
                </c:pt>
                <c:pt idx="113">
                  <c:v>42974.750006481481</c:v>
                </c:pt>
                <c:pt idx="114">
                  <c:v>42974.791673206018</c:v>
                </c:pt>
                <c:pt idx="115">
                  <c:v>42974.833339930556</c:v>
                </c:pt>
                <c:pt idx="116">
                  <c:v>42974.875006655093</c:v>
                </c:pt>
                <c:pt idx="117">
                  <c:v>42974.91667337963</c:v>
                </c:pt>
                <c:pt idx="118">
                  <c:v>42974.958340104167</c:v>
                </c:pt>
                <c:pt idx="119">
                  <c:v>42975.000006828704</c:v>
                </c:pt>
                <c:pt idx="120">
                  <c:v>42975.041673553242</c:v>
                </c:pt>
                <c:pt idx="121">
                  <c:v>42975.083340277779</c:v>
                </c:pt>
                <c:pt idx="122">
                  <c:v>42975.125007002316</c:v>
                </c:pt>
                <c:pt idx="123">
                  <c:v>42975.166673726853</c:v>
                </c:pt>
                <c:pt idx="124">
                  <c:v>42975.208340451391</c:v>
                </c:pt>
                <c:pt idx="125">
                  <c:v>42975.250007175928</c:v>
                </c:pt>
                <c:pt idx="126">
                  <c:v>42975.291673900465</c:v>
                </c:pt>
                <c:pt idx="127">
                  <c:v>42975.333340625002</c:v>
                </c:pt>
                <c:pt idx="128">
                  <c:v>42975.375007349539</c:v>
                </c:pt>
                <c:pt idx="129">
                  <c:v>42975.416674074077</c:v>
                </c:pt>
                <c:pt idx="130">
                  <c:v>42975.458340798614</c:v>
                </c:pt>
                <c:pt idx="131">
                  <c:v>42975.500007523151</c:v>
                </c:pt>
                <c:pt idx="132">
                  <c:v>42975.541674247688</c:v>
                </c:pt>
                <c:pt idx="133">
                  <c:v>42975.583340972225</c:v>
                </c:pt>
                <c:pt idx="134">
                  <c:v>42975.625007696763</c:v>
                </c:pt>
                <c:pt idx="135">
                  <c:v>42975.6666744213</c:v>
                </c:pt>
                <c:pt idx="136">
                  <c:v>42975.70834114583</c:v>
                </c:pt>
                <c:pt idx="137">
                  <c:v>42975.750007870367</c:v>
                </c:pt>
                <c:pt idx="138">
                  <c:v>42975.791674594904</c:v>
                </c:pt>
                <c:pt idx="139">
                  <c:v>42975.833341319441</c:v>
                </c:pt>
                <c:pt idx="140">
                  <c:v>42975.875008043979</c:v>
                </c:pt>
                <c:pt idx="141">
                  <c:v>42975.916674768516</c:v>
                </c:pt>
                <c:pt idx="142">
                  <c:v>42975.958341493053</c:v>
                </c:pt>
                <c:pt idx="143">
                  <c:v>42976.00000821759</c:v>
                </c:pt>
                <c:pt idx="144">
                  <c:v>42976.041674942127</c:v>
                </c:pt>
                <c:pt idx="145">
                  <c:v>42976.083341666665</c:v>
                </c:pt>
                <c:pt idx="146">
                  <c:v>42976.125008391202</c:v>
                </c:pt>
                <c:pt idx="147">
                  <c:v>42976.166675115739</c:v>
                </c:pt>
                <c:pt idx="148">
                  <c:v>42976.208341840276</c:v>
                </c:pt>
                <c:pt idx="149">
                  <c:v>42976.250008564813</c:v>
                </c:pt>
                <c:pt idx="150">
                  <c:v>42976.291675289351</c:v>
                </c:pt>
                <c:pt idx="151">
                  <c:v>42976.333342013888</c:v>
                </c:pt>
                <c:pt idx="152">
                  <c:v>42976.375008738425</c:v>
                </c:pt>
                <c:pt idx="153">
                  <c:v>42976.416675462962</c:v>
                </c:pt>
                <c:pt idx="154">
                  <c:v>42976.4583421875</c:v>
                </c:pt>
                <c:pt idx="155">
                  <c:v>42976.500008912037</c:v>
                </c:pt>
                <c:pt idx="156">
                  <c:v>42976.541675636574</c:v>
                </c:pt>
                <c:pt idx="157">
                  <c:v>42976.583342361111</c:v>
                </c:pt>
                <c:pt idx="158">
                  <c:v>42976.625009085648</c:v>
                </c:pt>
                <c:pt idx="159">
                  <c:v>42976.666675810186</c:v>
                </c:pt>
                <c:pt idx="160">
                  <c:v>42976.708342534723</c:v>
                </c:pt>
                <c:pt idx="161">
                  <c:v>42976.75000925926</c:v>
                </c:pt>
                <c:pt idx="162">
                  <c:v>42976.791675983797</c:v>
                </c:pt>
                <c:pt idx="163">
                  <c:v>42976.833342708334</c:v>
                </c:pt>
                <c:pt idx="164">
                  <c:v>42976.875009432872</c:v>
                </c:pt>
                <c:pt idx="165">
                  <c:v>42976.916676157409</c:v>
                </c:pt>
                <c:pt idx="166">
                  <c:v>42976.958342881946</c:v>
                </c:pt>
                <c:pt idx="167">
                  <c:v>42977.000009606483</c:v>
                </c:pt>
                <c:pt idx="168">
                  <c:v>42977.04167633102</c:v>
                </c:pt>
                <c:pt idx="169">
                  <c:v>42977.083343055558</c:v>
                </c:pt>
                <c:pt idx="170">
                  <c:v>42977.125009780095</c:v>
                </c:pt>
                <c:pt idx="171">
                  <c:v>42977.166676504632</c:v>
                </c:pt>
                <c:pt idx="172">
                  <c:v>42977.208343229169</c:v>
                </c:pt>
                <c:pt idx="173">
                  <c:v>42977.250009953706</c:v>
                </c:pt>
                <c:pt idx="174">
                  <c:v>42977.291676678244</c:v>
                </c:pt>
                <c:pt idx="175">
                  <c:v>42977.333343402781</c:v>
                </c:pt>
                <c:pt idx="176">
                  <c:v>42977.375010127318</c:v>
                </c:pt>
                <c:pt idx="177">
                  <c:v>42977.416676851855</c:v>
                </c:pt>
                <c:pt idx="178">
                  <c:v>42977.458343576393</c:v>
                </c:pt>
                <c:pt idx="179">
                  <c:v>42977.500010300922</c:v>
                </c:pt>
                <c:pt idx="180">
                  <c:v>42977.54167702546</c:v>
                </c:pt>
                <c:pt idx="181">
                  <c:v>42977.583343749997</c:v>
                </c:pt>
                <c:pt idx="182">
                  <c:v>42977.625010474534</c:v>
                </c:pt>
                <c:pt idx="183">
                  <c:v>42977.666677199071</c:v>
                </c:pt>
                <c:pt idx="184">
                  <c:v>42977.708343923608</c:v>
                </c:pt>
                <c:pt idx="185">
                  <c:v>42977.750010648146</c:v>
                </c:pt>
                <c:pt idx="186">
                  <c:v>42977.791677372683</c:v>
                </c:pt>
                <c:pt idx="187">
                  <c:v>42977.83334409722</c:v>
                </c:pt>
                <c:pt idx="188">
                  <c:v>42977.875010821757</c:v>
                </c:pt>
                <c:pt idx="189">
                  <c:v>42977.916677546295</c:v>
                </c:pt>
                <c:pt idx="190">
                  <c:v>42977.958344270832</c:v>
                </c:pt>
                <c:pt idx="191">
                  <c:v>42978.000010995369</c:v>
                </c:pt>
                <c:pt idx="192">
                  <c:v>42978.041677719906</c:v>
                </c:pt>
                <c:pt idx="193">
                  <c:v>42978.083344444443</c:v>
                </c:pt>
                <c:pt idx="194">
                  <c:v>42978.125011168981</c:v>
                </c:pt>
                <c:pt idx="195">
                  <c:v>42978.166677893518</c:v>
                </c:pt>
                <c:pt idx="196">
                  <c:v>42978.208344618055</c:v>
                </c:pt>
                <c:pt idx="197">
                  <c:v>42978.250011342592</c:v>
                </c:pt>
                <c:pt idx="198">
                  <c:v>42978.291678067129</c:v>
                </c:pt>
                <c:pt idx="199">
                  <c:v>42978.333344791667</c:v>
                </c:pt>
                <c:pt idx="200">
                  <c:v>42978.375011516204</c:v>
                </c:pt>
                <c:pt idx="201">
                  <c:v>42978.416678240741</c:v>
                </c:pt>
                <c:pt idx="202">
                  <c:v>42978.458344965278</c:v>
                </c:pt>
                <c:pt idx="203">
                  <c:v>42978.500011689815</c:v>
                </c:pt>
                <c:pt idx="204">
                  <c:v>42978.541678414353</c:v>
                </c:pt>
                <c:pt idx="205">
                  <c:v>42978.58334513889</c:v>
                </c:pt>
                <c:pt idx="206">
                  <c:v>42978.625011863427</c:v>
                </c:pt>
                <c:pt idx="207">
                  <c:v>42978.666678587964</c:v>
                </c:pt>
                <c:pt idx="208">
                  <c:v>42978.708345312501</c:v>
                </c:pt>
                <c:pt idx="209">
                  <c:v>42978.750012037039</c:v>
                </c:pt>
                <c:pt idx="210">
                  <c:v>42978.791678761576</c:v>
                </c:pt>
                <c:pt idx="211">
                  <c:v>42978.833345486113</c:v>
                </c:pt>
                <c:pt idx="212">
                  <c:v>42978.87501221065</c:v>
                </c:pt>
                <c:pt idx="213">
                  <c:v>42978.916678935188</c:v>
                </c:pt>
                <c:pt idx="214">
                  <c:v>42978.958345659725</c:v>
                </c:pt>
                <c:pt idx="215">
                  <c:v>42979.000012384262</c:v>
                </c:pt>
                <c:pt idx="216">
                  <c:v>42979.041679108799</c:v>
                </c:pt>
                <c:pt idx="217">
                  <c:v>42979.083345833336</c:v>
                </c:pt>
                <c:pt idx="218">
                  <c:v>42979.125012557874</c:v>
                </c:pt>
                <c:pt idx="219">
                  <c:v>42979.166679282411</c:v>
                </c:pt>
                <c:pt idx="220">
                  <c:v>42979.208346006948</c:v>
                </c:pt>
                <c:pt idx="221">
                  <c:v>42979.250012731478</c:v>
                </c:pt>
                <c:pt idx="222">
                  <c:v>42979.291679456015</c:v>
                </c:pt>
                <c:pt idx="223">
                  <c:v>42979.333346180552</c:v>
                </c:pt>
                <c:pt idx="224">
                  <c:v>42979.37501290509</c:v>
                </c:pt>
                <c:pt idx="225">
                  <c:v>42979.416679629627</c:v>
                </c:pt>
                <c:pt idx="226">
                  <c:v>42979.458346354164</c:v>
                </c:pt>
                <c:pt idx="227">
                  <c:v>42979.500013078701</c:v>
                </c:pt>
                <c:pt idx="228">
                  <c:v>42979.541679803238</c:v>
                </c:pt>
                <c:pt idx="229">
                  <c:v>42979.583346527776</c:v>
                </c:pt>
                <c:pt idx="230">
                  <c:v>42979.625013252313</c:v>
                </c:pt>
                <c:pt idx="231">
                  <c:v>42979.66667997685</c:v>
                </c:pt>
                <c:pt idx="232">
                  <c:v>42979.708346701387</c:v>
                </c:pt>
                <c:pt idx="233">
                  <c:v>42979.750013425924</c:v>
                </c:pt>
                <c:pt idx="234">
                  <c:v>42979.791680150462</c:v>
                </c:pt>
                <c:pt idx="235">
                  <c:v>42979.833346874999</c:v>
                </c:pt>
                <c:pt idx="236">
                  <c:v>42979.875013599536</c:v>
                </c:pt>
                <c:pt idx="237">
                  <c:v>42979.916680324073</c:v>
                </c:pt>
                <c:pt idx="238">
                  <c:v>42979.95834704861</c:v>
                </c:pt>
                <c:pt idx="239">
                  <c:v>42980.000013773148</c:v>
                </c:pt>
                <c:pt idx="240">
                  <c:v>42980.041680497685</c:v>
                </c:pt>
                <c:pt idx="241">
                  <c:v>42980.083347222222</c:v>
                </c:pt>
                <c:pt idx="242">
                  <c:v>42980.125013946759</c:v>
                </c:pt>
                <c:pt idx="243">
                  <c:v>42980.166680671296</c:v>
                </c:pt>
                <c:pt idx="244">
                  <c:v>42980.208347395834</c:v>
                </c:pt>
                <c:pt idx="245">
                  <c:v>42980.250014120371</c:v>
                </c:pt>
                <c:pt idx="246">
                  <c:v>42980.291680844908</c:v>
                </c:pt>
                <c:pt idx="247">
                  <c:v>42980.333347569445</c:v>
                </c:pt>
                <c:pt idx="248">
                  <c:v>42980.375014293983</c:v>
                </c:pt>
                <c:pt idx="249">
                  <c:v>42980.41668101852</c:v>
                </c:pt>
                <c:pt idx="250">
                  <c:v>42980.458347743057</c:v>
                </c:pt>
                <c:pt idx="251">
                  <c:v>42980.500014467594</c:v>
                </c:pt>
                <c:pt idx="252">
                  <c:v>42980.541681192131</c:v>
                </c:pt>
                <c:pt idx="253">
                  <c:v>42980.583347916669</c:v>
                </c:pt>
                <c:pt idx="254">
                  <c:v>42980.625014641206</c:v>
                </c:pt>
                <c:pt idx="255">
                  <c:v>42980.666681365743</c:v>
                </c:pt>
                <c:pt idx="256">
                  <c:v>42980.70834809028</c:v>
                </c:pt>
                <c:pt idx="257">
                  <c:v>42980.750014814817</c:v>
                </c:pt>
                <c:pt idx="258">
                  <c:v>42980.791681539355</c:v>
                </c:pt>
                <c:pt idx="259">
                  <c:v>42980.833348263892</c:v>
                </c:pt>
                <c:pt idx="260">
                  <c:v>42980.875014988429</c:v>
                </c:pt>
                <c:pt idx="261">
                  <c:v>42980.916681712966</c:v>
                </c:pt>
                <c:pt idx="262">
                  <c:v>42980.958348437503</c:v>
                </c:pt>
                <c:pt idx="263">
                  <c:v>42981.000015162041</c:v>
                </c:pt>
              </c:numCache>
            </c:numRef>
          </c:cat>
          <c:val>
            <c:numRef>
              <c:f>'Coast Actuals vs Forecast'!$M$2:$M$265</c:f>
              <c:numCache>
                <c:formatCode>General</c:formatCode>
                <c:ptCount val="264"/>
                <c:pt idx="240">
                  <c:v>9409.3095702999999</c:v>
                </c:pt>
                <c:pt idx="241">
                  <c:v>8841.0380858999997</c:v>
                </c:pt>
                <c:pt idx="242">
                  <c:v>8487.6826172000001</c:v>
                </c:pt>
                <c:pt idx="243">
                  <c:v>8111.1704102000003</c:v>
                </c:pt>
                <c:pt idx="244">
                  <c:v>7845.2954102000003</c:v>
                </c:pt>
                <c:pt idx="245">
                  <c:v>7476.6269530999998</c:v>
                </c:pt>
                <c:pt idx="246">
                  <c:v>7130.5712891000003</c:v>
                </c:pt>
                <c:pt idx="247">
                  <c:v>7570.1879883000001</c:v>
                </c:pt>
                <c:pt idx="248">
                  <c:v>8300.9228516000003</c:v>
                </c:pt>
                <c:pt idx="249">
                  <c:v>9600.8789063000004</c:v>
                </c:pt>
                <c:pt idx="250">
                  <c:v>10785.025390999999</c:v>
                </c:pt>
                <c:pt idx="251">
                  <c:v>11550.677734000001</c:v>
                </c:pt>
                <c:pt idx="252">
                  <c:v>12399.324219</c:v>
                </c:pt>
                <c:pt idx="253">
                  <c:v>12552.712890999999</c:v>
                </c:pt>
                <c:pt idx="254">
                  <c:v>13078.331055000001</c:v>
                </c:pt>
                <c:pt idx="255">
                  <c:v>13148.282227</c:v>
                </c:pt>
                <c:pt idx="256">
                  <c:v>13607.480469</c:v>
                </c:pt>
                <c:pt idx="257">
                  <c:v>13493.323242</c:v>
                </c:pt>
                <c:pt idx="258">
                  <c:v>13041.491211</c:v>
                </c:pt>
                <c:pt idx="259">
                  <c:v>12625.483398</c:v>
                </c:pt>
                <c:pt idx="260">
                  <c:v>12430.157227</c:v>
                </c:pt>
                <c:pt idx="261">
                  <c:v>11613.155273</c:v>
                </c:pt>
                <c:pt idx="262">
                  <c:v>10908.837890999999</c:v>
                </c:pt>
                <c:pt idx="263">
                  <c:v>10276.866211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39120"/>
        <c:axId val="126039512"/>
      </c:lineChart>
      <c:catAx>
        <c:axId val="12603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9512"/>
        <c:crosses val="autoZero"/>
        <c:auto val="0"/>
        <c:lblAlgn val="ctr"/>
        <c:lblOffset val="100"/>
        <c:tickLblSkip val="24"/>
        <c:tickMarkSkip val="24"/>
        <c:noMultiLvlLbl val="0"/>
      </c:catAx>
      <c:valAx>
        <c:axId val="126039512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3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7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8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1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1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9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6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5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8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1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Commercial Operation </a:t>
            </a:r>
            <a:r>
              <a:rPr lang="en-US" sz="2400" b="1" dirty="0" smtClean="0">
                <a:solidFill>
                  <a:schemeClr val="tx2"/>
                </a:solidFill>
              </a:rPr>
              <a:t>Impacts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from </a:t>
            </a:r>
            <a:r>
              <a:rPr lang="en-US" sz="2400" b="1" dirty="0" smtClean="0">
                <a:solidFill>
                  <a:schemeClr val="tx2"/>
                </a:solidFill>
              </a:rPr>
              <a:t>Hurricane </a:t>
            </a:r>
            <a:r>
              <a:rPr lang="en-US" sz="2400" b="1" dirty="0">
                <a:solidFill>
                  <a:schemeClr val="tx2"/>
                </a:solidFill>
              </a:rPr>
              <a:t>Harvey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David </a:t>
            </a:r>
            <a:r>
              <a:rPr lang="en-US" sz="2000" i="1" dirty="0" smtClean="0">
                <a:solidFill>
                  <a:schemeClr val="tx2"/>
                </a:solidFill>
              </a:rPr>
              <a:t>Maggio</a:t>
            </a:r>
            <a:endParaRPr lang="en-US" sz="2000" i="1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Manager, Market Analysis &amp; Validation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Pam Shaw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Analyst, </a:t>
            </a:r>
            <a:r>
              <a:rPr lang="en-US" sz="2000" dirty="0">
                <a:solidFill>
                  <a:schemeClr val="tx2"/>
                </a:solidFill>
              </a:rPr>
              <a:t>Market Operations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WMS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ERCOT Public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January 10, 2018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of Meter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1235" y="826908"/>
            <a:ext cx="795773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There was an increase in communication </a:t>
            </a:r>
            <a:r>
              <a:rPr lang="en-US" sz="2000" dirty="0">
                <a:solidFill>
                  <a:schemeClr val="tx2"/>
                </a:solidFill>
              </a:rPr>
              <a:t>failures experienced in the aftermath of </a:t>
            </a:r>
            <a:r>
              <a:rPr lang="en-US" sz="2000" dirty="0" smtClean="0">
                <a:solidFill>
                  <a:schemeClr val="tx2"/>
                </a:solidFill>
              </a:rPr>
              <a:t>Harvey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˗"/>
            </a:pPr>
            <a:r>
              <a:rPr lang="en-US" dirty="0" smtClean="0">
                <a:solidFill>
                  <a:schemeClr val="tx2"/>
                </a:solidFill>
              </a:rPr>
              <a:t>As </a:t>
            </a:r>
            <a:r>
              <a:rPr lang="en-US" dirty="0">
                <a:solidFill>
                  <a:schemeClr val="tx2"/>
                </a:solidFill>
              </a:rPr>
              <a:t>a baseline, communication failures for a typical </a:t>
            </a:r>
            <a:r>
              <a:rPr lang="en-US" dirty="0" smtClean="0">
                <a:solidFill>
                  <a:schemeClr val="tx2"/>
                </a:solidFill>
              </a:rPr>
              <a:t>Operating </a:t>
            </a: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ay </a:t>
            </a:r>
            <a:r>
              <a:rPr lang="en-US" dirty="0">
                <a:solidFill>
                  <a:schemeClr val="tx2"/>
                </a:solidFill>
              </a:rPr>
              <a:t>are generally less than 3%. 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ERCOT and TDSPs worked together to gather datasets for settlement 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504912"/>
              </p:ext>
            </p:extLst>
          </p:nvPr>
        </p:nvGraphicFramePr>
        <p:xfrm>
          <a:off x="838200" y="2590800"/>
          <a:ext cx="7310437" cy="35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6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and DAM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990600"/>
            <a:ext cx="830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There was congestion during this period that resulted in higher prices in individual zones.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There </a:t>
            </a:r>
            <a:r>
              <a:rPr lang="en-US" sz="2000" dirty="0">
                <a:solidFill>
                  <a:schemeClr val="tx2"/>
                </a:solidFill>
              </a:rPr>
              <a:t>was a </a:t>
            </a:r>
            <a:r>
              <a:rPr lang="en-US" sz="2000" dirty="0" smtClean="0">
                <a:solidFill>
                  <a:schemeClr val="tx2"/>
                </a:solidFill>
              </a:rPr>
              <a:t>discrepancy </a:t>
            </a:r>
            <a:r>
              <a:rPr lang="en-US" sz="2000" dirty="0">
                <a:solidFill>
                  <a:schemeClr val="tx2"/>
                </a:solidFill>
              </a:rPr>
              <a:t>between </a:t>
            </a:r>
            <a:r>
              <a:rPr lang="en-US" sz="2000" dirty="0" smtClean="0">
                <a:solidFill>
                  <a:schemeClr val="tx2"/>
                </a:solidFill>
              </a:rPr>
              <a:t>RTM and DAM congestion </a:t>
            </a:r>
            <a:r>
              <a:rPr lang="en-US" sz="2000" dirty="0">
                <a:solidFill>
                  <a:schemeClr val="tx2"/>
                </a:solidFill>
              </a:rPr>
              <a:t>rent in the South Load Zone during </a:t>
            </a:r>
            <a:r>
              <a:rPr lang="en-US" sz="2000" dirty="0" smtClean="0">
                <a:solidFill>
                  <a:schemeClr val="tx2"/>
                </a:solidFill>
              </a:rPr>
              <a:t>this period.</a:t>
            </a:r>
          </a:p>
          <a:p>
            <a:pPr marL="742950" lvl="1" indent="-285750">
              <a:buFont typeface="Arial" panose="020B0604020202020204" pitchFamily="34" charset="0"/>
              <a:buChar char="˗"/>
            </a:pPr>
            <a:r>
              <a:rPr lang="en-US" dirty="0" smtClean="0">
                <a:solidFill>
                  <a:schemeClr val="tx2"/>
                </a:solidFill>
              </a:rPr>
              <a:t>Similar constraints in both markets but different magnitudes for different days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924373"/>
              </p:ext>
            </p:extLst>
          </p:nvPr>
        </p:nvGraphicFramePr>
        <p:xfrm>
          <a:off x="723900" y="2667000"/>
          <a:ext cx="7772400" cy="377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00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Zone Pricing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460739"/>
              </p:ext>
            </p:extLst>
          </p:nvPr>
        </p:nvGraphicFramePr>
        <p:xfrm>
          <a:off x="609600" y="1066800"/>
          <a:ext cx="8077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956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Demand in the Coastal Weather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149381"/>
              </p:ext>
            </p:extLst>
          </p:nvPr>
        </p:nvGraphicFramePr>
        <p:xfrm>
          <a:off x="533400" y="1066800"/>
          <a:ext cx="80772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83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Distribution Factors (LDF)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505200" cy="4863702"/>
          </a:xfrm>
        </p:spPr>
        <p:txBody>
          <a:bodyPr/>
          <a:lstStyle/>
          <a:p>
            <a:r>
              <a:rPr lang="en-US" sz="1800" dirty="0" smtClean="0"/>
              <a:t>There was significant LDF mismatch in the Coastal and Southern Weather Zones, relative to typical performance.</a:t>
            </a:r>
          </a:p>
          <a:p>
            <a:r>
              <a:rPr lang="en-US" sz="1800" dirty="0" smtClean="0"/>
              <a:t>Current process typically results in a 3 day difference between the source data and the Operating Day for which it’s used</a:t>
            </a:r>
          </a:p>
          <a:p>
            <a:pPr lvl="1"/>
            <a:r>
              <a:rPr lang="en-US" sz="1600" dirty="0" smtClean="0"/>
              <a:t>E.g., using data from 8/28 for 8/31</a:t>
            </a:r>
          </a:p>
          <a:p>
            <a:r>
              <a:rPr lang="en-US" sz="1800" dirty="0" smtClean="0"/>
              <a:t>Limited ability to improve performance during extreme events like Harvey</a:t>
            </a:r>
            <a:endParaRPr lang="en-US" sz="1600" dirty="0" smtClean="0"/>
          </a:p>
          <a:p>
            <a:endParaRPr lang="en-US" sz="2000" dirty="0" smtClean="0"/>
          </a:p>
          <a:p>
            <a:pPr lvl="1"/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477745"/>
              </p:ext>
            </p:extLst>
          </p:nvPr>
        </p:nvGraphicFramePr>
        <p:xfrm>
          <a:off x="3733800" y="1171971"/>
          <a:ext cx="5181600" cy="497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93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8572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052221"/>
          </a:xfrm>
        </p:spPr>
        <p:txBody>
          <a:bodyPr/>
          <a:lstStyle/>
          <a:p>
            <a:r>
              <a:rPr lang="en-US" sz="2400" dirty="0" smtClean="0"/>
              <a:t>Despite the impacts of Hurricane Harvey, commercial operations and market outcomes stayed fairly stable and were within a normal range during the storm.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rain and lower temperatures resulted in a significant reduction in demand both regionally and system-wide.</a:t>
            </a:r>
          </a:p>
          <a:p>
            <a:pPr lvl="1"/>
            <a:r>
              <a:rPr lang="en-US" sz="2000" dirty="0" smtClean="0"/>
              <a:t>This lessened the impacts of Resource and transmission equipment outages.</a:t>
            </a:r>
            <a:endParaRPr lang="en-US" sz="2000" dirty="0"/>
          </a:p>
          <a:p>
            <a:r>
              <a:rPr lang="en-US" sz="2400" dirty="0" smtClean="0"/>
              <a:t>There was some divergence in congestion between the Day-Ahead and Real-Time Markets (DAM and RTM).</a:t>
            </a:r>
          </a:p>
          <a:p>
            <a:pPr lvl="1"/>
            <a:r>
              <a:rPr lang="en-US" sz="2000" dirty="0" smtClean="0"/>
              <a:t>There are limitations, but there could be some room for improving this alignment during extreme conditions.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Hurricane Harvey path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582516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Impact on System-Wide Demand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242238"/>
              </p:ext>
            </p:extLst>
          </p:nvPr>
        </p:nvGraphicFramePr>
        <p:xfrm>
          <a:off x="381000" y="7620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5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Impact on System-Wide Demand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4754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990600"/>
            <a:ext cx="861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875338"/>
            <a:ext cx="861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995736" y="3288632"/>
            <a:ext cx="558666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2412332" y="3441031"/>
            <a:ext cx="558666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Pricing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556569"/>
              </p:ext>
            </p:extLst>
          </p:nvPr>
        </p:nvGraphicFramePr>
        <p:xfrm>
          <a:off x="402336" y="1047648"/>
          <a:ext cx="8001000" cy="519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81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Pricing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074655"/>
              </p:ext>
            </p:extLst>
          </p:nvPr>
        </p:nvGraphicFramePr>
        <p:xfrm>
          <a:off x="381000" y="914400"/>
          <a:ext cx="8382000" cy="526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52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784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Although Responsive Reserve Service (RRS) prices stayed within a normal range, there was a noticeable decrease in RRS offers from Non-Controllable Load Resources in the days after the storm.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766452"/>
              </p:ext>
            </p:extLst>
          </p:nvPr>
        </p:nvGraphicFramePr>
        <p:xfrm>
          <a:off x="568098" y="2133600"/>
          <a:ext cx="8084004" cy="413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220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Capacity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65698"/>
            <a:ext cx="38576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~</a:t>
            </a:r>
            <a:r>
              <a:rPr lang="en-US" dirty="0" smtClean="0">
                <a:solidFill>
                  <a:schemeClr val="tx2"/>
                </a:solidFill>
              </a:rPr>
              <a:t>2,300 (out of 8,800) ERS participants were located </a:t>
            </a:r>
            <a:r>
              <a:rPr lang="en-US" dirty="0">
                <a:solidFill>
                  <a:schemeClr val="tx2"/>
                </a:solidFill>
              </a:rPr>
              <a:t>in hurricane impacted </a:t>
            </a:r>
            <a:r>
              <a:rPr lang="en-US" dirty="0" smtClean="0">
                <a:solidFill>
                  <a:schemeClr val="tx2"/>
                </a:solidFill>
              </a:rPr>
              <a:t>areas.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chemeClr val="tx2"/>
                </a:solidFill>
              </a:rPr>
              <a:t>350 had day-long service interruptions accounting for ~20 MW of ERS capacity reduction.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estimated premise-level reduction in load of ERS participants in hurricane impacted areas was 80 MW starting on August 25 and reached a high of 200 MW </a:t>
            </a:r>
            <a:r>
              <a:rPr lang="en-US" dirty="0">
                <a:solidFill>
                  <a:schemeClr val="tx2"/>
                </a:solidFill>
              </a:rPr>
              <a:t>on August </a:t>
            </a:r>
            <a:r>
              <a:rPr lang="en-US" dirty="0" smtClean="0">
                <a:solidFill>
                  <a:schemeClr val="tx2"/>
                </a:solidFill>
              </a:rPr>
              <a:t>29.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chemeClr val="tx2"/>
                </a:solidFill>
              </a:rPr>
              <a:t>Still observing 50-100 MW as of the end of September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chemeClr val="tx2"/>
                </a:solidFill>
              </a:rPr>
              <a:t>Doesn’t necessarily indicate a reduction in the MW of service available</a:t>
            </a:r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075352"/>
              </p:ext>
            </p:extLst>
          </p:nvPr>
        </p:nvGraphicFramePr>
        <p:xfrm>
          <a:off x="3810000" y="914400"/>
          <a:ext cx="525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4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34af464-7aa1-4edd-9be4-83dffc1cb9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550</Words>
  <Application>Microsoft Office PowerPoint</Application>
  <PresentationFormat>On-screen Show (4:3)</PresentationFormat>
  <Paragraphs>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Key Observations</vt:lpstr>
      <vt:lpstr>Hurricane Harvey path</vt:lpstr>
      <vt:lpstr>Impact on System-Wide Demand</vt:lpstr>
      <vt:lpstr>Impact on System-Wide Demand</vt:lpstr>
      <vt:lpstr>System-Wide Pricing Impacts</vt:lpstr>
      <vt:lpstr>System-Wide Pricing Impacts</vt:lpstr>
      <vt:lpstr>Load Resource Availability</vt:lpstr>
      <vt:lpstr>ERS Capacity Availability</vt:lpstr>
      <vt:lpstr>Communication of Meter Data</vt:lpstr>
      <vt:lpstr>Real-Time and DAM Congestion</vt:lpstr>
      <vt:lpstr>Load Zone Pricing Impacts</vt:lpstr>
      <vt:lpstr>Expected Demand in the Coastal Weather Zone</vt:lpstr>
      <vt:lpstr>Load Distribution Factors (LDF)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Suzy Clifton </cp:lastModifiedBy>
  <cp:revision>87</cp:revision>
  <cp:lastPrinted>2016-01-21T20:53:15Z</cp:lastPrinted>
  <dcterms:created xsi:type="dcterms:W3CDTF">2016-01-21T15:20:31Z</dcterms:created>
  <dcterms:modified xsi:type="dcterms:W3CDTF">2018-01-05T22:13:45Z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