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299" r:id="rId10"/>
    <p:sldId id="304" r:id="rId11"/>
    <p:sldId id="293" r:id="rId12"/>
    <p:sldId id="305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27" d="100"/>
          <a:sy n="127" d="100"/>
        </p:scale>
        <p:origin x="116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2830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0548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019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943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dirty="0" smtClean="0">
                <a:solidFill>
                  <a:schemeClr val="tx1"/>
                </a:solidFill>
              </a:rPr>
              <a:t>Generation </a:t>
            </a:r>
            <a:r>
              <a:rPr lang="en-US" sz="1800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dirty="0" smtClean="0">
                <a:solidFill>
                  <a:schemeClr val="tx1"/>
                </a:solidFill>
              </a:rPr>
              <a:t>Performance Report for December 2017 </a:t>
            </a:r>
            <a:endParaRPr lang="en-US" sz="1800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December 2017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6621048"/>
              </p:ext>
            </p:extLst>
          </p:nvPr>
        </p:nvGraphicFramePr>
        <p:xfrm>
          <a:off x="533400" y="1066800"/>
          <a:ext cx="8153399" cy="291861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December 2017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639016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81.68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73.47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74.52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79.39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3.15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3.16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2.81</a:t>
                      </a:r>
                    </a:p>
                  </a:txBody>
                  <a:tcPr marL="0" marR="0" marT="0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16,941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7,334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6,562</a:t>
                      </a:r>
                    </a:p>
                  </a:txBody>
                  <a:tcPr marL="0" marR="0" marT="0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0" marR="0" marT="0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93.60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130.96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273.42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December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9001628"/>
              </p:ext>
            </p:extLst>
          </p:nvPr>
        </p:nvGraphicFramePr>
        <p:xfrm>
          <a:off x="533400" y="1143000"/>
          <a:ext cx="8153399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1459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48.36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83.41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71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</a:t>
            </a:r>
            <a:r>
              <a:rPr lang="en-US" dirty="0" smtClean="0"/>
              <a:t>December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2934447"/>
              </p:ext>
            </p:extLst>
          </p:nvPr>
        </p:nvGraphicFramePr>
        <p:xfrm>
          <a:off x="533400" y="1143000"/>
          <a:ext cx="8153399" cy="502920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86.23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0.38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73.39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61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63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December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200233"/>
              </p:ext>
            </p:extLst>
          </p:nvPr>
        </p:nvGraphicFramePr>
        <p:xfrm>
          <a:off x="476250" y="1143000"/>
          <a:ext cx="8153399" cy="4999020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6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553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29649" y="6645275"/>
            <a:ext cx="381000" cy="212725"/>
          </a:xfrm>
        </p:spPr>
        <p:txBody>
          <a:bodyPr/>
          <a:lstStyle/>
          <a:p>
            <a:r>
              <a:rPr lang="en-US" dirty="0" smtClean="0"/>
              <a:t>7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Scored Intervals ≥ 100 – </a:t>
            </a:r>
            <a:r>
              <a:rPr lang="en-US" dirty="0" smtClean="0"/>
              <a:t>December 2017 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9532803"/>
              </p:ext>
            </p:extLst>
          </p:nvPr>
        </p:nvGraphicFramePr>
        <p:xfrm>
          <a:off x="476250" y="1143000"/>
          <a:ext cx="8153399" cy="462688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5334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Std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</a:t>
                      </a:r>
                    </a:p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(ATG - </a:t>
                      </a:r>
                      <a:r>
                        <a:rPr lang="en-US" sz="16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</a:t>
                      </a: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6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98.99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95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dcmitype/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3287</TotalTime>
  <Words>546</Words>
  <Application>Microsoft Office PowerPoint</Application>
  <PresentationFormat>On-screen Show (4:3)</PresentationFormat>
  <Paragraphs>346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December 2017 </vt:lpstr>
      <vt:lpstr>IRR Summary – December 2017</vt:lpstr>
      <vt:lpstr>IRR &lt; 95%, ≥ 100 Scored Intervals – December 2017  </vt:lpstr>
      <vt:lpstr>IRR &lt; 95%, ≥ 100 Scored Intervals – December 2017  </vt:lpstr>
      <vt:lpstr>IRR ≥ 95%, Scored Intervals ≥ 100 – December 2017  </vt:lpstr>
      <vt:lpstr>IRR ≥ 95%, Scored Intervals ≥ 100 – December 2017  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204</cp:revision>
  <cp:lastPrinted>2016-01-21T20:53:15Z</cp:lastPrinted>
  <dcterms:created xsi:type="dcterms:W3CDTF">2016-01-21T15:20:31Z</dcterms:created>
  <dcterms:modified xsi:type="dcterms:W3CDTF">2018-01-04T14:38:40Z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