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01/03/2018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01/09/2018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196451"/>
              </p:ext>
            </p:extLst>
          </p:nvPr>
        </p:nvGraphicFramePr>
        <p:xfrm>
          <a:off x="457194" y="1219201"/>
          <a:ext cx="8191512" cy="4724398"/>
        </p:xfrm>
        <a:graphic>
          <a:graphicData uri="http://schemas.openxmlformats.org/drawingml/2006/table">
            <a:tbl>
              <a:tblPr/>
              <a:tblGrid>
                <a:gridCol w="682626"/>
                <a:gridCol w="682626"/>
                <a:gridCol w="682626"/>
                <a:gridCol w="682626"/>
                <a:gridCol w="682626"/>
                <a:gridCol w="682626"/>
                <a:gridCol w="682626"/>
                <a:gridCol w="682626"/>
                <a:gridCol w="682626"/>
                <a:gridCol w="682626"/>
                <a:gridCol w="682626"/>
                <a:gridCol w="682626"/>
              </a:tblGrid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1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October 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October 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October 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378760"/>
              </p:ext>
            </p:extLst>
          </p:nvPr>
        </p:nvGraphicFramePr>
        <p:xfrm>
          <a:off x="2158996" y="105251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1,780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930885"/>
              </p:ext>
            </p:extLst>
          </p:nvPr>
        </p:nvGraphicFramePr>
        <p:xfrm>
          <a:off x="4152896" y="51815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6" y="51815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October 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20"/>
            <a:ext cx="9144000" cy="152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77200" y="900498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latin typeface="Calibri" panose="020F0502020204030204" pitchFamily="34" charset="0"/>
              </a:rPr>
              <a:t>4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578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October 2017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October 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01/09/18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9830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October 2017 - IAG/IAL Statistics</vt:lpstr>
      <vt:lpstr>Top 10 - October 2017 - IAG/IAL % Greater Than 1% of Enrollments With number of months Greater Than 1%  </vt:lpstr>
      <vt:lpstr>Top 10 - 12 Month Average IAG/IAL % Greater Than 1% of Enrollments thru October 2017 With number of months Greater Than 1% </vt:lpstr>
      <vt:lpstr>Explanation of IAG/IAL Slides Data</vt:lpstr>
      <vt:lpstr>Explanation of IAG/IAL Slides Data (Cont)</vt:lpstr>
      <vt:lpstr>Top - 12 Month Average Rescission % Greater Than 1% of Switches thru October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218</cp:revision>
  <cp:lastPrinted>2016-01-21T20:53:15Z</cp:lastPrinted>
  <dcterms:created xsi:type="dcterms:W3CDTF">2016-01-21T15:20:31Z</dcterms:created>
  <dcterms:modified xsi:type="dcterms:W3CDTF">2018-01-04T15:34:44Z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