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1/8/2018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84" y="1072393"/>
            <a:ext cx="8644445" cy="20177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585" y="32766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Insufficiency shown above and in MIS reports caused by rounding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4002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136</cp:revision>
  <cp:lastPrinted>2016-01-21T20:53:15Z</cp:lastPrinted>
  <dcterms:created xsi:type="dcterms:W3CDTF">2016-01-21T15:20:31Z</dcterms:created>
  <dcterms:modified xsi:type="dcterms:W3CDTF">2018-01-02T20:18:32Z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