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6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51" autoAdjust="0"/>
  </p:normalViewPr>
  <p:slideViewPr>
    <p:cSldViewPr showGuides="1"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07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QSE Managers Working Group</a:t>
            </a:r>
          </a:p>
          <a:p>
            <a:endParaRPr lang="en-US" dirty="0"/>
          </a:p>
          <a:p>
            <a:r>
              <a:rPr lang="en-US" dirty="0" smtClean="0"/>
              <a:t>Market Analysis</a:t>
            </a:r>
            <a:endParaRPr lang="en-US" dirty="0"/>
          </a:p>
          <a:p>
            <a:r>
              <a:rPr lang="en-US" dirty="0" smtClean="0"/>
              <a:t>1/8/2018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584" y="1072393"/>
            <a:ext cx="8644445" cy="20177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1585" y="32766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Insufficiency shown above and in MIS reports caused by rounding</a:t>
            </a: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04800" y="1558131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manual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2515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c34af464-7aa1-4edd-9be4-83dffc1cb926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4002</TotalTime>
  <Words>36</Words>
  <Application>Microsoft Office PowerPoint</Application>
  <PresentationFormat>On-screen Show (4:3)</PresentationFormat>
  <Paragraphs>13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Chang, Sean</cp:lastModifiedBy>
  <cp:revision>136</cp:revision>
  <cp:lastPrinted>2016-01-21T20:53:15Z</cp:lastPrinted>
  <dcterms:created xsi:type="dcterms:W3CDTF">2016-01-21T15:20:31Z</dcterms:created>
  <dcterms:modified xsi:type="dcterms:W3CDTF">2018-01-02T20:18:32Z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