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8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0881-8DD1-4F38-B0F4-863F594443BA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Resource Definition Framework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054" y="1077760"/>
            <a:ext cx="11559892" cy="515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869"/>
            <a:ext cx="12192000" cy="596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Resource Definition Framework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Definition Framework</dc:title>
  <dc:creator>Stice, Clayton</dc:creator>
  <cp:lastModifiedBy>Stice, Clayton</cp:lastModifiedBy>
  <cp:revision>4</cp:revision>
  <dcterms:created xsi:type="dcterms:W3CDTF">2017-12-04T18:06:40Z</dcterms:created>
  <dcterms:modified xsi:type="dcterms:W3CDTF">2017-12-06T15:35:10Z</dcterms:modified>
</cp:coreProperties>
</file>