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46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12/14/2017 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/>
          </a:bodyPr>
          <a:lstStyle/>
          <a:p>
            <a:pPr algn="l"/>
            <a:endParaRPr lang="en-US" sz="1000" b="1" dirty="0" smtClean="0"/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NPRR807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Day-Ahead Market Price Correction (WMS)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NPRR823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Amend the Definition of an Affiliate (PRS)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NPRR826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Mitigated Offer Caps for RMR Resources (PRS)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NPRR832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Disallow PTP Obligation Bids and DAM Energy Bids that Sink at Private Use Network Settlement Points Without a Load Distribution Factor – URGENT (PRS)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NPRR837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Regional Planning Group (RPG) Process Reform (ROS/WMS)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NPRR838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Updated O&amp;M Cost for RMR Resources (WMS)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NPRR845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RMR Process and Agreement Revisions (WMS)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NPRR847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Exceptional Fuel Cost Included in the Mitigated Offer Cap (WMS)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NPRR848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Separate Clearing Prices for RRS (WMS)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NPRR849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Clarification of the Range of Voltage Set Points at a Generation Resource’s POI (ROS)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NPRR850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Market Suspension and Restart (WMS)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NPRR851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Procedure for Managing Disconnections for Bidirectional Electrical Connections at Transmission Level Voltages (RMS/ROS/WMS)</a:t>
            </a:r>
          </a:p>
          <a:p>
            <a:pPr algn="l">
              <a:spcBef>
                <a:spcPts val="0"/>
              </a:spcBef>
            </a:pPr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SCR793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SSR Related Telemetry for Cross Texas Transmission (ROS)</a:t>
            </a:r>
          </a:p>
          <a:p>
            <a:pPr algn="l"/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/>
            <a:endParaRPr lang="en-US" sz="17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174</Words>
  <Application>Microsoft Office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12/14/2017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93</cp:revision>
  <dcterms:created xsi:type="dcterms:W3CDTF">2012-06-21T12:05:52Z</dcterms:created>
  <dcterms:modified xsi:type="dcterms:W3CDTF">2017-12-12T20:13:06Z</dcterms:modified>
</cp:coreProperties>
</file>