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46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45171-10BC-483F-ABB3-59CA4C9C0926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28D6-927C-4B87-9EE5-92F6BBF55B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85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28D6-927C-4B87-9EE5-92F6BBF55B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9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CDC3-7C60-4566-AE65-DD088C36938D}" type="datetimeFigureOut">
              <a:rPr lang="en-US" smtClean="0"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01000" cy="533400"/>
          </a:xfrm>
        </p:spPr>
        <p:txBody>
          <a:bodyPr>
            <a:noAutofit/>
          </a:bodyPr>
          <a:lstStyle/>
          <a:p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Revision </a:t>
            </a:r>
            <a:r>
              <a:rPr lang="en-U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Requests that </a:t>
            </a:r>
            <a: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emain Tabled</a:t>
            </a:r>
            <a:b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ction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required by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12/14/2017 PRS</a:t>
            </a:r>
            <a:r>
              <a:rPr lang="en-US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14400"/>
            <a:ext cx="8305800" cy="5562600"/>
          </a:xfrm>
          <a:noFill/>
        </p:spPr>
        <p:txBody>
          <a:bodyPr>
            <a:normAutofit/>
          </a:bodyPr>
          <a:lstStyle/>
          <a:p>
            <a:pPr algn="l"/>
            <a:endParaRPr lang="en-US" sz="1000" b="1" dirty="0" smtClean="0"/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NPRR807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Day-Ahead Market Price Correction (WMS)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NPRR823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Amend the Definition of an Affiliate (PRS)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NPRR826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Mitigated Offer Caps for RMR Resources (PRS)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NPRR832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Disallow PTP Obligation Bids and DAM Energy Bids that Sink at Private Use Network Settlement Points Without a Load Distribution Factor – URGENT (PRS)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NPRR837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Regional Planning Group (RPG) Process Reform (ROS/WMS)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NPRR838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Updated O&amp;M Cost for RMR Resources (WMS)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NPRR845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RMR Process and Agreement Revisions (WMS)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NPRR847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Exceptional Fuel Cost Included in the Mitigated Offer Cap (WMS)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NPRR848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Separate Clearing Prices for RRS (WMS)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NPRR849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Clarification of the Range of Voltage Set Points at a Generation Resource’s POI (ROS)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NPRR850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Market Suspension and Restart (WMS)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NPRR851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Procedure for Managing Disconnections for Bidirectional Electrical Connections at Transmission Level Voltages (RMS/ROS/WMS)</a:t>
            </a:r>
          </a:p>
          <a:p>
            <a:pPr algn="l"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SCR793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SSR Related Telemetry for Cross Texas Transmission (ROS)</a:t>
            </a:r>
          </a:p>
          <a:p>
            <a:pPr algn="l"/>
            <a:r>
              <a:rPr lang="en-US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l"/>
            <a:endParaRPr lang="en-US" sz="17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174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Revision Requests that may remain Tabled No action required by 12/14/2017 PRS </vt:lpstr>
    </vt:vector>
  </TitlesOfParts>
  <Company>ERCOT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6/21/12 PRS</dc:title>
  <dc:creator>ERCOT 062012</dc:creator>
  <cp:lastModifiedBy>Suzy Clifton </cp:lastModifiedBy>
  <cp:revision>93</cp:revision>
  <dcterms:created xsi:type="dcterms:W3CDTF">2012-06-21T12:05:52Z</dcterms:created>
  <dcterms:modified xsi:type="dcterms:W3CDTF">2017-12-12T20:13:06Z</dcterms:modified>
</cp:coreProperties>
</file>