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12/14/2017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000" b="1" dirty="0" smtClean="0"/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NPRR807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Day-Ahead Market Price Correction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NPRR823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Amend the Definition of an Affiliate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NPRR826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Mitigated Offer Caps for RMR Resources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NPRR832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Disallow PTP Obligation Bids and DAM Energy Bids that Sink at Private Use Network Settlement Points Without a Load Distribution Factor – URGENT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NPRR837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Regional Planning Group (RPG) Process Reform (ROS/WMS)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NPRR838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Updated O&amp;M Cost for RMR Resources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NPRR845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RMR Process and Agreement Revisions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NPRR847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Exceptional Fuel Cost Included in the Mitigated Offer Cap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NPRR848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Separate Clearing Prices for RRS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NPRR849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Clarification of the Range of Voltage Set Points at a Generation Resource’s POI (ROS)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NPRR850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Market Suspension and Restart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NPRR851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Procedure for Managing Disconnections for Bidirectional Electrical Connections at Transmission Level Voltages (RMS/ROS/WMS)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SCR793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SSR Related Telemetry for Cross Texas Transmission (ROS)</a:t>
            </a:r>
          </a:p>
          <a:p>
            <a:pPr algn="l"/>
            <a:r>
              <a:rPr lang="en-U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endParaRPr lang="en-US" sz="17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174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12/14/2017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93</cp:revision>
  <dcterms:created xsi:type="dcterms:W3CDTF">2012-06-21T12:05:52Z</dcterms:created>
  <dcterms:modified xsi:type="dcterms:W3CDTF">2017-12-12T20:13:06Z</dcterms:modified>
</cp:coreProperties>
</file>