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6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Collateral Breakdown by Type vs. TPE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3" y="1380566"/>
            <a:ext cx="7352413" cy="40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c34af464-7aa1-4edd-9be4-83dffc1cb926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Collateral Breakdown by Type vs. TPE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122</cp:revision>
  <cp:lastPrinted>2017-10-05T14:42:15Z</cp:lastPrinted>
  <dcterms:created xsi:type="dcterms:W3CDTF">2016-01-21T15:20:31Z</dcterms:created>
  <dcterms:modified xsi:type="dcterms:W3CDTF">2017-12-11T21:36:59Z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