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16" d="100"/>
          <a:sy n="116" d="100"/>
        </p:scale>
        <p:origin x="28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December 14,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55194"/>
              </p:ext>
            </p:extLst>
          </p:nvPr>
        </p:nvGraphicFramePr>
        <p:xfrm>
          <a:off x="77753" y="1132117"/>
          <a:ext cx="8991599" cy="28032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</a:t>
                      </a:r>
                      <a:r>
                        <a:rPr lang="en-US" sz="1200" b="1" dirty="0" smtClean="0"/>
                        <a:t>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NPRR562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err="1" smtClean="0"/>
                        <a:t>Subsynchronous</a:t>
                      </a:r>
                      <a:r>
                        <a:rPr lang="en-US" sz="1100" dirty="0" smtClean="0"/>
                        <a:t> Resonance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SCR791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Correction of 60-day SCED GRD Disclosure Report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2018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$24k-$35k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MDWG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NPRR817 </a:t>
                      </a:r>
                      <a:r>
                        <a:rPr lang="en-US" sz="1100" dirty="0" smtClean="0"/>
                        <a:t>– Create a Panhandle Hub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2018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NPRR768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Revisions to RT On-Line Reliability Deployment Price Adder Categories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2018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NPRR821 </a:t>
                      </a:r>
                      <a:r>
                        <a:rPr lang="en-US" sz="1100" dirty="0" smtClean="0"/>
                        <a:t>– Elimination of the CRR Deration Process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for Resource Node to Hub or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Zone CRRs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2019</a:t>
                      </a:r>
                      <a:endParaRPr lang="en-US" sz="1050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09334" y="1961078"/>
            <a:ext cx="32093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Create MIS link for posting of annual SSR topology-check report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899239"/>
              </p:ext>
            </p:extLst>
          </p:nvPr>
        </p:nvGraphicFramePr>
        <p:xfrm>
          <a:off x="508686" y="4577894"/>
          <a:ext cx="8077200" cy="1340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2469"/>
                <a:gridCol w="1307737"/>
                <a:gridCol w="207699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NPRR664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Make-Whole Payments for Exceptional Fuel Cost Events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12/9/2014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Pending submission / approval of alternate approach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NPRR714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Make-Whole Payment for Exceptional Fuel Cost</a:t>
                      </a:r>
                      <a:endParaRPr lang="en-US" sz="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Sunset provision on 6/1/2017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Removing</a:t>
                      </a:r>
                      <a:r>
                        <a:rPr lang="en-US" sz="1100" b="0" i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from aging items report</a:t>
                      </a:r>
                      <a:endParaRPr lang="en-US" sz="1100" b="0" i="1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37797</TotalTime>
  <Words>175</Words>
  <Application>Microsoft Office PowerPoint</Application>
  <PresentationFormat>On-screen Show (4:3)</PresentationFormat>
  <Paragraphs>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298</cp:revision>
  <cp:lastPrinted>2016-11-02T13:19:35Z</cp:lastPrinted>
  <dcterms:created xsi:type="dcterms:W3CDTF">2016-01-21T15:20:31Z</dcterms:created>
  <dcterms:modified xsi:type="dcterms:W3CDTF">2017-12-07T20:13:40Z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