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11/27/2017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12/05/2017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672850"/>
              </p:ext>
            </p:extLst>
          </p:nvPr>
        </p:nvGraphicFramePr>
        <p:xfrm>
          <a:off x="628650" y="1143003"/>
          <a:ext cx="7886700" cy="4571996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1,690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September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September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September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049513"/>
              </p:ext>
            </p:extLst>
          </p:nvPr>
        </p:nvGraphicFramePr>
        <p:xfrm>
          <a:off x="2158997" y="105251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1,573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575700"/>
              </p:ext>
            </p:extLst>
          </p:nvPr>
        </p:nvGraphicFramePr>
        <p:xfrm>
          <a:off x="4152897" y="51815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7" y="51815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September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9615"/>
            <a:ext cx="9144000" cy="15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77200" y="96313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Calibri" panose="020F0502020204030204" pitchFamily="34" charset="0"/>
              </a:rPr>
              <a:t>6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4385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September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September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12/05/17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9621</TotalTime>
  <Words>1106</Words>
  <Application>Microsoft Office PowerPoint</Application>
  <PresentationFormat>On-screen Show (4:3)</PresentationFormat>
  <Paragraphs>358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September 2017 - IAG/IAL Statistics</vt:lpstr>
      <vt:lpstr>Top 10 - September 2017 - IAG/IAL % Greater Than 1% of Enrollments With number of months Greater Than 1%  </vt:lpstr>
      <vt:lpstr>Top 10 - 12 Month Average IAG/IAL % Greater Than 1% of Enrollments thru September 2017 With number of months Greater Than 1% </vt:lpstr>
      <vt:lpstr>Explanation of IAG/IAL Slides Data</vt:lpstr>
      <vt:lpstr>Explanation of IAG/IAL Slides Data (Cont)</vt:lpstr>
      <vt:lpstr>Top - 12 Month Average Rescission % Greater Than 1% of Switches thru September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211</cp:revision>
  <cp:lastPrinted>2016-01-21T20:53:15Z</cp:lastPrinted>
  <dcterms:created xsi:type="dcterms:W3CDTF">2016-01-21T15:20:31Z</dcterms:created>
  <dcterms:modified xsi:type="dcterms:W3CDTF">2017-11-27T20:11:44Z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