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4660"/>
  </p:normalViewPr>
  <p:slideViewPr>
    <p:cSldViewPr showGuides="1">
      <p:cViewPr varScale="1">
        <p:scale>
          <a:sx n="126" d="100"/>
          <a:sy n="126" d="100"/>
        </p:scale>
        <p:origin x="1392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December 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November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November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On November 12, 2017 from 9:22 AM to 10:06 AM ERCOT experienced an unplanned </a:t>
            </a:r>
            <a:r>
              <a:rPr lang="en-US" sz="1600" dirty="0" smtClean="0"/>
              <a:t>outage that affected the following systems:</a:t>
            </a:r>
          </a:p>
          <a:p>
            <a:pPr lvl="2" eaLnBrk="0" fontAlgn="base" hangingPunct="0">
              <a:spcAft>
                <a:spcPct val="0"/>
              </a:spcAft>
            </a:pPr>
            <a:r>
              <a:rPr lang="en-US" sz="1200" dirty="0" smtClean="0"/>
              <a:t>Retail Processing</a:t>
            </a:r>
          </a:p>
          <a:p>
            <a:pPr lvl="2" eaLnBrk="0" fontAlgn="base" hangingPunct="0">
              <a:spcAft>
                <a:spcPct val="0"/>
              </a:spcAft>
            </a:pPr>
            <a:r>
              <a:rPr lang="en-US" sz="1200" dirty="0" err="1" smtClean="0"/>
              <a:t>MarkeTrak</a:t>
            </a:r>
            <a:endParaRPr lang="en-US" sz="1200" dirty="0" smtClean="0"/>
          </a:p>
          <a:p>
            <a:pPr lvl="2" eaLnBrk="0" fontAlgn="base" hangingPunct="0">
              <a:spcAft>
                <a:spcPct val="0"/>
              </a:spcAft>
            </a:pPr>
            <a:r>
              <a:rPr lang="en-US" sz="1200" dirty="0"/>
              <a:t>Find ESIID and Find Transaction</a:t>
            </a:r>
            <a:endParaRPr lang="en-US" sz="1200" dirty="0" smtClean="0"/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endParaRPr lang="en-US" sz="1600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December (date changes from last month’s RMS)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ERCOT </a:t>
            </a:r>
            <a:r>
              <a:rPr lang="en-US" sz="1600" dirty="0"/>
              <a:t>will be performing a technology refresh of the Retail Processing environment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Infrastructure upgrade, no functional change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12/11/17 </a:t>
            </a:r>
            <a:r>
              <a:rPr lang="en-US" sz="1600" dirty="0"/>
              <a:t>– Retail Market Test Environment (RMTE) upgraded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12/11/17 </a:t>
            </a:r>
            <a:r>
              <a:rPr lang="en-US" sz="1600" dirty="0"/>
              <a:t>– </a:t>
            </a:r>
            <a:r>
              <a:rPr lang="en-US" sz="1600" dirty="0" smtClean="0"/>
              <a:t>01/06/18 </a:t>
            </a:r>
            <a:r>
              <a:rPr lang="en-US" sz="1600" dirty="0"/>
              <a:t>– RMTE testing window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01/07/18 (tentative date) </a:t>
            </a:r>
            <a:r>
              <a:rPr lang="en-US" sz="1600" dirty="0"/>
              <a:t>– Production environment upgraded during Sunday maintenance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kern="0" dirty="0">
              <a:solidFill>
                <a:srgbClr val="000000"/>
              </a:solidFill>
            </a:endParaRPr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endParaRPr lang="en-US" sz="1600" kern="0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828800"/>
            <a:ext cx="8534400" cy="189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http://www.w3.org/XML/1998/namespace"/>
    <ds:schemaRef ds:uri="c34af464-7aa1-4edd-9be4-83dffc1cb926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998</TotalTime>
  <Words>128</Words>
  <Application>Microsoft Office PowerPoint</Application>
  <PresentationFormat>On-screen Show (4:3)</PresentationFormat>
  <Paragraphs>29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95</cp:revision>
  <cp:lastPrinted>2016-01-21T20:53:15Z</cp:lastPrinted>
  <dcterms:created xsi:type="dcterms:W3CDTF">2016-01-21T15:20:31Z</dcterms:created>
  <dcterms:modified xsi:type="dcterms:W3CDTF">2017-11-29T21:09:15Z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