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57" r:id="rId8"/>
    <p:sldId id="286" r:id="rId9"/>
    <p:sldId id="299" r:id="rId10"/>
    <p:sldId id="300" r:id="rId11"/>
    <p:sldId id="301" r:id="rId12"/>
    <p:sldId id="293" r:id="rId13"/>
    <p:sldId id="302" r:id="rId14"/>
    <p:sldId id="303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83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335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0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18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07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22860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r>
              <a:rPr lang="en-US" sz="1800" dirty="0" smtClean="0">
                <a:solidFill>
                  <a:schemeClr val="tx1"/>
                </a:solidFill>
              </a:rPr>
              <a:t>Generation </a:t>
            </a:r>
            <a:r>
              <a:rPr lang="en-US" sz="1800" dirty="0">
                <a:solidFill>
                  <a:schemeClr val="tx1"/>
                </a:solidFill>
              </a:rPr>
              <a:t>Resource Energy and Regulation Deployment </a:t>
            </a:r>
            <a:r>
              <a:rPr lang="en-US" sz="1800" dirty="0" smtClean="0">
                <a:solidFill>
                  <a:schemeClr val="tx1"/>
                </a:solidFill>
              </a:rPr>
              <a:t>Performance Report for </a:t>
            </a:r>
            <a:r>
              <a:rPr lang="en-US" sz="1800" dirty="0" smtClean="0">
                <a:solidFill>
                  <a:schemeClr val="tx1"/>
                </a:solidFill>
              </a:rPr>
              <a:t>November 2017 </a:t>
            </a:r>
            <a:endParaRPr lang="en-US" sz="18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</a:t>
            </a:r>
            <a:r>
              <a:rPr lang="en-US" altLang="en-US" dirty="0" smtClean="0"/>
              <a:t>%</a:t>
            </a:r>
            <a:r>
              <a:rPr lang="en-US" dirty="0"/>
              <a:t> – </a:t>
            </a:r>
            <a:r>
              <a:rPr lang="en-US" altLang="en-US" dirty="0" smtClean="0"/>
              <a:t>November 2017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25135"/>
              </p:ext>
            </p:extLst>
          </p:nvPr>
        </p:nvGraphicFramePr>
        <p:xfrm>
          <a:off x="533400" y="1066800"/>
          <a:ext cx="8153399" cy="217434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Std. Dev.</a:t>
                      </a:r>
                    </a:p>
                    <a:p>
                      <a:pPr algn="ctr" fontAlgn="t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(ATG - </a:t>
                      </a:r>
                      <a:r>
                        <a:rPr lang="en-US" sz="16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Exp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</a:t>
            </a:r>
            <a:r>
              <a:rPr lang="en-US" altLang="en-US" dirty="0" smtClean="0"/>
              <a:t>Summary</a:t>
            </a:r>
            <a:r>
              <a:rPr lang="en-US" dirty="0"/>
              <a:t> </a:t>
            </a:r>
            <a:r>
              <a:rPr lang="en-US" dirty="0" smtClean="0"/>
              <a:t>–</a:t>
            </a:r>
            <a:r>
              <a:rPr lang="en-US" altLang="en-US" dirty="0" smtClean="0"/>
              <a:t> November 2017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966078"/>
              </p:ext>
            </p:extLst>
          </p:nvPr>
        </p:nvGraphicFramePr>
        <p:xfrm>
          <a:off x="304800" y="10668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19050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IRR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95</a:t>
                      </a:r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 100 INT, &lt; 95%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Average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82.86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73.48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GREDP Median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94.00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79.81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3.49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MW Error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2.96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3.51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20,744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9,664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8,296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+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Intervals Scored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0" marR="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Intervals Scored Average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113.98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161.07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319.08</a:t>
                      </a: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November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8975843"/>
              </p:ext>
            </p:extLst>
          </p:nvPr>
        </p:nvGraphicFramePr>
        <p:xfrm>
          <a:off x="533400" y="1143000"/>
          <a:ext cx="8153399" cy="488629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78.79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88.69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84.67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93.54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47.19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87.45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47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November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2559358"/>
              </p:ext>
            </p:extLst>
          </p:nvPr>
        </p:nvGraphicFramePr>
        <p:xfrm>
          <a:off x="533400" y="1143000"/>
          <a:ext cx="8153399" cy="488629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83.18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65.93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62.87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90.36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94.48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80.83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9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&lt; 95%, ≥ 100 Scored Intervals – November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136777"/>
              </p:ext>
            </p:extLst>
          </p:nvPr>
        </p:nvGraphicFramePr>
        <p:xfrm>
          <a:off x="533400" y="1143000"/>
          <a:ext cx="8153399" cy="190921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58.71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128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/>
              <a:t>7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November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5858950"/>
              </p:ext>
            </p:extLst>
          </p:nvPr>
        </p:nvGraphicFramePr>
        <p:xfrm>
          <a:off x="476250" y="1219200"/>
          <a:ext cx="8153399" cy="488629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1494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95.04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 smtClean="0"/>
              <a:t>8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November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5182430"/>
              </p:ext>
            </p:extLst>
          </p:nvPr>
        </p:nvGraphicFramePr>
        <p:xfrm>
          <a:off x="476250" y="1219200"/>
          <a:ext cx="8153399" cy="488629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96.72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98.63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100.00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99.10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1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29649" y="6645275"/>
            <a:ext cx="381000" cy="212725"/>
          </a:xfrm>
        </p:spPr>
        <p:txBody>
          <a:bodyPr/>
          <a:lstStyle/>
          <a:p>
            <a:r>
              <a:rPr lang="en-US" dirty="0"/>
              <a:t>9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dirty="0"/>
              <a:t>IRR ≥ 95%, Scored Intervals ≥ 100 – November 2017 </a:t>
            </a:r>
            <a:r>
              <a:rPr lang="en-US" altLang="en-US" dirty="0"/>
              <a:t/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4991900"/>
              </p:ext>
            </p:extLst>
          </p:nvPr>
        </p:nvGraphicFramePr>
        <p:xfrm>
          <a:off x="476250" y="1219200"/>
          <a:ext cx="8153399" cy="190921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Std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</a:t>
                      </a:r>
                    </a:p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(ATG - </a:t>
                      </a:r>
                      <a:r>
                        <a:rPr lang="en-US" sz="1600" b="1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</a:t>
                      </a:r>
                      <a:r>
                        <a:rPr lang="en-US" sz="16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en-US" sz="1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98.15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Unit 49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97.14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8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3255</TotalTime>
  <Words>614</Words>
  <Application>Microsoft Office PowerPoint</Application>
  <PresentationFormat>On-screen Show (4:3)</PresentationFormat>
  <Paragraphs>369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Non-IRR GREDP &lt; 85% – November 2017 </vt:lpstr>
      <vt:lpstr>IRR Summary – November 2017</vt:lpstr>
      <vt:lpstr>IRR &lt; 95%, ≥ 100 Scored Intervals – November 2017  </vt:lpstr>
      <vt:lpstr>IRR &lt; 95%, ≥ 100 Scored Intervals – November 2017  </vt:lpstr>
      <vt:lpstr>IRR &lt; 95%, ≥ 100 Scored Intervals – November 2017  </vt:lpstr>
      <vt:lpstr>IRR ≥ 95%, Scored Intervals ≥ 100 – November 2017  </vt:lpstr>
      <vt:lpstr>IRR ≥ 95%, Scored Intervals ≥ 100 – November 2017  </vt:lpstr>
      <vt:lpstr>IRR ≥ 95%, Scored Intervals ≥ 100 – November 2017 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201</cp:revision>
  <cp:lastPrinted>2016-01-21T20:53:15Z</cp:lastPrinted>
  <dcterms:created xsi:type="dcterms:W3CDTF">2016-01-21T15:20:31Z</dcterms:created>
  <dcterms:modified xsi:type="dcterms:W3CDTF">2017-12-04T14:24:57Z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