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299" r:id="rId10"/>
    <p:sldId id="300" r:id="rId11"/>
    <p:sldId id="301" r:id="rId12"/>
    <p:sldId id="293" r:id="rId13"/>
    <p:sldId id="302" r:id="rId14"/>
    <p:sldId id="30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83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35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20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18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7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dirty="0" smtClean="0">
                <a:solidFill>
                  <a:schemeClr val="tx1"/>
                </a:solidFill>
              </a:rPr>
              <a:t>November 2017 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November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25135"/>
              </p:ext>
            </p:extLst>
          </p:nvPr>
        </p:nvGraphicFramePr>
        <p:xfrm>
          <a:off x="533400" y="1066800"/>
          <a:ext cx="8153399" cy="21743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November 2017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966078"/>
              </p:ext>
            </p:extLst>
          </p:nvPr>
        </p:nvGraphicFramePr>
        <p:xfrm>
          <a:off x="304800" y="1066800"/>
          <a:ext cx="8534400" cy="315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73.48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77.54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79.81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3.49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20,744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9,664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8,296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113.98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161.07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319.08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November 2017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975843"/>
              </p:ext>
            </p:extLst>
          </p:nvPr>
        </p:nvGraphicFramePr>
        <p:xfrm>
          <a:off x="533400" y="1143000"/>
          <a:ext cx="8153399" cy="488629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7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November 2017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559358"/>
              </p:ext>
            </p:extLst>
          </p:nvPr>
        </p:nvGraphicFramePr>
        <p:xfrm>
          <a:off x="533400" y="1143000"/>
          <a:ext cx="8153399" cy="488629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90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November 2017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136777"/>
              </p:ext>
            </p:extLst>
          </p:nvPr>
        </p:nvGraphicFramePr>
        <p:xfrm>
          <a:off x="533400" y="1143000"/>
          <a:ext cx="8153399" cy="190921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28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/>
              <a:t>7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November 2017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858950"/>
              </p:ext>
            </p:extLst>
          </p:nvPr>
        </p:nvGraphicFramePr>
        <p:xfrm>
          <a:off x="476250" y="1219200"/>
          <a:ext cx="8153399" cy="488629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8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November 2017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182430"/>
              </p:ext>
            </p:extLst>
          </p:nvPr>
        </p:nvGraphicFramePr>
        <p:xfrm>
          <a:off x="476250" y="1219200"/>
          <a:ext cx="8153399" cy="488629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/>
              <a:t>9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November 2017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991900"/>
              </p:ext>
            </p:extLst>
          </p:nvPr>
        </p:nvGraphicFramePr>
        <p:xfrm>
          <a:off x="476250" y="1219200"/>
          <a:ext cx="8153399" cy="190921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8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3255</TotalTime>
  <Words>614</Words>
  <Application>Microsoft Office PowerPoint</Application>
  <PresentationFormat>On-screen Show (4:3)</PresentationFormat>
  <Paragraphs>369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November 2017 </vt:lpstr>
      <vt:lpstr>IRR Summary – November 2017</vt:lpstr>
      <vt:lpstr>IRR &lt; 95%, ≥ 100 Scored Intervals – November 2017  </vt:lpstr>
      <vt:lpstr>IRR &lt; 95%, ≥ 100 Scored Intervals – November 2017  </vt:lpstr>
      <vt:lpstr>IRR &lt; 95%, ≥ 100 Scored Intervals – November 2017  </vt:lpstr>
      <vt:lpstr>IRR ≥ 95%, Scored Intervals ≥ 100 – November 2017  </vt:lpstr>
      <vt:lpstr>IRR ≥ 95%, Scored Intervals ≥ 100 – November 2017  </vt:lpstr>
      <vt:lpstr>IRR ≥ 95%, Scored Intervals ≥ 100 – November 2017 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201</cp:revision>
  <cp:lastPrinted>2016-01-21T20:53:15Z</cp:lastPrinted>
  <dcterms:created xsi:type="dcterms:W3CDTF">2016-01-21T15:20:31Z</dcterms:created>
  <dcterms:modified xsi:type="dcterms:W3CDTF">2017-12-04T14:24:57Z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