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9"/>
  </p:notesMasterIdLst>
  <p:handoutMasterIdLst>
    <p:handoutMasterId r:id="rId10"/>
  </p:handoutMasterIdLst>
  <p:sldIdLst>
    <p:sldId id="260" r:id="rId6"/>
    <p:sldId id="305" r:id="rId7"/>
    <p:sldId id="306" r:id="rId8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67" autoAdjust="0"/>
    <p:restoredTop sz="86364" autoAdjust="0"/>
  </p:normalViewPr>
  <p:slideViewPr>
    <p:cSldViewPr snapToGrid="0" snapToObjects="1">
      <p:cViewPr>
        <p:scale>
          <a:sx n="136" d="100"/>
          <a:sy n="136" d="100"/>
        </p:scale>
        <p:origin x="-3684" y="-75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3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048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A7A1-AED3-48E4-9F43-414E94AB4551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91BA04-61B0-41B4-8676-6DE46F67DE67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BFD61-89E3-4E24-B50D-BB4E809992B3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76C18-8AF8-4D0F-AEDD-A42170828C4A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2DC264-5C17-433F-8F2A-30A66D0083DF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D384F-45BB-4F2E-B8E4-25BDDA86550B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F519-DA86-45AE-9E98-E223B91BB6F7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A9A43B-F194-4D0E-8708-E7A51C4A9A9C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B89C73-EBB1-488E-826E-468335F8EC18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2FB0B-D333-46F3-A1DE-459DBB8D77F5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3C636-FE16-433F-92EB-4348A55AC110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AC358-84D8-4827-814F-36319A81485E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CF2C47-02B7-4B41-8B72-6A5AA6E90CB9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BE57-73A2-469B-8381-59A4EA271EDC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6F523-19B6-468F-BA8A-2616E2AA959A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66C198-063A-447A-B658-EE3AA5134788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CC2D6-78D6-4DFB-A8FF-BB0C8F922E2A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ADD4D-9703-4E0F-856F-54766EB3CB26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B9FA1C-CC31-46E5-838B-1092E598C359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831F20-C590-4A6F-B436-38781D4262C3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F34B1-F5C0-4936-95D2-7601CFA8B705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EA584-994D-4F1B-B8AE-F5B325BCB8D1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72EC95-C80A-43C9-A02D-C9CA2A5B1F01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B56150-0EA2-48F9-837F-0904C8FC1D79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A177ED-BB4D-46DB-B9AD-821DEFDDB5EC}" type="datetime1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</a:t>
              </a:r>
              <a:r>
                <a:rPr lang="en-US" altLang="en-US" sz="3200" b="1" dirty="0" smtClean="0"/>
                <a:t>November Report</a:t>
              </a:r>
              <a:endParaRPr lang="en-US" altLang="en-US" sz="3200" b="1" dirty="0"/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 smtClean="0"/>
                <a:t>Alan Bern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</a:t>
              </a:r>
              <a:r>
                <a:rPr lang="en-US" altLang="en-US" sz="2000" dirty="0" smtClean="0"/>
                <a:t>Meeting</a:t>
              </a:r>
            </a:p>
            <a:p>
              <a:pPr eaLnBrk="1" hangingPunct="1"/>
              <a:r>
                <a:rPr lang="en-US" altLang="en-US" sz="2000" dirty="0" smtClean="0"/>
                <a:t>ERCOT </a:t>
              </a:r>
              <a:r>
                <a:rPr lang="en-US" altLang="en-US" sz="2000" dirty="0"/>
                <a:t>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247797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November 30, </a:t>
            </a:r>
            <a:r>
              <a:rPr lang="en-US" altLang="en-US" sz="1000" dirty="0">
                <a:solidFill>
                  <a:schemeClr val="tx1"/>
                </a:solidFill>
              </a:rPr>
              <a:t>2017 TAC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Informational Items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marL="366713" lvl="1" indent="0">
              <a:buNone/>
            </a:pPr>
            <a:endParaRPr lang="en-US" sz="1700" b="1" dirty="0" smtClean="0"/>
          </a:p>
          <a:p>
            <a:pPr lvl="0"/>
            <a:r>
              <a:rPr lang="en-US" sz="2000" b="1" dirty="0" smtClean="0"/>
              <a:t>DC Tie Curtailments</a:t>
            </a:r>
          </a:p>
          <a:p>
            <a:pPr lvl="1"/>
            <a:r>
              <a:rPr lang="en-US" sz="1700" b="1" dirty="0" smtClean="0"/>
              <a:t>There were no DC tie curtailments reported by ERCOT during September</a:t>
            </a:r>
          </a:p>
          <a:p>
            <a:pPr lvl="1"/>
            <a:r>
              <a:rPr lang="en-US" sz="1800" dirty="0" smtClean="0"/>
              <a:t>Remove Action Item: ERCOT </a:t>
            </a:r>
            <a:r>
              <a:rPr lang="en-US" sz="1800" dirty="0"/>
              <a:t>to report to ROS on DC Tie curtailments under NPRR818</a:t>
            </a:r>
            <a:endParaRPr lang="en-US" sz="1700" b="1" dirty="0" smtClean="0"/>
          </a:p>
          <a:p>
            <a:pPr lvl="1"/>
            <a:endParaRPr lang="en-US" sz="1700" b="1" dirty="0"/>
          </a:p>
          <a:p>
            <a:r>
              <a:rPr lang="en-US" sz="2000" b="1" dirty="0" smtClean="0"/>
              <a:t>Transmission Loss Factor</a:t>
            </a:r>
          </a:p>
          <a:p>
            <a:pPr lvl="1"/>
            <a:r>
              <a:rPr lang="en-US" sz="1800" b="1" dirty="0" smtClean="0"/>
              <a:t>SSWG reviewed </a:t>
            </a:r>
            <a:r>
              <a:rPr lang="en-US" sz="1800" b="1" dirty="0" smtClean="0"/>
              <a:t>TLF (Transmission Loss Factor)</a:t>
            </a:r>
            <a:endParaRPr lang="en-US" sz="1800" b="1" dirty="0" smtClean="0"/>
          </a:p>
          <a:p>
            <a:pPr lvl="2"/>
            <a:r>
              <a:rPr lang="en-US" sz="1500" b="1" dirty="0" smtClean="0"/>
              <a:t>TLF calculation used in planning criteria is still appropriate </a:t>
            </a:r>
          </a:p>
          <a:p>
            <a:pPr lvl="1"/>
            <a:r>
              <a:rPr lang="en-US" sz="1800" dirty="0" smtClean="0"/>
              <a:t>Remove </a:t>
            </a:r>
            <a:r>
              <a:rPr lang="en-US" sz="1800" dirty="0" smtClean="0"/>
              <a:t>“ROS only” </a:t>
            </a:r>
            <a:r>
              <a:rPr lang="en-US" sz="1800" dirty="0" smtClean="0"/>
              <a:t>from Action Item: Transmission </a:t>
            </a:r>
            <a:r>
              <a:rPr lang="en-US" sz="1800" dirty="0"/>
              <a:t>Loss Factors – inclusion of Transmission Losses in Real-Time Settlement and in transmission planning </a:t>
            </a:r>
            <a:r>
              <a:rPr lang="en-US" sz="1800" dirty="0" smtClean="0"/>
              <a:t>criteria </a:t>
            </a:r>
            <a:endParaRPr lang="en-US" sz="1700" b="1" dirty="0" smtClean="0"/>
          </a:p>
          <a:p>
            <a:pPr lvl="1"/>
            <a:endParaRPr lang="en-US" sz="1700" b="1" dirty="0" smtClean="0"/>
          </a:p>
          <a:p>
            <a:pPr lvl="0"/>
            <a:endParaRPr lang="en-US" sz="2000" b="1" dirty="0"/>
          </a:p>
          <a:p>
            <a:pPr marL="366713" lvl="1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2000" b="1" dirty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1565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November 30, 2017 TAC Meeting</a:t>
            </a:r>
          </a:p>
        </p:txBody>
      </p:sp>
    </p:spTree>
    <p:extLst>
      <p:ext uri="{BB962C8B-B14F-4D97-AF65-F5344CB8AC3E}">
        <p14:creationId xmlns:p14="http://schemas.microsoft.com/office/powerpoint/2010/main" val="2404324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Informational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000" b="1" dirty="0" smtClean="0"/>
          </a:p>
          <a:p>
            <a:r>
              <a:rPr lang="en-US" sz="2000" b="1" dirty="0" smtClean="0"/>
              <a:t>RI00 (Resource Integration and Ongoing Operations) Project</a:t>
            </a:r>
          </a:p>
          <a:p>
            <a:pPr lvl="1"/>
            <a:r>
              <a:rPr lang="en-US" sz="1800" dirty="0" smtClean="0"/>
              <a:t>Formally known as RARF Replacement Project</a:t>
            </a:r>
          </a:p>
          <a:p>
            <a:pPr lvl="1"/>
            <a:r>
              <a:rPr lang="en-US" sz="1800" b="1" dirty="0" smtClean="0"/>
              <a:t>ROS created task force to address short term need for input from multiple MPs</a:t>
            </a:r>
          </a:p>
          <a:p>
            <a:pPr lvl="1"/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2861" y="6263524"/>
            <a:ext cx="5421313" cy="365125"/>
          </a:xfrm>
        </p:spPr>
        <p:txBody>
          <a:bodyPr/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November 30, 2017 TAC Meeting</a:t>
            </a:r>
          </a:p>
        </p:txBody>
      </p:sp>
    </p:spTree>
    <p:extLst>
      <p:ext uri="{BB962C8B-B14F-4D97-AF65-F5344CB8AC3E}">
        <p14:creationId xmlns:p14="http://schemas.microsoft.com/office/powerpoint/2010/main" val="3115806700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purl.org/dc/dcmitype/"/>
    <ds:schemaRef ds:uri="http://purl.org/dc/elements/1.1/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24497</TotalTime>
  <Words>142</Words>
  <Application>Microsoft Office PowerPoint</Application>
  <PresentationFormat>On-screen Show (4:3)</PresentationFormat>
  <Paragraphs>28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Custom Design</vt:lpstr>
      <vt:lpstr>Median</vt:lpstr>
      <vt:lpstr>1_Median</vt:lpstr>
      <vt:lpstr>PowerPoint Presentation</vt:lpstr>
      <vt:lpstr>Informational Items</vt:lpstr>
      <vt:lpstr>Informational Items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Bern, Alan</cp:lastModifiedBy>
  <cp:revision>959</cp:revision>
  <cp:lastPrinted>2017-05-22T18:26:12Z</cp:lastPrinted>
  <dcterms:created xsi:type="dcterms:W3CDTF">2010-04-12T23:12:02Z</dcterms:created>
  <dcterms:modified xsi:type="dcterms:W3CDTF">2017-11-27T16:37:16Z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