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9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December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November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On November 12, 2017 from 9:22 AM to 10:06 AM ERCOT experienced an unplanned </a:t>
            </a:r>
            <a:r>
              <a:rPr lang="en-US" sz="1600" dirty="0" smtClean="0"/>
              <a:t>outage that affected the following systems: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Retail Processing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err="1" smtClean="0"/>
              <a:t>MarkeTrak</a:t>
            </a:r>
            <a:endParaRPr lang="en-US" sz="1200" dirty="0" smtClean="0"/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/>
              <a:t>Find ESIID and Find Transaction</a:t>
            </a:r>
            <a:endParaRPr lang="en-US" sz="1200" dirty="0" smtClean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 (date changes from last month’s RMS)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ERCOT </a:t>
            </a:r>
            <a:r>
              <a:rPr lang="en-US" sz="1600" dirty="0"/>
              <a:t>will be performing a technology refresh of the Retail Processing environment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Infrastructure upgrade, no functional change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12/11/17 </a:t>
            </a:r>
            <a:r>
              <a:rPr lang="en-US" sz="1600" dirty="0"/>
              <a:t>– Retail Market Test Environment (RMTE) upgraded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12/11/17 </a:t>
            </a:r>
            <a:r>
              <a:rPr lang="en-US" sz="1600" dirty="0"/>
              <a:t>– </a:t>
            </a:r>
            <a:r>
              <a:rPr lang="en-US" sz="1600" dirty="0" smtClean="0"/>
              <a:t>01/06/18 </a:t>
            </a:r>
            <a:r>
              <a:rPr lang="en-US" sz="1600" dirty="0"/>
              <a:t>– RMTE testing window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01/07/18 (tentative date) </a:t>
            </a:r>
            <a:r>
              <a:rPr lang="en-US" sz="1600" dirty="0"/>
              <a:t>– Production environment upgraded during Sunday maintenance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288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</TotalTime>
  <Words>128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95</cp:revision>
  <cp:lastPrinted>2016-01-21T20:53:15Z</cp:lastPrinted>
  <dcterms:created xsi:type="dcterms:W3CDTF">2016-01-21T15:20:31Z</dcterms:created>
  <dcterms:modified xsi:type="dcterms:W3CDTF">2017-11-29T21:09:15Z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