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5" r:id="rId4"/>
    <p:sldId id="266" r:id="rId5"/>
    <p:sldId id="264" r:id="rId6"/>
    <p:sldId id="262" r:id="rId7"/>
    <p:sldId id="267" r:id="rId8"/>
    <p:sldId id="268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4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3A473-5B05-4173-AA24-5DD1093DFEE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9F6C3-8BA2-4779-AB93-1052740D3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4266"/>
            <a:ext cx="6400800" cy="1134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oundlessEnergyW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6" y="514350"/>
            <a:ext cx="4584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4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0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.png"/>
          <p:cNvPicPr>
            <a:picLocks noChangeAspect="1"/>
          </p:cNvPicPr>
          <p:nvPr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41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4533" y="274638"/>
            <a:ext cx="6282266" cy="978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1449"/>
            <a:ext cx="8229600" cy="3895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08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9902" y="6356350"/>
            <a:ext cx="56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oundlessEnergy.eps"/>
          <p:cNvPicPr>
            <a:picLocks noChangeAspect="1"/>
          </p:cNvPicPr>
          <p:nvPr/>
        </p:nvPicPr>
        <p:blipFill>
          <a:blip r:embed="rId1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6" y="6196651"/>
            <a:ext cx="5833902" cy="500972"/>
          </a:xfrm>
          <a:prstGeom prst="rect">
            <a:avLst/>
          </a:prstGeom>
        </p:spPr>
      </p:pic>
      <p:pic>
        <p:nvPicPr>
          <p:cNvPr id="13" name="Picture 12" descr="AEP_2C_RW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8" y="400050"/>
            <a:ext cx="1297865" cy="7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Transformer Reactive Power Losses Due to GIC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8006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Transformer Saturation and Reactive Power Losses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35" y="3154011"/>
            <a:ext cx="3200400" cy="204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409" y="1905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DC offset can cause transformer saturation which links to dramatic increase in the transformer excitation current.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Excitation current lags system voltage by 90 degree and therefore associated with reactive power losses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34795" y="5280169"/>
                <a:ext cx="300505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𝑙𝑜𝑠𝑠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𝑒𝑓𝑓𝑒𝑐𝑡𝑖𝑣𝑒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795" y="5280169"/>
                <a:ext cx="3005053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49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8006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Transformer Core Types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53" y="1828800"/>
            <a:ext cx="4657725" cy="42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97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262562" cy="200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8981" y="380488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5-Lagged Core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8006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Transformer Core Types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31" y="4224338"/>
            <a:ext cx="60579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8981" y="584888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7-Lagged 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8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55331"/>
              </p:ext>
            </p:extLst>
          </p:nvPr>
        </p:nvGraphicFramePr>
        <p:xfrm>
          <a:off x="533400" y="2133600"/>
          <a:ext cx="8077200" cy="4069080"/>
        </p:xfrm>
        <a:graphic>
          <a:graphicData uri="http://schemas.openxmlformats.org/drawingml/2006/table">
            <a:tbl>
              <a:tblPr firstRow="1" bandRow="1"/>
              <a:tblGrid>
                <a:gridCol w="3810000"/>
                <a:gridCol w="2133600"/>
                <a:gridCol w="2133600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Default K Factor Values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PSSE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Powerworld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Three Phase Shell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Three Phase 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 Phase (Three separate cores)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Three Phase, 3-legged , 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Three Phase, 5-legged ,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Three Phase, 7-legged 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Unknown core, &lt;=200kV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Unknown core, &gt;200kV and &lt;= 400kV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Unknown core, &gt;400kV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48006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Default K </a:t>
            </a:r>
            <a:r>
              <a:rPr lang="en-US" sz="2800" b="1" dirty="0" smtClean="0">
                <a:solidFill>
                  <a:schemeClr val="bg1"/>
                </a:solidFill>
              </a:rPr>
              <a:t>Factor Values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8006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Linear or Multi-Segment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7797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82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14268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48006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ABB’s Assessment Model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6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848600" cy="33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48006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ABB’s Assessment Model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752600"/>
            <a:ext cx="479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333 MVA, 500 / 230 kV, Single </a:t>
            </a:r>
            <a:r>
              <a:rPr lang="en-US" dirty="0" smtClean="0"/>
              <a:t>phase Transformer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9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8006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Approaches for Obtaining k Factor Values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409" y="24384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Default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Request from manufactures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Transformer modeling and simulation (using topologically correct </a:t>
            </a:r>
            <a:r>
              <a:rPr lang="en-US" smtClean="0"/>
              <a:t>core model)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77491"/>
      </p:ext>
    </p:extLst>
  </p:cSld>
  <p:clrMapOvr>
    <a:masterClrMapping/>
  </p:clrMapOvr>
</p:sld>
</file>

<file path=ppt/theme/theme1.xml><?xml version="1.0" encoding="utf-8"?>
<a:theme xmlns:a="http://schemas.openxmlformats.org/drawingml/2006/main" name="AEP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AEPpresentation1</Template>
  <TotalTime>18690</TotalTime>
  <Words>193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AEPpresentation1</vt:lpstr>
      <vt:lpstr>Transformer Reactive Power Losses Due to GIC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AEP’s Effective Ground Grid Resistance Measurement Procedure</dc:title>
  <dc:creator>Zhenhua Wang</dc:creator>
  <cp:lastModifiedBy>Zhenhua</cp:lastModifiedBy>
  <cp:revision>222</cp:revision>
  <dcterms:created xsi:type="dcterms:W3CDTF">2006-08-16T00:00:00Z</dcterms:created>
  <dcterms:modified xsi:type="dcterms:W3CDTF">2017-11-14T18:38:10Z</dcterms:modified>
</cp:coreProperties>
</file>