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129" d="100"/>
          <a:sy n="129" d="100"/>
        </p:scale>
        <p:origin x="114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Third Quarter 2017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November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2017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56991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809" y="165094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140" y="185508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4206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Meiners, Catherine</cp:lastModifiedBy>
  <cp:revision>235</cp:revision>
  <cp:lastPrinted>2013-01-30T23:16:36Z</cp:lastPrinted>
  <dcterms:created xsi:type="dcterms:W3CDTF">2010-04-12T23:12:02Z</dcterms:created>
  <dcterms:modified xsi:type="dcterms:W3CDTF">2017-11-14T18:17:10Z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