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11/27/2017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12/05/2017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12/05/17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672850"/>
              </p:ext>
            </p:extLst>
          </p:nvPr>
        </p:nvGraphicFramePr>
        <p:xfrm>
          <a:off x="628650" y="1143003"/>
          <a:ext cx="7886700" cy="4571996"/>
        </p:xfrm>
        <a:graphic>
          <a:graphicData uri="http://schemas.openxmlformats.org/drawingml/2006/table">
            <a:tbl>
              <a:tblPr/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12/05/17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September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September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2017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12/05/17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049513"/>
              </p:ext>
            </p:extLst>
          </p:nvPr>
        </p:nvGraphicFramePr>
        <p:xfrm>
          <a:off x="2158997" y="105251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0.98%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1,573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1,613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575700"/>
              </p:ext>
            </p:extLst>
          </p:nvPr>
        </p:nvGraphicFramePr>
        <p:xfrm>
          <a:off x="4152897" y="51815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7" y="51815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September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2017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12/05/17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615"/>
            <a:ext cx="9144000" cy="152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77200" y="963138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6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4385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September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12/05/17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12/05/17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12/05/17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September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12/05/17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12/05/17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9621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September 2017 - IAG/IAL Statistics</vt:lpstr>
      <vt:lpstr>Top 10 - September 2017 - IAG/IAL % Greater Than 1% of Enrollments With number of months Greater Than 1%  </vt:lpstr>
      <vt:lpstr>Top 10 - 12 Month Average IAG/IAL % Greater Than 1% of Enrollments thru September 2017 With number of months Greater Than 1% </vt:lpstr>
      <vt:lpstr>Explanation of IAG/IAL Slides Data</vt:lpstr>
      <vt:lpstr>Explanation of IAG/IAL Slides Data (Cont)</vt:lpstr>
      <vt:lpstr>Top - 12 Month Average Rescission % Greater Than 1% of Switches thru September 2017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211</cp:revision>
  <cp:lastPrinted>2016-01-21T20:53:15Z</cp:lastPrinted>
  <dcterms:created xsi:type="dcterms:W3CDTF">2016-01-21T15:20:31Z</dcterms:created>
  <dcterms:modified xsi:type="dcterms:W3CDTF">2017-11-27T20:11:44Z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